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65" r:id="rId3"/>
    <p:sldId id="342" r:id="rId4"/>
    <p:sldId id="375" r:id="rId5"/>
    <p:sldId id="332" r:id="rId6"/>
    <p:sldId id="296" r:id="rId7"/>
    <p:sldId id="432" r:id="rId8"/>
    <p:sldId id="417" r:id="rId9"/>
    <p:sldId id="299" r:id="rId10"/>
    <p:sldId id="434" r:id="rId11"/>
    <p:sldId id="380" r:id="rId12"/>
    <p:sldId id="433" r:id="rId13"/>
    <p:sldId id="381" r:id="rId14"/>
    <p:sldId id="396" r:id="rId15"/>
    <p:sldId id="423" r:id="rId16"/>
    <p:sldId id="422" r:id="rId17"/>
    <p:sldId id="385" r:id="rId18"/>
    <p:sldId id="430" r:id="rId19"/>
    <p:sldId id="378" r:id="rId20"/>
    <p:sldId id="388" r:id="rId21"/>
    <p:sldId id="389" r:id="rId22"/>
    <p:sldId id="390" r:id="rId23"/>
    <p:sldId id="427" r:id="rId24"/>
    <p:sldId id="391" r:id="rId25"/>
    <p:sldId id="429" r:id="rId26"/>
    <p:sldId id="428" r:id="rId27"/>
    <p:sldId id="354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050"/>
    <a:srgbClr val="FF3300"/>
    <a:srgbClr val="000090"/>
    <a:srgbClr val="FF00FF"/>
    <a:srgbClr val="FFFF00"/>
    <a:srgbClr val="0D0D0D"/>
    <a:srgbClr val="00FF00"/>
    <a:srgbClr val="808080"/>
    <a:srgbClr val="40404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9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89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C\BPL_PP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4640689173739E-2"/>
          <c:y val="0.11145203230791068"/>
          <c:w val="0.84305096237970256"/>
          <c:h val="0.8416746864975212"/>
        </c:manualLayout>
      </c:layout>
      <c:scatterChart>
        <c:scatterStyle val="lineMarker"/>
        <c:varyColors val="0"/>
        <c:ser>
          <c:idx val="0"/>
          <c:order val="0"/>
          <c:tx>
            <c:v>2005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Sheet1!$A$1:$A$5008</c:f>
              <c:numCache>
                <c:formatCode>0.00E+00</c:formatCode>
                <c:ptCount val="5008"/>
                <c:pt idx="0">
                  <c:v>5.334E+16</c:v>
                </c:pt>
                <c:pt idx="1">
                  <c:v>5.092E+16</c:v>
                </c:pt>
                <c:pt idx="2">
                  <c:v>5.178E+16</c:v>
                </c:pt>
                <c:pt idx="3">
                  <c:v>5.286E+16</c:v>
                </c:pt>
                <c:pt idx="4">
                  <c:v>5.188E+16</c:v>
                </c:pt>
                <c:pt idx="5">
                  <c:v>5.179E+16</c:v>
                </c:pt>
                <c:pt idx="6">
                  <c:v>4.467E+16</c:v>
                </c:pt>
                <c:pt idx="7">
                  <c:v>5.23E+16</c:v>
                </c:pt>
                <c:pt idx="8">
                  <c:v>5.163E+16</c:v>
                </c:pt>
                <c:pt idx="9">
                  <c:v>5.191E+16</c:v>
                </c:pt>
                <c:pt idx="10">
                  <c:v>5.318E+16</c:v>
                </c:pt>
                <c:pt idx="11">
                  <c:v>5.209E+16</c:v>
                </c:pt>
                <c:pt idx="12">
                  <c:v>5.207E+16</c:v>
                </c:pt>
                <c:pt idx="13">
                  <c:v>5.525E+16</c:v>
                </c:pt>
                <c:pt idx="14">
                  <c:v>5.591E+16</c:v>
                </c:pt>
                <c:pt idx="15">
                  <c:v>3.872E+16</c:v>
                </c:pt>
                <c:pt idx="16">
                  <c:v>4.88E+16</c:v>
                </c:pt>
                <c:pt idx="17">
                  <c:v>5.62E+16</c:v>
                </c:pt>
                <c:pt idx="18">
                  <c:v>5.537E+16</c:v>
                </c:pt>
                <c:pt idx="19">
                  <c:v>5.577E+16</c:v>
                </c:pt>
                <c:pt idx="20">
                  <c:v>5.641E+16</c:v>
                </c:pt>
                <c:pt idx="21">
                  <c:v>5.546E+16</c:v>
                </c:pt>
                <c:pt idx="22">
                  <c:v>5.572E+16</c:v>
                </c:pt>
                <c:pt idx="23">
                  <c:v>5.631E+16</c:v>
                </c:pt>
                <c:pt idx="24">
                  <c:v>5.573E+16</c:v>
                </c:pt>
                <c:pt idx="25">
                  <c:v>5.551E+16</c:v>
                </c:pt>
                <c:pt idx="26">
                  <c:v>5.686E+16</c:v>
                </c:pt>
                <c:pt idx="27">
                  <c:v>5.55E+16</c:v>
                </c:pt>
                <c:pt idx="28">
                  <c:v>5.559E+16</c:v>
                </c:pt>
                <c:pt idx="29">
                  <c:v>4.877E+16</c:v>
                </c:pt>
                <c:pt idx="30">
                  <c:v>5.619E+16</c:v>
                </c:pt>
                <c:pt idx="31">
                  <c:v>5.548E+16</c:v>
                </c:pt>
                <c:pt idx="32">
                  <c:v>5.587E+16</c:v>
                </c:pt>
                <c:pt idx="33">
                  <c:v>5.606E+16</c:v>
                </c:pt>
                <c:pt idx="34">
                  <c:v>5.534E+16</c:v>
                </c:pt>
                <c:pt idx="35">
                  <c:v>5.531E+16</c:v>
                </c:pt>
                <c:pt idx="36">
                  <c:v>5.618E+16</c:v>
                </c:pt>
                <c:pt idx="37">
                  <c:v>5.539E+16</c:v>
                </c:pt>
                <c:pt idx="38">
                  <c:v>5.53E+16</c:v>
                </c:pt>
                <c:pt idx="39">
                  <c:v>5.627E+16</c:v>
                </c:pt>
                <c:pt idx="40">
                  <c:v>5.56E+16</c:v>
                </c:pt>
                <c:pt idx="41">
                  <c:v>5.549E+16</c:v>
                </c:pt>
                <c:pt idx="42">
                  <c:v>5.529E+16</c:v>
                </c:pt>
                <c:pt idx="43">
                  <c:v>5.45E+16</c:v>
                </c:pt>
                <c:pt idx="44">
                  <c:v>5.19E+16</c:v>
                </c:pt>
                <c:pt idx="45">
                  <c:v>5.035E+16</c:v>
                </c:pt>
                <c:pt idx="46">
                  <c:v>5.456E+16</c:v>
                </c:pt>
                <c:pt idx="47">
                  <c:v>5.46E+16</c:v>
                </c:pt>
                <c:pt idx="48">
                  <c:v>5.454E+16</c:v>
                </c:pt>
                <c:pt idx="49">
                  <c:v>5.458E+16</c:v>
                </c:pt>
                <c:pt idx="50">
                  <c:v>5.456E+16</c:v>
                </c:pt>
                <c:pt idx="51">
                  <c:v>5.463E+16</c:v>
                </c:pt>
                <c:pt idx="52">
                  <c:v>5.459E+16</c:v>
                </c:pt>
                <c:pt idx="53">
                  <c:v>5.462E+16</c:v>
                </c:pt>
                <c:pt idx="54">
                  <c:v>5.472E+16</c:v>
                </c:pt>
                <c:pt idx="55">
                  <c:v>5.47E+16</c:v>
                </c:pt>
                <c:pt idx="56">
                  <c:v>5.473E+16</c:v>
                </c:pt>
                <c:pt idx="57">
                  <c:v>5.462E+16</c:v>
                </c:pt>
                <c:pt idx="58">
                  <c:v>5.475E+16</c:v>
                </c:pt>
                <c:pt idx="59">
                  <c:v>5.478E+16</c:v>
                </c:pt>
                <c:pt idx="60">
                  <c:v>5.462E+16</c:v>
                </c:pt>
                <c:pt idx="61">
                  <c:v>5.46E+16</c:v>
                </c:pt>
                <c:pt idx="62">
                  <c:v>5.443E+16</c:v>
                </c:pt>
                <c:pt idx="63">
                  <c:v>5.456E+16</c:v>
                </c:pt>
                <c:pt idx="64">
                  <c:v>5.469E+16</c:v>
                </c:pt>
                <c:pt idx="65">
                  <c:v>5.446E+16</c:v>
                </c:pt>
                <c:pt idx="66">
                  <c:v>5.459E+16</c:v>
                </c:pt>
                <c:pt idx="67">
                  <c:v>5.463E+16</c:v>
                </c:pt>
                <c:pt idx="68">
                  <c:v>5.455E+16</c:v>
                </c:pt>
                <c:pt idx="69">
                  <c:v>5.454E+16</c:v>
                </c:pt>
                <c:pt idx="70">
                  <c:v>5.452E+16</c:v>
                </c:pt>
                <c:pt idx="71">
                  <c:v>5.445E+16</c:v>
                </c:pt>
                <c:pt idx="72">
                  <c:v>5.503E+16</c:v>
                </c:pt>
                <c:pt idx="73">
                  <c:v>5.606E+16</c:v>
                </c:pt>
                <c:pt idx="74">
                  <c:v>5.412E+16</c:v>
                </c:pt>
                <c:pt idx="75">
                  <c:v>5.081E+16</c:v>
                </c:pt>
                <c:pt idx="76">
                  <c:v>5.97E+16</c:v>
                </c:pt>
                <c:pt idx="77">
                  <c:v>5.98E+16</c:v>
                </c:pt>
                <c:pt idx="78">
                  <c:v>6.046E+16</c:v>
                </c:pt>
                <c:pt idx="79">
                  <c:v>6.113E+16</c:v>
                </c:pt>
                <c:pt idx="80">
                  <c:v>6.177E+16</c:v>
                </c:pt>
                <c:pt idx="81">
                  <c:v>5.964E+16</c:v>
                </c:pt>
                <c:pt idx="82">
                  <c:v>4720000000000000</c:v>
                </c:pt>
                <c:pt idx="83">
                  <c:v>6.144E+16</c:v>
                </c:pt>
                <c:pt idx="84">
                  <c:v>6.154E+16</c:v>
                </c:pt>
                <c:pt idx="85">
                  <c:v>6.121E+16</c:v>
                </c:pt>
                <c:pt idx="86">
                  <c:v>5.516E+16</c:v>
                </c:pt>
                <c:pt idx="87">
                  <c:v>6.149E+16</c:v>
                </c:pt>
                <c:pt idx="88">
                  <c:v>6.168E+16</c:v>
                </c:pt>
                <c:pt idx="89">
                  <c:v>6.218E+16</c:v>
                </c:pt>
                <c:pt idx="90">
                  <c:v>6.216E+16</c:v>
                </c:pt>
                <c:pt idx="91">
                  <c:v>5.35E+16</c:v>
                </c:pt>
                <c:pt idx="92">
                  <c:v>6.222E+16</c:v>
                </c:pt>
                <c:pt idx="93">
                  <c:v>5.316E+16</c:v>
                </c:pt>
                <c:pt idx="94">
                  <c:v>6.213E+16</c:v>
                </c:pt>
                <c:pt idx="95">
                  <c:v>5.311E+16</c:v>
                </c:pt>
                <c:pt idx="96">
                  <c:v>5.366E+16</c:v>
                </c:pt>
                <c:pt idx="97">
                  <c:v>6.209E+16</c:v>
                </c:pt>
                <c:pt idx="98">
                  <c:v>6.212E+16</c:v>
                </c:pt>
                <c:pt idx="99">
                  <c:v>5.545E+16</c:v>
                </c:pt>
                <c:pt idx="100">
                  <c:v>5.129E+16</c:v>
                </c:pt>
                <c:pt idx="101">
                  <c:v>6.101E+16</c:v>
                </c:pt>
                <c:pt idx="102">
                  <c:v>6.233E+16</c:v>
                </c:pt>
                <c:pt idx="103">
                  <c:v>6.236E+16</c:v>
                </c:pt>
                <c:pt idx="104">
                  <c:v>6.223E+16</c:v>
                </c:pt>
                <c:pt idx="105">
                  <c:v>5.36E+16</c:v>
                </c:pt>
                <c:pt idx="106">
                  <c:v>5.349E+16</c:v>
                </c:pt>
                <c:pt idx="107">
                  <c:v>5.321E+16</c:v>
                </c:pt>
                <c:pt idx="108">
                  <c:v>5.264E+16</c:v>
                </c:pt>
                <c:pt idx="109">
                  <c:v>6.219E+16</c:v>
                </c:pt>
                <c:pt idx="110">
                  <c:v>6.219E+16</c:v>
                </c:pt>
                <c:pt idx="111">
                  <c:v>5.296E+16</c:v>
                </c:pt>
                <c:pt idx="112">
                  <c:v>5.313E+16</c:v>
                </c:pt>
                <c:pt idx="113">
                  <c:v>4.103E+16</c:v>
                </c:pt>
                <c:pt idx="114">
                  <c:v>6.218E+16</c:v>
                </c:pt>
                <c:pt idx="115">
                  <c:v>6.208E+16</c:v>
                </c:pt>
                <c:pt idx="116">
                  <c:v>6.215E+16</c:v>
                </c:pt>
                <c:pt idx="117">
                  <c:v>4.643E+16</c:v>
                </c:pt>
                <c:pt idx="118">
                  <c:v>6.209E+16</c:v>
                </c:pt>
                <c:pt idx="119">
                  <c:v>6.215E+16</c:v>
                </c:pt>
                <c:pt idx="120">
                  <c:v>6.205E+16</c:v>
                </c:pt>
                <c:pt idx="121">
                  <c:v>5.297E+16</c:v>
                </c:pt>
                <c:pt idx="122">
                  <c:v>5.686E+16</c:v>
                </c:pt>
                <c:pt idx="123">
                  <c:v>6.218E+16</c:v>
                </c:pt>
                <c:pt idx="124">
                  <c:v>6.212E+16</c:v>
                </c:pt>
                <c:pt idx="125">
                  <c:v>6.21E+16</c:v>
                </c:pt>
                <c:pt idx="126">
                  <c:v>6.218E+16</c:v>
                </c:pt>
                <c:pt idx="127">
                  <c:v>6.209E+16</c:v>
                </c:pt>
                <c:pt idx="128">
                  <c:v>6.213E+16</c:v>
                </c:pt>
                <c:pt idx="129">
                  <c:v>6.24E+16</c:v>
                </c:pt>
                <c:pt idx="130">
                  <c:v>6.228E+16</c:v>
                </c:pt>
                <c:pt idx="131">
                  <c:v>6.234E+16</c:v>
                </c:pt>
                <c:pt idx="132">
                  <c:v>6.226E+16</c:v>
                </c:pt>
                <c:pt idx="133">
                  <c:v>6.234E+16</c:v>
                </c:pt>
                <c:pt idx="134">
                  <c:v>6.223E+16</c:v>
                </c:pt>
                <c:pt idx="135">
                  <c:v>6.239E+16</c:v>
                </c:pt>
                <c:pt idx="136">
                  <c:v>6.238E+16</c:v>
                </c:pt>
                <c:pt idx="137">
                  <c:v>6.236E+16</c:v>
                </c:pt>
                <c:pt idx="138">
                  <c:v>6.224E+16</c:v>
                </c:pt>
                <c:pt idx="139">
                  <c:v>6.23E+16</c:v>
                </c:pt>
                <c:pt idx="140">
                  <c:v>2.081E+16</c:v>
                </c:pt>
                <c:pt idx="141">
                  <c:v>6.255E+16</c:v>
                </c:pt>
                <c:pt idx="142">
                  <c:v>6.262E+16</c:v>
                </c:pt>
                <c:pt idx="143">
                  <c:v>5.324E+16</c:v>
                </c:pt>
                <c:pt idx="144">
                  <c:v>6.272E+16</c:v>
                </c:pt>
                <c:pt idx="145">
                  <c:v>3.126E+16</c:v>
                </c:pt>
                <c:pt idx="146">
                  <c:v>1.088E+16</c:v>
                </c:pt>
                <c:pt idx="147">
                  <c:v>2.091E+16</c:v>
                </c:pt>
                <c:pt idx="148">
                  <c:v>6.293E+16</c:v>
                </c:pt>
                <c:pt idx="149">
                  <c:v>3.169E+16</c:v>
                </c:pt>
                <c:pt idx="150">
                  <c:v>6.288E+16</c:v>
                </c:pt>
                <c:pt idx="151">
                  <c:v>6.268E+16</c:v>
                </c:pt>
                <c:pt idx="152">
                  <c:v>6.269E+16</c:v>
                </c:pt>
                <c:pt idx="153">
                  <c:v>6.271E+16</c:v>
                </c:pt>
                <c:pt idx="154">
                  <c:v>6.278E+16</c:v>
                </c:pt>
                <c:pt idx="155">
                  <c:v>5.59E+16</c:v>
                </c:pt>
                <c:pt idx="156">
                  <c:v>3.83E+16</c:v>
                </c:pt>
                <c:pt idx="157">
                  <c:v>6.274E+16</c:v>
                </c:pt>
                <c:pt idx="158">
                  <c:v>6.274E+16</c:v>
                </c:pt>
                <c:pt idx="159">
                  <c:v>6.281E+16</c:v>
                </c:pt>
                <c:pt idx="160">
                  <c:v>6.276E+16</c:v>
                </c:pt>
                <c:pt idx="161">
                  <c:v>6.26E+16</c:v>
                </c:pt>
                <c:pt idx="162">
                  <c:v>6.266E+16</c:v>
                </c:pt>
                <c:pt idx="163">
                  <c:v>2.231E+16</c:v>
                </c:pt>
                <c:pt idx="164">
                  <c:v>6.28E+16</c:v>
                </c:pt>
                <c:pt idx="165">
                  <c:v>6.28E+16</c:v>
                </c:pt>
                <c:pt idx="166">
                  <c:v>6.273E+16</c:v>
                </c:pt>
                <c:pt idx="167">
                  <c:v>6.265E+16</c:v>
                </c:pt>
                <c:pt idx="168">
                  <c:v>6.262E+16</c:v>
                </c:pt>
                <c:pt idx="169">
                  <c:v>6.267E+16</c:v>
                </c:pt>
                <c:pt idx="170">
                  <c:v>6.27E+16</c:v>
                </c:pt>
                <c:pt idx="171">
                  <c:v>6.267E+16</c:v>
                </c:pt>
                <c:pt idx="172">
                  <c:v>6.273E+16</c:v>
                </c:pt>
                <c:pt idx="173">
                  <c:v>6.28E+16</c:v>
                </c:pt>
                <c:pt idx="174">
                  <c:v>4.672E+16</c:v>
                </c:pt>
                <c:pt idx="175">
                  <c:v>5.912E+16</c:v>
                </c:pt>
                <c:pt idx="176">
                  <c:v>6.266E+16</c:v>
                </c:pt>
                <c:pt idx="177">
                  <c:v>5.384E+16</c:v>
                </c:pt>
                <c:pt idx="178">
                  <c:v>1.847E+16</c:v>
                </c:pt>
                <c:pt idx="179">
                  <c:v>1.023E+16</c:v>
                </c:pt>
                <c:pt idx="180">
                  <c:v>9864000000000000</c:v>
                </c:pt>
                <c:pt idx="181">
                  <c:v>9770000000000000</c:v>
                </c:pt>
                <c:pt idx="182">
                  <c:v>9762000000000000</c:v>
                </c:pt>
                <c:pt idx="183">
                  <c:v>9962000000000000</c:v>
                </c:pt>
                <c:pt idx="184">
                  <c:v>9874000000000000</c:v>
                </c:pt>
                <c:pt idx="185">
                  <c:v>9754000000000000</c:v>
                </c:pt>
                <c:pt idx="186">
                  <c:v>1.063E+16</c:v>
                </c:pt>
                <c:pt idx="187">
                  <c:v>4.262E+16</c:v>
                </c:pt>
                <c:pt idx="188">
                  <c:v>5.133E+16</c:v>
                </c:pt>
                <c:pt idx="189">
                  <c:v>5.152E+16</c:v>
                </c:pt>
                <c:pt idx="190">
                  <c:v>5.134E+16</c:v>
                </c:pt>
                <c:pt idx="191">
                  <c:v>5.125E+16</c:v>
                </c:pt>
                <c:pt idx="192">
                  <c:v>4.727E+16</c:v>
                </c:pt>
                <c:pt idx="193">
                  <c:v>4.131E+16</c:v>
                </c:pt>
                <c:pt idx="194">
                  <c:v>5.717E+16</c:v>
                </c:pt>
                <c:pt idx="195">
                  <c:v>5.714E+16</c:v>
                </c:pt>
                <c:pt idx="196">
                  <c:v>5.713E+16</c:v>
                </c:pt>
                <c:pt idx="197">
                  <c:v>6.196E+16</c:v>
                </c:pt>
                <c:pt idx="198">
                  <c:v>5.494E+16</c:v>
                </c:pt>
                <c:pt idx="199">
                  <c:v>5.428E+16</c:v>
                </c:pt>
                <c:pt idx="200">
                  <c:v>5.282E+16</c:v>
                </c:pt>
                <c:pt idx="201">
                  <c:v>5.691E+16</c:v>
                </c:pt>
                <c:pt idx="202">
                  <c:v>5.714E+16</c:v>
                </c:pt>
                <c:pt idx="203">
                  <c:v>4.848E+16</c:v>
                </c:pt>
                <c:pt idx="204">
                  <c:v>5.719E+16</c:v>
                </c:pt>
                <c:pt idx="205">
                  <c:v>5.723E+16</c:v>
                </c:pt>
                <c:pt idx="206">
                  <c:v>4.878E+16</c:v>
                </c:pt>
                <c:pt idx="207">
                  <c:v>5.718E+16</c:v>
                </c:pt>
                <c:pt idx="208">
                  <c:v>5.7E+16</c:v>
                </c:pt>
                <c:pt idx="209">
                  <c:v>5.713E+16</c:v>
                </c:pt>
                <c:pt idx="210">
                  <c:v>5.699E+16</c:v>
                </c:pt>
                <c:pt idx="211">
                  <c:v>4.915E+16</c:v>
                </c:pt>
                <c:pt idx="212">
                  <c:v>5.716E+16</c:v>
                </c:pt>
                <c:pt idx="213">
                  <c:v>5.718E+16</c:v>
                </c:pt>
                <c:pt idx="214">
                  <c:v>5.725E+16</c:v>
                </c:pt>
                <c:pt idx="215">
                  <c:v>5.711E+16</c:v>
                </c:pt>
                <c:pt idx="216">
                  <c:v>5.742E+16</c:v>
                </c:pt>
                <c:pt idx="217">
                  <c:v>5.749E+16</c:v>
                </c:pt>
                <c:pt idx="218">
                  <c:v>5.639E+16</c:v>
                </c:pt>
                <c:pt idx="219">
                  <c:v>5.73E+16</c:v>
                </c:pt>
                <c:pt idx="220">
                  <c:v>5.729E+16</c:v>
                </c:pt>
                <c:pt idx="221">
                  <c:v>5.715E+16</c:v>
                </c:pt>
                <c:pt idx="222">
                  <c:v>4.892E+16</c:v>
                </c:pt>
                <c:pt idx="223">
                  <c:v>5.727E+16</c:v>
                </c:pt>
                <c:pt idx="224">
                  <c:v>5.709E+16</c:v>
                </c:pt>
                <c:pt idx="225">
                  <c:v>5.705E+16</c:v>
                </c:pt>
                <c:pt idx="226">
                  <c:v>5.717E+16</c:v>
                </c:pt>
                <c:pt idx="227">
                  <c:v>5.717E+16</c:v>
                </c:pt>
                <c:pt idx="228">
                  <c:v>5.724E+16</c:v>
                </c:pt>
                <c:pt idx="229">
                  <c:v>4.064E+16</c:v>
                </c:pt>
                <c:pt idx="230">
                  <c:v>5.71E+16</c:v>
                </c:pt>
                <c:pt idx="231">
                  <c:v>5.698E+16</c:v>
                </c:pt>
                <c:pt idx="232">
                  <c:v>5.721E+16</c:v>
                </c:pt>
                <c:pt idx="233">
                  <c:v>5.707E+16</c:v>
                </c:pt>
                <c:pt idx="234">
                  <c:v>5.703E+16</c:v>
                </c:pt>
                <c:pt idx="235">
                  <c:v>4.946E+16</c:v>
                </c:pt>
                <c:pt idx="236">
                  <c:v>5.71E+16</c:v>
                </c:pt>
                <c:pt idx="237">
                  <c:v>5.718E+16</c:v>
                </c:pt>
                <c:pt idx="238">
                  <c:v>5.718E+16</c:v>
                </c:pt>
                <c:pt idx="239">
                  <c:v>5.73E+16</c:v>
                </c:pt>
                <c:pt idx="240">
                  <c:v>4.927E+16</c:v>
                </c:pt>
                <c:pt idx="241">
                  <c:v>5.723E+16</c:v>
                </c:pt>
                <c:pt idx="242">
                  <c:v>4.897E+16</c:v>
                </c:pt>
                <c:pt idx="243">
                  <c:v>5.715E+16</c:v>
                </c:pt>
                <c:pt idx="244">
                  <c:v>5.727E+16</c:v>
                </c:pt>
                <c:pt idx="245">
                  <c:v>4.92E+16</c:v>
                </c:pt>
                <c:pt idx="246">
                  <c:v>5.721E+16</c:v>
                </c:pt>
                <c:pt idx="247">
                  <c:v>5.719E+16</c:v>
                </c:pt>
                <c:pt idx="248">
                  <c:v>5.728E+16</c:v>
                </c:pt>
                <c:pt idx="249">
                  <c:v>4.957E+16</c:v>
                </c:pt>
                <c:pt idx="250">
                  <c:v>5.698E+16</c:v>
                </c:pt>
                <c:pt idx="251">
                  <c:v>5.736E+16</c:v>
                </c:pt>
                <c:pt idx="252">
                  <c:v>5.713E+16</c:v>
                </c:pt>
                <c:pt idx="253">
                  <c:v>5.714E+16</c:v>
                </c:pt>
                <c:pt idx="254">
                  <c:v>4.941E+16</c:v>
                </c:pt>
                <c:pt idx="255">
                  <c:v>5.712E+16</c:v>
                </c:pt>
                <c:pt idx="256">
                  <c:v>5.721E+16</c:v>
                </c:pt>
                <c:pt idx="257">
                  <c:v>5.694E+16</c:v>
                </c:pt>
                <c:pt idx="258">
                  <c:v>4.857E+16</c:v>
                </c:pt>
                <c:pt idx="259">
                  <c:v>5.71E+16</c:v>
                </c:pt>
                <c:pt idx="260">
                  <c:v>4.11E+16</c:v>
                </c:pt>
                <c:pt idx="261">
                  <c:v>5.676E+16</c:v>
                </c:pt>
                <c:pt idx="262">
                  <c:v>5.65E+16</c:v>
                </c:pt>
                <c:pt idx="263">
                  <c:v>5.663E+16</c:v>
                </c:pt>
                <c:pt idx="264">
                  <c:v>5.658E+16</c:v>
                </c:pt>
                <c:pt idx="265">
                  <c:v>5.659E+16</c:v>
                </c:pt>
                <c:pt idx="266">
                  <c:v>5.684E+16</c:v>
                </c:pt>
                <c:pt idx="267">
                  <c:v>5.657E+16</c:v>
                </c:pt>
                <c:pt idx="268">
                  <c:v>137000000000000</c:v>
                </c:pt>
                <c:pt idx="269">
                  <c:v>5.933E+16</c:v>
                </c:pt>
                <c:pt idx="270">
                  <c:v>5.906E+16</c:v>
                </c:pt>
                <c:pt idx="271">
                  <c:v>5.892E+16</c:v>
                </c:pt>
                <c:pt idx="272">
                  <c:v>5.956E+16</c:v>
                </c:pt>
                <c:pt idx="273">
                  <c:v>5.919E+16</c:v>
                </c:pt>
                <c:pt idx="274">
                  <c:v>6.445E+16</c:v>
                </c:pt>
                <c:pt idx="275">
                  <c:v>6.428E+16</c:v>
                </c:pt>
                <c:pt idx="276">
                  <c:v>6.423E+16</c:v>
                </c:pt>
                <c:pt idx="277">
                  <c:v>6.441E+16</c:v>
                </c:pt>
                <c:pt idx="278">
                  <c:v>6.443E+16</c:v>
                </c:pt>
                <c:pt idx="279">
                  <c:v>4.554E+16</c:v>
                </c:pt>
                <c:pt idx="280">
                  <c:v>6.436E+16</c:v>
                </c:pt>
                <c:pt idx="281">
                  <c:v>6.429E+16</c:v>
                </c:pt>
                <c:pt idx="282">
                  <c:v>6.441E+16</c:v>
                </c:pt>
                <c:pt idx="283">
                  <c:v>6.456E+16</c:v>
                </c:pt>
                <c:pt idx="284">
                  <c:v>6.457E+16</c:v>
                </c:pt>
                <c:pt idx="285">
                  <c:v>6.363E+16</c:v>
                </c:pt>
                <c:pt idx="286">
                  <c:v>6.131E+16</c:v>
                </c:pt>
                <c:pt idx="287">
                  <c:v>6.128E+16</c:v>
                </c:pt>
                <c:pt idx="288">
                  <c:v>6.13E+16</c:v>
                </c:pt>
                <c:pt idx="289">
                  <c:v>4.982E+16</c:v>
                </c:pt>
                <c:pt idx="290">
                  <c:v>6.138E+16</c:v>
                </c:pt>
                <c:pt idx="291">
                  <c:v>6.137E+16</c:v>
                </c:pt>
                <c:pt idx="292">
                  <c:v>6.135E+16</c:v>
                </c:pt>
                <c:pt idx="293">
                  <c:v>6.129E+16</c:v>
                </c:pt>
                <c:pt idx="294">
                  <c:v>2.025E+16</c:v>
                </c:pt>
                <c:pt idx="295">
                  <c:v>4.259E+16</c:v>
                </c:pt>
                <c:pt idx="296">
                  <c:v>6.387E+16</c:v>
                </c:pt>
                <c:pt idx="297">
                  <c:v>6.198E+16</c:v>
                </c:pt>
                <c:pt idx="298">
                  <c:v>5.198E+16</c:v>
                </c:pt>
                <c:pt idx="299">
                  <c:v>5.204E+16</c:v>
                </c:pt>
                <c:pt idx="300">
                  <c:v>3.549E+16</c:v>
                </c:pt>
                <c:pt idx="301">
                  <c:v>3.89E+16</c:v>
                </c:pt>
                <c:pt idx="302">
                  <c:v>5.22E+16</c:v>
                </c:pt>
                <c:pt idx="303">
                  <c:v>5.223E+16</c:v>
                </c:pt>
                <c:pt idx="304">
                  <c:v>5.239E+16</c:v>
                </c:pt>
                <c:pt idx="305">
                  <c:v>5.173E+16</c:v>
                </c:pt>
                <c:pt idx="306">
                  <c:v>5.259E+16</c:v>
                </c:pt>
                <c:pt idx="307">
                  <c:v>5.217E+16</c:v>
                </c:pt>
                <c:pt idx="308">
                  <c:v>4.516E+16</c:v>
                </c:pt>
                <c:pt idx="309">
                  <c:v>5.178E+16</c:v>
                </c:pt>
                <c:pt idx="310">
                  <c:v>5.243E+16</c:v>
                </c:pt>
                <c:pt idx="311">
                  <c:v>5.211E+16</c:v>
                </c:pt>
                <c:pt idx="312">
                  <c:v>5.208E+16</c:v>
                </c:pt>
                <c:pt idx="313">
                  <c:v>5.219E+16</c:v>
                </c:pt>
                <c:pt idx="314">
                  <c:v>5.205E+16</c:v>
                </c:pt>
                <c:pt idx="315">
                  <c:v>5.194E+16</c:v>
                </c:pt>
                <c:pt idx="316">
                  <c:v>5.193E+16</c:v>
                </c:pt>
                <c:pt idx="317">
                  <c:v>5.193E+16</c:v>
                </c:pt>
                <c:pt idx="318">
                  <c:v>5.201E+16</c:v>
                </c:pt>
                <c:pt idx="319">
                  <c:v>5.261E+16</c:v>
                </c:pt>
                <c:pt idx="320">
                  <c:v>5.184E+16</c:v>
                </c:pt>
                <c:pt idx="321">
                  <c:v>5.178E+16</c:v>
                </c:pt>
                <c:pt idx="322">
                  <c:v>5.175E+16</c:v>
                </c:pt>
                <c:pt idx="323">
                  <c:v>5.18E+16</c:v>
                </c:pt>
                <c:pt idx="324">
                  <c:v>5.165E+16</c:v>
                </c:pt>
                <c:pt idx="325">
                  <c:v>5.168E+16</c:v>
                </c:pt>
                <c:pt idx="326">
                  <c:v>5.155E+16</c:v>
                </c:pt>
                <c:pt idx="327">
                  <c:v>5.141E+16</c:v>
                </c:pt>
                <c:pt idx="328">
                  <c:v>5.146E+16</c:v>
                </c:pt>
                <c:pt idx="329">
                  <c:v>5.144E+16</c:v>
                </c:pt>
                <c:pt idx="330">
                  <c:v>4.936E+16</c:v>
                </c:pt>
                <c:pt idx="331">
                  <c:v>5.168E+16</c:v>
                </c:pt>
                <c:pt idx="332">
                  <c:v>5.187E+16</c:v>
                </c:pt>
                <c:pt idx="333">
                  <c:v>5.169E+16</c:v>
                </c:pt>
                <c:pt idx="334">
                  <c:v>5.207E+16</c:v>
                </c:pt>
                <c:pt idx="335">
                  <c:v>5.191E+16</c:v>
                </c:pt>
                <c:pt idx="336">
                  <c:v>5.225E+16</c:v>
                </c:pt>
                <c:pt idx="337">
                  <c:v>5.186E+16</c:v>
                </c:pt>
                <c:pt idx="338">
                  <c:v>5.197E+16</c:v>
                </c:pt>
                <c:pt idx="339">
                  <c:v>5.202E+16</c:v>
                </c:pt>
                <c:pt idx="340">
                  <c:v>5.206E+16</c:v>
                </c:pt>
                <c:pt idx="341">
                  <c:v>5.204E+16</c:v>
                </c:pt>
                <c:pt idx="342">
                  <c:v>5.208E+16</c:v>
                </c:pt>
                <c:pt idx="343">
                  <c:v>5.203E+16</c:v>
                </c:pt>
                <c:pt idx="344">
                  <c:v>4.774E+16</c:v>
                </c:pt>
                <c:pt idx="345">
                  <c:v>5.197E+16</c:v>
                </c:pt>
                <c:pt idx="346">
                  <c:v>5.175E+16</c:v>
                </c:pt>
                <c:pt idx="347">
                  <c:v>5.193E+16</c:v>
                </c:pt>
                <c:pt idx="348">
                  <c:v>5.176E+16</c:v>
                </c:pt>
                <c:pt idx="349">
                  <c:v>5.27E+16</c:v>
                </c:pt>
                <c:pt idx="350">
                  <c:v>4.943E+16</c:v>
                </c:pt>
                <c:pt idx="351">
                  <c:v>4.95E+16</c:v>
                </c:pt>
                <c:pt idx="352">
                  <c:v>4.998E+16</c:v>
                </c:pt>
                <c:pt idx="353">
                  <c:v>-5171000000</c:v>
                </c:pt>
                <c:pt idx="354">
                  <c:v>-178800000000</c:v>
                </c:pt>
                <c:pt idx="355">
                  <c:v>835900000000</c:v>
                </c:pt>
                <c:pt idx="356">
                  <c:v>266000000000000</c:v>
                </c:pt>
                <c:pt idx="357">
                  <c:v>-306500000000</c:v>
                </c:pt>
                <c:pt idx="358">
                  <c:v>-181100000000</c:v>
                </c:pt>
                <c:pt idx="359">
                  <c:v>-153300000000</c:v>
                </c:pt>
                <c:pt idx="360">
                  <c:v>-131400000000</c:v>
                </c:pt>
                <c:pt idx="361">
                  <c:v>-248800000000</c:v>
                </c:pt>
                <c:pt idx="362">
                  <c:v>-268200000000</c:v>
                </c:pt>
                <c:pt idx="363">
                  <c:v>-63100000000</c:v>
                </c:pt>
                <c:pt idx="364">
                  <c:v>-65680000000</c:v>
                </c:pt>
                <c:pt idx="365">
                  <c:v>-229900000000</c:v>
                </c:pt>
                <c:pt idx="366">
                  <c:v>-306500000000</c:v>
                </c:pt>
                <c:pt idx="367">
                  <c:v>-268200000000</c:v>
                </c:pt>
                <c:pt idx="368">
                  <c:v>-664100000000</c:v>
                </c:pt>
                <c:pt idx="369">
                  <c:v>-459800000000</c:v>
                </c:pt>
                <c:pt idx="370">
                  <c:v>-919500000000</c:v>
                </c:pt>
                <c:pt idx="371">
                  <c:v>-689600000000</c:v>
                </c:pt>
                <c:pt idx="372">
                  <c:v>-1073000000000</c:v>
                </c:pt>
                <c:pt idx="373">
                  <c:v>-153300000000</c:v>
                </c:pt>
                <c:pt idx="374">
                  <c:v>-357600000000</c:v>
                </c:pt>
                <c:pt idx="375">
                  <c:v>-919500000000</c:v>
                </c:pt>
                <c:pt idx="376">
                  <c:v>-178800000000</c:v>
                </c:pt>
                <c:pt idx="377">
                  <c:v>-127700000000</c:v>
                </c:pt>
                <c:pt idx="378">
                  <c:v>-97520000000</c:v>
                </c:pt>
                <c:pt idx="379">
                  <c:v>-131400000000</c:v>
                </c:pt>
                <c:pt idx="380">
                  <c:v>-1073000000000</c:v>
                </c:pt>
                <c:pt idx="381">
                  <c:v>-102200000000</c:v>
                </c:pt>
                <c:pt idx="382">
                  <c:v>-229900000000</c:v>
                </c:pt>
                <c:pt idx="383">
                  <c:v>-919500000000</c:v>
                </c:pt>
                <c:pt idx="384">
                  <c:v>-1533000000000</c:v>
                </c:pt>
                <c:pt idx="385">
                  <c:v>-1379000000000</c:v>
                </c:pt>
                <c:pt idx="386">
                  <c:v>-715200000000</c:v>
                </c:pt>
                <c:pt idx="387">
                  <c:v>-89400000000</c:v>
                </c:pt>
                <c:pt idx="388">
                  <c:v>-48560000000</c:v>
                </c:pt>
                <c:pt idx="389">
                  <c:v>-37650000000</c:v>
                </c:pt>
                <c:pt idx="390">
                  <c:v>636600000000</c:v>
                </c:pt>
                <c:pt idx="391">
                  <c:v>-214600000000</c:v>
                </c:pt>
                <c:pt idx="392">
                  <c:v>-766300000000</c:v>
                </c:pt>
                <c:pt idx="393">
                  <c:v>-1073000000000</c:v>
                </c:pt>
                <c:pt idx="394">
                  <c:v>-107300000000</c:v>
                </c:pt>
                <c:pt idx="395">
                  <c:v>153300000000</c:v>
                </c:pt>
                <c:pt idx="396">
                  <c:v>-268200000000</c:v>
                </c:pt>
                <c:pt idx="397">
                  <c:v>-306500000000</c:v>
                </c:pt>
                <c:pt idx="398">
                  <c:v>-613000000000</c:v>
                </c:pt>
                <c:pt idx="399">
                  <c:v>-536400000000</c:v>
                </c:pt>
                <c:pt idx="400">
                  <c:v>-84070000000</c:v>
                </c:pt>
                <c:pt idx="401">
                  <c:v>-127600000000</c:v>
                </c:pt>
                <c:pt idx="402">
                  <c:v>-153300000000</c:v>
                </c:pt>
                <c:pt idx="403">
                  <c:v>-306500000000</c:v>
                </c:pt>
                <c:pt idx="404">
                  <c:v>-67990000000</c:v>
                </c:pt>
                <c:pt idx="405">
                  <c:v>-306500000000</c:v>
                </c:pt>
                <c:pt idx="406">
                  <c:v>-153000000000</c:v>
                </c:pt>
                <c:pt idx="407">
                  <c:v>-134100000000</c:v>
                </c:pt>
                <c:pt idx="408">
                  <c:v>76630000000</c:v>
                </c:pt>
                <c:pt idx="409">
                  <c:v>-421400000000</c:v>
                </c:pt>
                <c:pt idx="410">
                  <c:v>-306500000000</c:v>
                </c:pt>
                <c:pt idx="411">
                  <c:v>-306500000000</c:v>
                </c:pt>
                <c:pt idx="412">
                  <c:v>-306500000000</c:v>
                </c:pt>
                <c:pt idx="413">
                  <c:v>-229900000000</c:v>
                </c:pt>
                <c:pt idx="414">
                  <c:v>-459800000000</c:v>
                </c:pt>
                <c:pt idx="415">
                  <c:v>-613000000000</c:v>
                </c:pt>
                <c:pt idx="416">
                  <c:v>-1226000000000</c:v>
                </c:pt>
                <c:pt idx="417">
                  <c:v>-1073000000000</c:v>
                </c:pt>
                <c:pt idx="418">
                  <c:v>35550000000000</c:v>
                </c:pt>
                <c:pt idx="419">
                  <c:v>21000000000000</c:v>
                </c:pt>
                <c:pt idx="420">
                  <c:v>-122600000000</c:v>
                </c:pt>
                <c:pt idx="421">
                  <c:v>-306500000000</c:v>
                </c:pt>
                <c:pt idx="422">
                  <c:v>-229900000000</c:v>
                </c:pt>
                <c:pt idx="423">
                  <c:v>-87570000000</c:v>
                </c:pt>
                <c:pt idx="424" formatCode="General">
                  <c:v>0</c:v>
                </c:pt>
                <c:pt idx="425">
                  <c:v>-65680000000</c:v>
                </c:pt>
                <c:pt idx="426">
                  <c:v>-214200000000</c:v>
                </c:pt>
                <c:pt idx="427">
                  <c:v>-613000000000</c:v>
                </c:pt>
                <c:pt idx="428">
                  <c:v>-153300000000</c:v>
                </c:pt>
                <c:pt idx="429">
                  <c:v>-459800000000</c:v>
                </c:pt>
                <c:pt idx="430">
                  <c:v>-229900000000</c:v>
                </c:pt>
                <c:pt idx="431">
                  <c:v>-536400000000</c:v>
                </c:pt>
                <c:pt idx="432">
                  <c:v>-131400000000</c:v>
                </c:pt>
                <c:pt idx="433">
                  <c:v>-46640000000</c:v>
                </c:pt>
                <c:pt idx="434">
                  <c:v>-1149000000000</c:v>
                </c:pt>
                <c:pt idx="435">
                  <c:v>-613000000000</c:v>
                </c:pt>
                <c:pt idx="436">
                  <c:v>-229900000000</c:v>
                </c:pt>
                <c:pt idx="437">
                  <c:v>-204300000000</c:v>
                </c:pt>
                <c:pt idx="438">
                  <c:v>229900000000</c:v>
                </c:pt>
                <c:pt idx="439">
                  <c:v>-107300000000</c:v>
                </c:pt>
                <c:pt idx="440">
                  <c:v>-536400000000</c:v>
                </c:pt>
                <c:pt idx="441">
                  <c:v>-30650000000</c:v>
                </c:pt>
                <c:pt idx="442">
                  <c:v>-153300000000</c:v>
                </c:pt>
                <c:pt idx="443">
                  <c:v>-183900000000</c:v>
                </c:pt>
                <c:pt idx="444">
                  <c:v>-306500000000</c:v>
                </c:pt>
                <c:pt idx="445">
                  <c:v>153300000000</c:v>
                </c:pt>
                <c:pt idx="446">
                  <c:v>-536400000000</c:v>
                </c:pt>
                <c:pt idx="447">
                  <c:v>-31550000000</c:v>
                </c:pt>
                <c:pt idx="448">
                  <c:v>83400000000000</c:v>
                </c:pt>
                <c:pt idx="449">
                  <c:v>5.569E+16</c:v>
                </c:pt>
                <c:pt idx="450">
                  <c:v>3.007E+16</c:v>
                </c:pt>
                <c:pt idx="451">
                  <c:v>6.017E+16</c:v>
                </c:pt>
                <c:pt idx="452">
                  <c:v>6.015E+16</c:v>
                </c:pt>
                <c:pt idx="453">
                  <c:v>5.783E+16</c:v>
                </c:pt>
                <c:pt idx="454">
                  <c:v>5.706E+16</c:v>
                </c:pt>
                <c:pt idx="455">
                  <c:v>5.705E+16</c:v>
                </c:pt>
                <c:pt idx="456">
                  <c:v>5.704E+16</c:v>
                </c:pt>
                <c:pt idx="457">
                  <c:v>2.854E+16</c:v>
                </c:pt>
                <c:pt idx="458">
                  <c:v>5.713E+16</c:v>
                </c:pt>
                <c:pt idx="459">
                  <c:v>5.708E+16</c:v>
                </c:pt>
                <c:pt idx="460">
                  <c:v>5.705E+16</c:v>
                </c:pt>
                <c:pt idx="461">
                  <c:v>5.704E+16</c:v>
                </c:pt>
                <c:pt idx="462">
                  <c:v>5.712E+16</c:v>
                </c:pt>
                <c:pt idx="463">
                  <c:v>5.704E+16</c:v>
                </c:pt>
                <c:pt idx="464">
                  <c:v>5.704E+16</c:v>
                </c:pt>
                <c:pt idx="465">
                  <c:v>5.664E+16</c:v>
                </c:pt>
                <c:pt idx="466">
                  <c:v>5.708E+16</c:v>
                </c:pt>
                <c:pt idx="467">
                  <c:v>5.697E+16</c:v>
                </c:pt>
                <c:pt idx="468">
                  <c:v>5.696E+16</c:v>
                </c:pt>
                <c:pt idx="469">
                  <c:v>5.29E+16</c:v>
                </c:pt>
                <c:pt idx="470">
                  <c:v>5.689E+16</c:v>
                </c:pt>
                <c:pt idx="471">
                  <c:v>5.701E+16</c:v>
                </c:pt>
                <c:pt idx="472">
                  <c:v>5.708E+16</c:v>
                </c:pt>
                <c:pt idx="473">
                  <c:v>5.709E+16</c:v>
                </c:pt>
                <c:pt idx="474">
                  <c:v>5.708E+16</c:v>
                </c:pt>
                <c:pt idx="475">
                  <c:v>5.714E+16</c:v>
                </c:pt>
                <c:pt idx="476">
                  <c:v>5.711E+16</c:v>
                </c:pt>
                <c:pt idx="477">
                  <c:v>5.679E+16</c:v>
                </c:pt>
                <c:pt idx="478">
                  <c:v>5.78E+16</c:v>
                </c:pt>
                <c:pt idx="479">
                  <c:v>6.2E+16</c:v>
                </c:pt>
                <c:pt idx="480">
                  <c:v>5.127E+16</c:v>
                </c:pt>
                <c:pt idx="481">
                  <c:v>6.851E+16</c:v>
                </c:pt>
                <c:pt idx="482">
                  <c:v>6.85E+16</c:v>
                </c:pt>
                <c:pt idx="483">
                  <c:v>6.84E+16</c:v>
                </c:pt>
                <c:pt idx="484">
                  <c:v>6.841E+16</c:v>
                </c:pt>
                <c:pt idx="485">
                  <c:v>6.771E+16</c:v>
                </c:pt>
                <c:pt idx="486">
                  <c:v>4.97E+16</c:v>
                </c:pt>
                <c:pt idx="487">
                  <c:v>6.097E+16</c:v>
                </c:pt>
                <c:pt idx="488">
                  <c:v>4.952E+16</c:v>
                </c:pt>
                <c:pt idx="489">
                  <c:v>4.185E+16</c:v>
                </c:pt>
                <c:pt idx="490">
                  <c:v>4.958E+16</c:v>
                </c:pt>
                <c:pt idx="491">
                  <c:v>4.952E+16</c:v>
                </c:pt>
                <c:pt idx="492">
                  <c:v>4.959E+16</c:v>
                </c:pt>
                <c:pt idx="493">
                  <c:v>4.925E+16</c:v>
                </c:pt>
                <c:pt idx="494">
                  <c:v>4.961E+16</c:v>
                </c:pt>
                <c:pt idx="495">
                  <c:v>4.957E+16</c:v>
                </c:pt>
                <c:pt idx="496">
                  <c:v>4.952E+16</c:v>
                </c:pt>
                <c:pt idx="497">
                  <c:v>4.434E+16</c:v>
                </c:pt>
                <c:pt idx="498">
                  <c:v>2.052E+16</c:v>
                </c:pt>
                <c:pt idx="499">
                  <c:v>1.302E+16</c:v>
                </c:pt>
                <c:pt idx="500">
                  <c:v>4.95E+16</c:v>
                </c:pt>
                <c:pt idx="501">
                  <c:v>4.98E+16</c:v>
                </c:pt>
                <c:pt idx="502">
                  <c:v>4.978E+16</c:v>
                </c:pt>
                <c:pt idx="503">
                  <c:v>4.987E+16</c:v>
                </c:pt>
                <c:pt idx="504">
                  <c:v>4.985E+16</c:v>
                </c:pt>
                <c:pt idx="505">
                  <c:v>4.983E+16</c:v>
                </c:pt>
                <c:pt idx="506">
                  <c:v>4.988E+16</c:v>
                </c:pt>
                <c:pt idx="507">
                  <c:v>4.958E+16</c:v>
                </c:pt>
                <c:pt idx="508">
                  <c:v>4.951E+16</c:v>
                </c:pt>
                <c:pt idx="509">
                  <c:v>4.939E+16</c:v>
                </c:pt>
                <c:pt idx="510">
                  <c:v>4.935E+16</c:v>
                </c:pt>
                <c:pt idx="511">
                  <c:v>4.933E+16</c:v>
                </c:pt>
                <c:pt idx="512">
                  <c:v>4.89E+16</c:v>
                </c:pt>
                <c:pt idx="513">
                  <c:v>5.097E+16</c:v>
                </c:pt>
                <c:pt idx="514">
                  <c:v>4.849E+16</c:v>
                </c:pt>
                <c:pt idx="515">
                  <c:v>4.99E+16</c:v>
                </c:pt>
                <c:pt idx="516">
                  <c:v>4.844E+16</c:v>
                </c:pt>
                <c:pt idx="517">
                  <c:v>5.005E+16</c:v>
                </c:pt>
                <c:pt idx="518">
                  <c:v>4.856E+16</c:v>
                </c:pt>
                <c:pt idx="519">
                  <c:v>5.051E+16</c:v>
                </c:pt>
                <c:pt idx="520">
                  <c:v>4.885E+16</c:v>
                </c:pt>
                <c:pt idx="521">
                  <c:v>4.923E+16</c:v>
                </c:pt>
                <c:pt idx="522">
                  <c:v>4.433E+16</c:v>
                </c:pt>
                <c:pt idx="523">
                  <c:v>4.913E+16</c:v>
                </c:pt>
                <c:pt idx="524">
                  <c:v>5.076E+16</c:v>
                </c:pt>
                <c:pt idx="525">
                  <c:v>4.863E+16</c:v>
                </c:pt>
                <c:pt idx="526">
                  <c:v>5.012E+16</c:v>
                </c:pt>
                <c:pt idx="527">
                  <c:v>4.494E+16</c:v>
                </c:pt>
                <c:pt idx="528">
                  <c:v>5.055E+16</c:v>
                </c:pt>
                <c:pt idx="529">
                  <c:v>4.882E+16</c:v>
                </c:pt>
                <c:pt idx="530">
                  <c:v>5.069E+16</c:v>
                </c:pt>
                <c:pt idx="531">
                  <c:v>4.898E+16</c:v>
                </c:pt>
                <c:pt idx="532">
                  <c:v>4.988E+16</c:v>
                </c:pt>
                <c:pt idx="533">
                  <c:v>5.028E+16</c:v>
                </c:pt>
                <c:pt idx="534">
                  <c:v>4.91E+16</c:v>
                </c:pt>
                <c:pt idx="535">
                  <c:v>5.056E+16</c:v>
                </c:pt>
                <c:pt idx="536">
                  <c:v>4.865E+16</c:v>
                </c:pt>
                <c:pt idx="537">
                  <c:v>5.025E+16</c:v>
                </c:pt>
                <c:pt idx="538">
                  <c:v>4.871E+16</c:v>
                </c:pt>
                <c:pt idx="539">
                  <c:v>4.941E+16</c:v>
                </c:pt>
                <c:pt idx="540">
                  <c:v>4.875E+16</c:v>
                </c:pt>
                <c:pt idx="541">
                  <c:v>5.022E+16</c:v>
                </c:pt>
                <c:pt idx="542">
                  <c:v>4.859E+16</c:v>
                </c:pt>
                <c:pt idx="543">
                  <c:v>4.966E+16</c:v>
                </c:pt>
                <c:pt idx="544">
                  <c:v>4.924E+16</c:v>
                </c:pt>
                <c:pt idx="545">
                  <c:v>4.872E+16</c:v>
                </c:pt>
                <c:pt idx="546">
                  <c:v>5.055E+16</c:v>
                </c:pt>
                <c:pt idx="547">
                  <c:v>4.866E+16</c:v>
                </c:pt>
                <c:pt idx="548">
                  <c:v>4.954E+16</c:v>
                </c:pt>
                <c:pt idx="549">
                  <c:v>4.871E+16</c:v>
                </c:pt>
                <c:pt idx="550">
                  <c:v>4.972E+16</c:v>
                </c:pt>
                <c:pt idx="551">
                  <c:v>4.747E+16</c:v>
                </c:pt>
                <c:pt idx="552">
                  <c:v>5.068E+16</c:v>
                </c:pt>
                <c:pt idx="553">
                  <c:v>4.759E+16</c:v>
                </c:pt>
                <c:pt idx="554">
                  <c:v>4.874E+16</c:v>
                </c:pt>
                <c:pt idx="555">
                  <c:v>4.78E+16</c:v>
                </c:pt>
                <c:pt idx="556">
                  <c:v>4.924E+16</c:v>
                </c:pt>
                <c:pt idx="557">
                  <c:v>4.662E+16</c:v>
                </c:pt>
                <c:pt idx="558">
                  <c:v>5.032E+16</c:v>
                </c:pt>
                <c:pt idx="559">
                  <c:v>4.679E+16</c:v>
                </c:pt>
                <c:pt idx="560">
                  <c:v>4.915E+16</c:v>
                </c:pt>
                <c:pt idx="561">
                  <c:v>4.156E+16</c:v>
                </c:pt>
                <c:pt idx="562">
                  <c:v>4.816E+16</c:v>
                </c:pt>
                <c:pt idx="563">
                  <c:v>4.235E+16</c:v>
                </c:pt>
                <c:pt idx="564">
                  <c:v>1725000000000000</c:v>
                </c:pt>
                <c:pt idx="565">
                  <c:v>1.605E+16</c:v>
                </c:pt>
                <c:pt idx="566">
                  <c:v>-1456000000000</c:v>
                </c:pt>
                <c:pt idx="567">
                  <c:v>1.589E+16</c:v>
                </c:pt>
                <c:pt idx="568">
                  <c:v>5.02E+16</c:v>
                </c:pt>
                <c:pt idx="569">
                  <c:v>4.682E+16</c:v>
                </c:pt>
                <c:pt idx="570">
                  <c:v>4.911E+16</c:v>
                </c:pt>
                <c:pt idx="571">
                  <c:v>4.819E+16</c:v>
                </c:pt>
                <c:pt idx="572">
                  <c:v>4.84E+16</c:v>
                </c:pt>
                <c:pt idx="573">
                  <c:v>4.8E+16</c:v>
                </c:pt>
                <c:pt idx="574">
                  <c:v>4.814E+16</c:v>
                </c:pt>
                <c:pt idx="575">
                  <c:v>4.855E+16</c:v>
                </c:pt>
                <c:pt idx="576">
                  <c:v>4.785E+16</c:v>
                </c:pt>
                <c:pt idx="577">
                  <c:v>4.929E+16</c:v>
                </c:pt>
                <c:pt idx="578">
                  <c:v>4.684E+16</c:v>
                </c:pt>
                <c:pt idx="579">
                  <c:v>5.009E+16</c:v>
                </c:pt>
                <c:pt idx="580">
                  <c:v>4.654E+16</c:v>
                </c:pt>
                <c:pt idx="581">
                  <c:v>4.865E+16</c:v>
                </c:pt>
                <c:pt idx="582">
                  <c:v>4.778E+16</c:v>
                </c:pt>
                <c:pt idx="583">
                  <c:v>4.801E+16</c:v>
                </c:pt>
                <c:pt idx="584">
                  <c:v>4.806E+16</c:v>
                </c:pt>
                <c:pt idx="585">
                  <c:v>4.747E+16</c:v>
                </c:pt>
                <c:pt idx="586">
                  <c:v>4.771E+16</c:v>
                </c:pt>
                <c:pt idx="587">
                  <c:v>4.738E+16</c:v>
                </c:pt>
                <c:pt idx="588">
                  <c:v>4.933E+16</c:v>
                </c:pt>
                <c:pt idx="589">
                  <c:v>4.792E+16</c:v>
                </c:pt>
                <c:pt idx="590">
                  <c:v>4.734E+16</c:v>
                </c:pt>
                <c:pt idx="591">
                  <c:v>4.598E+16</c:v>
                </c:pt>
                <c:pt idx="592">
                  <c:v>4.746E+16</c:v>
                </c:pt>
                <c:pt idx="593">
                  <c:v>4.703E+16</c:v>
                </c:pt>
                <c:pt idx="594">
                  <c:v>4.738E+16</c:v>
                </c:pt>
                <c:pt idx="595">
                  <c:v>3.198E+16</c:v>
                </c:pt>
                <c:pt idx="596">
                  <c:v>4.592E+16</c:v>
                </c:pt>
                <c:pt idx="597">
                  <c:v>4.64E+16</c:v>
                </c:pt>
                <c:pt idx="598">
                  <c:v>2.611E+16</c:v>
                </c:pt>
                <c:pt idx="599">
                  <c:v>4.742E+16</c:v>
                </c:pt>
                <c:pt idx="600">
                  <c:v>4.738E+16</c:v>
                </c:pt>
                <c:pt idx="601">
                  <c:v>4.733E+16</c:v>
                </c:pt>
                <c:pt idx="602">
                  <c:v>4.731E+16</c:v>
                </c:pt>
                <c:pt idx="603">
                  <c:v>4.759E+16</c:v>
                </c:pt>
                <c:pt idx="604">
                  <c:v>4.777E+16</c:v>
                </c:pt>
                <c:pt idx="605">
                  <c:v>4.755E+16</c:v>
                </c:pt>
                <c:pt idx="606">
                  <c:v>4.724E+16</c:v>
                </c:pt>
                <c:pt idx="607">
                  <c:v>4.814E+16</c:v>
                </c:pt>
                <c:pt idx="608">
                  <c:v>4.787E+16</c:v>
                </c:pt>
                <c:pt idx="609">
                  <c:v>4.781E+16</c:v>
                </c:pt>
                <c:pt idx="610">
                  <c:v>4.778E+16</c:v>
                </c:pt>
                <c:pt idx="611">
                  <c:v>4.746E+16</c:v>
                </c:pt>
                <c:pt idx="612">
                  <c:v>4.756E+16</c:v>
                </c:pt>
                <c:pt idx="613">
                  <c:v>4.752E+16</c:v>
                </c:pt>
                <c:pt idx="614">
                  <c:v>4.81E+16</c:v>
                </c:pt>
                <c:pt idx="615">
                  <c:v>4.855E+16</c:v>
                </c:pt>
                <c:pt idx="616">
                  <c:v>4.856E+16</c:v>
                </c:pt>
                <c:pt idx="617">
                  <c:v>4.886E+16</c:v>
                </c:pt>
                <c:pt idx="618">
                  <c:v>4.884E+16</c:v>
                </c:pt>
                <c:pt idx="619">
                  <c:v>4.888E+16</c:v>
                </c:pt>
                <c:pt idx="620">
                  <c:v>4.888E+16</c:v>
                </c:pt>
                <c:pt idx="621">
                  <c:v>4.881E+16</c:v>
                </c:pt>
                <c:pt idx="622">
                  <c:v>4.884E+16</c:v>
                </c:pt>
                <c:pt idx="623">
                  <c:v>4.887E+16</c:v>
                </c:pt>
                <c:pt idx="624">
                  <c:v>4.885E+16</c:v>
                </c:pt>
                <c:pt idx="625">
                  <c:v>2.622E+16</c:v>
                </c:pt>
                <c:pt idx="626">
                  <c:v>3.043E+16</c:v>
                </c:pt>
                <c:pt idx="627">
                  <c:v>4.881E+16</c:v>
                </c:pt>
                <c:pt idx="628">
                  <c:v>4.87E+16</c:v>
                </c:pt>
                <c:pt idx="629">
                  <c:v>4.198E+16</c:v>
                </c:pt>
                <c:pt idx="630">
                  <c:v>4.87E+16</c:v>
                </c:pt>
                <c:pt idx="631">
                  <c:v>4.853E+16</c:v>
                </c:pt>
                <c:pt idx="632">
                  <c:v>4.86E+16</c:v>
                </c:pt>
                <c:pt idx="633">
                  <c:v>4.87E+16</c:v>
                </c:pt>
                <c:pt idx="634">
                  <c:v>4.872E+16</c:v>
                </c:pt>
                <c:pt idx="635">
                  <c:v>4.871E+16</c:v>
                </c:pt>
                <c:pt idx="636">
                  <c:v>4.878E+16</c:v>
                </c:pt>
                <c:pt idx="637">
                  <c:v>4.875E+16</c:v>
                </c:pt>
                <c:pt idx="638">
                  <c:v>4.854E+16</c:v>
                </c:pt>
                <c:pt idx="639">
                  <c:v>4.853E+16</c:v>
                </c:pt>
                <c:pt idx="640">
                  <c:v>4.849E+16</c:v>
                </c:pt>
                <c:pt idx="641">
                  <c:v>4.803E+16</c:v>
                </c:pt>
                <c:pt idx="642">
                  <c:v>4.786E+16</c:v>
                </c:pt>
                <c:pt idx="643">
                  <c:v>4.64E+16</c:v>
                </c:pt>
                <c:pt idx="644">
                  <c:v>2.388E+16</c:v>
                </c:pt>
                <c:pt idx="645">
                  <c:v>4.756E+16</c:v>
                </c:pt>
                <c:pt idx="646">
                  <c:v>4.742E+16</c:v>
                </c:pt>
                <c:pt idx="647">
                  <c:v>2.134E+16</c:v>
                </c:pt>
                <c:pt idx="648">
                  <c:v>4.785E+16</c:v>
                </c:pt>
                <c:pt idx="649">
                  <c:v>4.765E+16</c:v>
                </c:pt>
                <c:pt idx="650">
                  <c:v>4.773E+16</c:v>
                </c:pt>
                <c:pt idx="651">
                  <c:v>4.769E+16</c:v>
                </c:pt>
                <c:pt idx="652">
                  <c:v>4.751E+16</c:v>
                </c:pt>
                <c:pt idx="653">
                  <c:v>4.752E+16</c:v>
                </c:pt>
                <c:pt idx="654">
                  <c:v>4.761E+16</c:v>
                </c:pt>
                <c:pt idx="655">
                  <c:v>4.751E+16</c:v>
                </c:pt>
                <c:pt idx="656">
                  <c:v>4.758E+16</c:v>
                </c:pt>
                <c:pt idx="657">
                  <c:v>4.768E+16</c:v>
                </c:pt>
                <c:pt idx="658">
                  <c:v>4.646E+16</c:v>
                </c:pt>
                <c:pt idx="659">
                  <c:v>4.75E+16</c:v>
                </c:pt>
                <c:pt idx="660">
                  <c:v>4.72E+16</c:v>
                </c:pt>
                <c:pt idx="661">
                  <c:v>4.689E+16</c:v>
                </c:pt>
                <c:pt idx="662">
                  <c:v>4.721E+16</c:v>
                </c:pt>
                <c:pt idx="663">
                  <c:v>4.784E+16</c:v>
                </c:pt>
                <c:pt idx="664">
                  <c:v>4.775E+16</c:v>
                </c:pt>
                <c:pt idx="665">
                  <c:v>4.767E+16</c:v>
                </c:pt>
                <c:pt idx="666">
                  <c:v>4.733E+16</c:v>
                </c:pt>
                <c:pt idx="667">
                  <c:v>4.769E+16</c:v>
                </c:pt>
                <c:pt idx="668">
                  <c:v>4.762E+16</c:v>
                </c:pt>
                <c:pt idx="669">
                  <c:v>4.76E+16</c:v>
                </c:pt>
                <c:pt idx="670">
                  <c:v>4.748E+16</c:v>
                </c:pt>
                <c:pt idx="671">
                  <c:v>4.763E+16</c:v>
                </c:pt>
                <c:pt idx="672">
                  <c:v>4.769E+16</c:v>
                </c:pt>
                <c:pt idx="673">
                  <c:v>4.758E+16</c:v>
                </c:pt>
                <c:pt idx="674">
                  <c:v>4.764E+16</c:v>
                </c:pt>
                <c:pt idx="675">
                  <c:v>4.762E+16</c:v>
                </c:pt>
                <c:pt idx="676">
                  <c:v>4.542E+16</c:v>
                </c:pt>
                <c:pt idx="677">
                  <c:v>4.76E+16</c:v>
                </c:pt>
                <c:pt idx="678">
                  <c:v>4.771E+16</c:v>
                </c:pt>
                <c:pt idx="679">
                  <c:v>4.767E+16</c:v>
                </c:pt>
                <c:pt idx="680">
                  <c:v>4.763E+16</c:v>
                </c:pt>
                <c:pt idx="681">
                  <c:v>4.711E+16</c:v>
                </c:pt>
                <c:pt idx="682">
                  <c:v>4.749E+16</c:v>
                </c:pt>
                <c:pt idx="683">
                  <c:v>4.774E+16</c:v>
                </c:pt>
                <c:pt idx="684">
                  <c:v>4.767E+16</c:v>
                </c:pt>
                <c:pt idx="685">
                  <c:v>3.463E+16</c:v>
                </c:pt>
                <c:pt idx="686">
                  <c:v>4.779E+16</c:v>
                </c:pt>
                <c:pt idx="687">
                  <c:v>4.772E+16</c:v>
                </c:pt>
                <c:pt idx="688">
                  <c:v>4.764E+16</c:v>
                </c:pt>
                <c:pt idx="689">
                  <c:v>4.766E+16</c:v>
                </c:pt>
                <c:pt idx="690">
                  <c:v>4.786E+16</c:v>
                </c:pt>
                <c:pt idx="691">
                  <c:v>4.797E+16</c:v>
                </c:pt>
                <c:pt idx="692">
                  <c:v>4.781E+16</c:v>
                </c:pt>
                <c:pt idx="693">
                  <c:v>4.83E+16</c:v>
                </c:pt>
                <c:pt idx="694">
                  <c:v>5.26E+16</c:v>
                </c:pt>
                <c:pt idx="695">
                  <c:v>5.273E+16</c:v>
                </c:pt>
                <c:pt idx="696">
                  <c:v>5.272E+16</c:v>
                </c:pt>
                <c:pt idx="697">
                  <c:v>4.969E+16</c:v>
                </c:pt>
                <c:pt idx="698">
                  <c:v>5.244E+16</c:v>
                </c:pt>
                <c:pt idx="699">
                  <c:v>5.228E+16</c:v>
                </c:pt>
                <c:pt idx="700">
                  <c:v>4.957E+16</c:v>
                </c:pt>
                <c:pt idx="701">
                  <c:v>5.251E+16</c:v>
                </c:pt>
                <c:pt idx="702">
                  <c:v>5.258E+16</c:v>
                </c:pt>
                <c:pt idx="703">
                  <c:v>5.276E+16</c:v>
                </c:pt>
                <c:pt idx="704">
                  <c:v>5.263E+16</c:v>
                </c:pt>
                <c:pt idx="705">
                  <c:v>5.203E+16</c:v>
                </c:pt>
                <c:pt idx="706">
                  <c:v>5.238E+16</c:v>
                </c:pt>
                <c:pt idx="707">
                  <c:v>5.249E+16</c:v>
                </c:pt>
                <c:pt idx="708">
                  <c:v>5.277E+16</c:v>
                </c:pt>
                <c:pt idx="709">
                  <c:v>5.407E+16</c:v>
                </c:pt>
                <c:pt idx="710">
                  <c:v>4.221E+16</c:v>
                </c:pt>
                <c:pt idx="711">
                  <c:v>3.46E+16</c:v>
                </c:pt>
                <c:pt idx="712">
                  <c:v>5.362E+16</c:v>
                </c:pt>
                <c:pt idx="713">
                  <c:v>4.534E+16</c:v>
                </c:pt>
                <c:pt idx="714">
                  <c:v>5.369E+16</c:v>
                </c:pt>
                <c:pt idx="715">
                  <c:v>5.385E+16</c:v>
                </c:pt>
                <c:pt idx="716">
                  <c:v>5.702E+16</c:v>
                </c:pt>
                <c:pt idx="717">
                  <c:v>5.877E+16</c:v>
                </c:pt>
                <c:pt idx="718">
                  <c:v>6.06E+16</c:v>
                </c:pt>
                <c:pt idx="719">
                  <c:v>6.25E+16</c:v>
                </c:pt>
                <c:pt idx="720">
                  <c:v>6.357E+16</c:v>
                </c:pt>
                <c:pt idx="721">
                  <c:v>6.36E+16</c:v>
                </c:pt>
                <c:pt idx="722">
                  <c:v>6.379E+16</c:v>
                </c:pt>
                <c:pt idx="723">
                  <c:v>6.38E+16</c:v>
                </c:pt>
                <c:pt idx="724">
                  <c:v>6.373E+16</c:v>
                </c:pt>
                <c:pt idx="725">
                  <c:v>6.357E+16</c:v>
                </c:pt>
                <c:pt idx="726">
                  <c:v>6.398E+16</c:v>
                </c:pt>
                <c:pt idx="727">
                  <c:v>6.396E+16</c:v>
                </c:pt>
                <c:pt idx="728">
                  <c:v>5.841E+16</c:v>
                </c:pt>
                <c:pt idx="729">
                  <c:v>7.013E+16</c:v>
                </c:pt>
                <c:pt idx="730">
                  <c:v>6.837E+16</c:v>
                </c:pt>
                <c:pt idx="731">
                  <c:v>6.704E+16</c:v>
                </c:pt>
                <c:pt idx="732">
                  <c:v>6.697E+16</c:v>
                </c:pt>
                <c:pt idx="733">
                  <c:v>6.672E+16</c:v>
                </c:pt>
                <c:pt idx="734">
                  <c:v>5.682E+16</c:v>
                </c:pt>
                <c:pt idx="735">
                  <c:v>6.61E+16</c:v>
                </c:pt>
                <c:pt idx="736">
                  <c:v>6.555E+16</c:v>
                </c:pt>
                <c:pt idx="737">
                  <c:v>6.356E+16</c:v>
                </c:pt>
                <c:pt idx="738">
                  <c:v>6.086E+16</c:v>
                </c:pt>
                <c:pt idx="739">
                  <c:v>6.121E+16</c:v>
                </c:pt>
                <c:pt idx="740">
                  <c:v>6.087E+16</c:v>
                </c:pt>
                <c:pt idx="741">
                  <c:v>6.076E+16</c:v>
                </c:pt>
                <c:pt idx="742">
                  <c:v>6.081E+16</c:v>
                </c:pt>
                <c:pt idx="743">
                  <c:v>6.085E+16</c:v>
                </c:pt>
                <c:pt idx="744">
                  <c:v>6.075E+16</c:v>
                </c:pt>
                <c:pt idx="745">
                  <c:v>6.069E+16</c:v>
                </c:pt>
                <c:pt idx="746">
                  <c:v>6.042E+16</c:v>
                </c:pt>
                <c:pt idx="747">
                  <c:v>6.069E+16</c:v>
                </c:pt>
                <c:pt idx="748">
                  <c:v>6.06E+16</c:v>
                </c:pt>
                <c:pt idx="749">
                  <c:v>6.059E+16</c:v>
                </c:pt>
                <c:pt idx="750">
                  <c:v>6.074E+16</c:v>
                </c:pt>
                <c:pt idx="751">
                  <c:v>6.079E+16</c:v>
                </c:pt>
                <c:pt idx="752">
                  <c:v>6.082E+16</c:v>
                </c:pt>
                <c:pt idx="753">
                  <c:v>6.066E+16</c:v>
                </c:pt>
                <c:pt idx="754">
                  <c:v>6.079E+16</c:v>
                </c:pt>
                <c:pt idx="755">
                  <c:v>6.076E+16</c:v>
                </c:pt>
                <c:pt idx="756">
                  <c:v>6.079E+16</c:v>
                </c:pt>
                <c:pt idx="757">
                  <c:v>6.083E+16</c:v>
                </c:pt>
                <c:pt idx="758">
                  <c:v>6.032E+16</c:v>
                </c:pt>
                <c:pt idx="759">
                  <c:v>6.104E+16</c:v>
                </c:pt>
                <c:pt idx="760">
                  <c:v>6.089E+16</c:v>
                </c:pt>
                <c:pt idx="761">
                  <c:v>6.077E+16</c:v>
                </c:pt>
                <c:pt idx="762">
                  <c:v>6.084E+16</c:v>
                </c:pt>
                <c:pt idx="763">
                  <c:v>6.078E+16</c:v>
                </c:pt>
                <c:pt idx="764">
                  <c:v>2.756E+16</c:v>
                </c:pt>
                <c:pt idx="765">
                  <c:v>1.458E+16</c:v>
                </c:pt>
                <c:pt idx="766">
                  <c:v>6.084E+16</c:v>
                </c:pt>
                <c:pt idx="767">
                  <c:v>6.074E+16</c:v>
                </c:pt>
                <c:pt idx="768">
                  <c:v>6.067E+16</c:v>
                </c:pt>
                <c:pt idx="769">
                  <c:v>6.051E+16</c:v>
                </c:pt>
                <c:pt idx="770">
                  <c:v>6.062E+16</c:v>
                </c:pt>
                <c:pt idx="771">
                  <c:v>6.061E+16</c:v>
                </c:pt>
                <c:pt idx="772">
                  <c:v>6.061E+16</c:v>
                </c:pt>
                <c:pt idx="773">
                  <c:v>6.052E+16</c:v>
                </c:pt>
                <c:pt idx="774">
                  <c:v>5.856E+16</c:v>
                </c:pt>
                <c:pt idx="775">
                  <c:v>6.035E+16</c:v>
                </c:pt>
                <c:pt idx="776">
                  <c:v>5.797E+16</c:v>
                </c:pt>
                <c:pt idx="777">
                  <c:v>5.949E+16</c:v>
                </c:pt>
                <c:pt idx="778">
                  <c:v>6.058E+16</c:v>
                </c:pt>
                <c:pt idx="779">
                  <c:v>4.74E+16</c:v>
                </c:pt>
                <c:pt idx="780">
                  <c:v>1.801E+16</c:v>
                </c:pt>
                <c:pt idx="781">
                  <c:v>5.768E+16</c:v>
                </c:pt>
                <c:pt idx="782">
                  <c:v>6.017E+16</c:v>
                </c:pt>
                <c:pt idx="783">
                  <c:v>6.031E+16</c:v>
                </c:pt>
                <c:pt idx="784">
                  <c:v>3.07E+16</c:v>
                </c:pt>
                <c:pt idx="785">
                  <c:v>6.03E+16</c:v>
                </c:pt>
                <c:pt idx="786">
                  <c:v>5.867E+16</c:v>
                </c:pt>
                <c:pt idx="787">
                  <c:v>5.956E+16</c:v>
                </c:pt>
                <c:pt idx="788">
                  <c:v>5.69E+16</c:v>
                </c:pt>
                <c:pt idx="789">
                  <c:v>6.056E+16</c:v>
                </c:pt>
                <c:pt idx="790">
                  <c:v>6.09E+16</c:v>
                </c:pt>
                <c:pt idx="791">
                  <c:v>6.059E+16</c:v>
                </c:pt>
                <c:pt idx="792">
                  <c:v>5.986E+16</c:v>
                </c:pt>
                <c:pt idx="793">
                  <c:v>6.027E+16</c:v>
                </c:pt>
                <c:pt idx="794">
                  <c:v>5.992E+16</c:v>
                </c:pt>
                <c:pt idx="795">
                  <c:v>5.968E+16</c:v>
                </c:pt>
                <c:pt idx="796">
                  <c:v>6.041E+16</c:v>
                </c:pt>
                <c:pt idx="797">
                  <c:v>5.994E+16</c:v>
                </c:pt>
                <c:pt idx="798">
                  <c:v>6.046E+16</c:v>
                </c:pt>
                <c:pt idx="799">
                  <c:v>5.976E+16</c:v>
                </c:pt>
                <c:pt idx="800">
                  <c:v>5.998E+16</c:v>
                </c:pt>
                <c:pt idx="801">
                  <c:v>6.028E+16</c:v>
                </c:pt>
                <c:pt idx="802">
                  <c:v>5.989E+16</c:v>
                </c:pt>
                <c:pt idx="803">
                  <c:v>6.036E+16</c:v>
                </c:pt>
                <c:pt idx="804">
                  <c:v>6.033E+16</c:v>
                </c:pt>
                <c:pt idx="805">
                  <c:v>4.16E+16</c:v>
                </c:pt>
                <c:pt idx="806">
                  <c:v>6.036E+16</c:v>
                </c:pt>
                <c:pt idx="807">
                  <c:v>5.99E+16</c:v>
                </c:pt>
                <c:pt idx="808">
                  <c:v>6.021E+16</c:v>
                </c:pt>
                <c:pt idx="809">
                  <c:v>5.986E+16</c:v>
                </c:pt>
                <c:pt idx="810">
                  <c:v>5.991E+16</c:v>
                </c:pt>
                <c:pt idx="811">
                  <c:v>5.834E+16</c:v>
                </c:pt>
                <c:pt idx="812">
                  <c:v>5.827E+16</c:v>
                </c:pt>
                <c:pt idx="813">
                  <c:v>5.987E+16</c:v>
                </c:pt>
                <c:pt idx="814">
                  <c:v>5.961E+16</c:v>
                </c:pt>
                <c:pt idx="815">
                  <c:v>5.65E+16</c:v>
                </c:pt>
                <c:pt idx="816">
                  <c:v>5.973E+16</c:v>
                </c:pt>
                <c:pt idx="817">
                  <c:v>6.025E+16</c:v>
                </c:pt>
                <c:pt idx="818">
                  <c:v>5.995E+16</c:v>
                </c:pt>
                <c:pt idx="819">
                  <c:v>6.021E+16</c:v>
                </c:pt>
                <c:pt idx="820">
                  <c:v>5.978E+16</c:v>
                </c:pt>
                <c:pt idx="821">
                  <c:v>5.983E+16</c:v>
                </c:pt>
                <c:pt idx="822">
                  <c:v>5.86E+16</c:v>
                </c:pt>
                <c:pt idx="823">
                  <c:v>5.967E+16</c:v>
                </c:pt>
                <c:pt idx="824">
                  <c:v>5.877E+16</c:v>
                </c:pt>
                <c:pt idx="825">
                  <c:v>5.971E+16</c:v>
                </c:pt>
                <c:pt idx="826">
                  <c:v>2.986E+16</c:v>
                </c:pt>
                <c:pt idx="827">
                  <c:v>5.971E+16</c:v>
                </c:pt>
                <c:pt idx="828">
                  <c:v>-204300000000</c:v>
                </c:pt>
                <c:pt idx="829">
                  <c:v>-229600000000</c:v>
                </c:pt>
                <c:pt idx="830">
                  <c:v>-3372000000000</c:v>
                </c:pt>
                <c:pt idx="831">
                  <c:v>-1226000000000</c:v>
                </c:pt>
                <c:pt idx="832">
                  <c:v>3.7E+16</c:v>
                </c:pt>
                <c:pt idx="833">
                  <c:v>5.155E+16</c:v>
                </c:pt>
                <c:pt idx="834">
                  <c:v>5.177E+16</c:v>
                </c:pt>
                <c:pt idx="835">
                  <c:v>5.935E+16</c:v>
                </c:pt>
                <c:pt idx="836">
                  <c:v>5.898E+16</c:v>
                </c:pt>
                <c:pt idx="837">
                  <c:v>5.813E+16</c:v>
                </c:pt>
                <c:pt idx="838">
                  <c:v>5.955E+16</c:v>
                </c:pt>
                <c:pt idx="839">
                  <c:v>5.956E+16</c:v>
                </c:pt>
                <c:pt idx="840">
                  <c:v>5.984E+16</c:v>
                </c:pt>
                <c:pt idx="841">
                  <c:v>6.099E+16</c:v>
                </c:pt>
                <c:pt idx="842">
                  <c:v>6.168E+16</c:v>
                </c:pt>
                <c:pt idx="843">
                  <c:v>6.362E+16</c:v>
                </c:pt>
                <c:pt idx="844">
                  <c:v>6.265E+16</c:v>
                </c:pt>
                <c:pt idx="845">
                  <c:v>6.278E+16</c:v>
                </c:pt>
                <c:pt idx="846">
                  <c:v>6.238E+16</c:v>
                </c:pt>
                <c:pt idx="847">
                  <c:v>6.203E+16</c:v>
                </c:pt>
                <c:pt idx="848">
                  <c:v>6.295E+16</c:v>
                </c:pt>
                <c:pt idx="849">
                  <c:v>6.281E+16</c:v>
                </c:pt>
                <c:pt idx="850">
                  <c:v>6.268E+16</c:v>
                </c:pt>
                <c:pt idx="851">
                  <c:v>6.266E+16</c:v>
                </c:pt>
                <c:pt idx="852">
                  <c:v>6.238E+16</c:v>
                </c:pt>
                <c:pt idx="853">
                  <c:v>6.372E+16</c:v>
                </c:pt>
                <c:pt idx="854">
                  <c:v>6.28E+16</c:v>
                </c:pt>
                <c:pt idx="855">
                  <c:v>6.319E+16</c:v>
                </c:pt>
                <c:pt idx="856">
                  <c:v>6.279E+16</c:v>
                </c:pt>
                <c:pt idx="857">
                  <c:v>6.214E+16</c:v>
                </c:pt>
                <c:pt idx="858">
                  <c:v>6.274E+16</c:v>
                </c:pt>
                <c:pt idx="859">
                  <c:v>6.311E+16</c:v>
                </c:pt>
                <c:pt idx="860">
                  <c:v>6.209E+16</c:v>
                </c:pt>
                <c:pt idx="861">
                  <c:v>6.322E+16</c:v>
                </c:pt>
                <c:pt idx="862">
                  <c:v>6.187E+16</c:v>
                </c:pt>
                <c:pt idx="863">
                  <c:v>6.313E+16</c:v>
                </c:pt>
                <c:pt idx="864">
                  <c:v>6.182E+16</c:v>
                </c:pt>
                <c:pt idx="865">
                  <c:v>6.308E+16</c:v>
                </c:pt>
                <c:pt idx="866">
                  <c:v>6.248E+16</c:v>
                </c:pt>
                <c:pt idx="867">
                  <c:v>6.224E+16</c:v>
                </c:pt>
                <c:pt idx="868">
                  <c:v>6.299E+16</c:v>
                </c:pt>
                <c:pt idx="869">
                  <c:v>6.164E+16</c:v>
                </c:pt>
                <c:pt idx="870">
                  <c:v>6.271E+16</c:v>
                </c:pt>
                <c:pt idx="871">
                  <c:v>6.173E+16</c:v>
                </c:pt>
                <c:pt idx="872">
                  <c:v>6.279E+16</c:v>
                </c:pt>
                <c:pt idx="873">
                  <c:v>6.19E+16</c:v>
                </c:pt>
                <c:pt idx="874">
                  <c:v>6.146E+16</c:v>
                </c:pt>
                <c:pt idx="875">
                  <c:v>6.107E+16</c:v>
                </c:pt>
                <c:pt idx="876">
                  <c:v>6.114E+16</c:v>
                </c:pt>
                <c:pt idx="877">
                  <c:v>6.167E+16</c:v>
                </c:pt>
                <c:pt idx="878">
                  <c:v>6.105E+16</c:v>
                </c:pt>
                <c:pt idx="879">
                  <c:v>6.188E+16</c:v>
                </c:pt>
                <c:pt idx="880">
                  <c:v>6.083E+16</c:v>
                </c:pt>
                <c:pt idx="881">
                  <c:v>6.078E+16</c:v>
                </c:pt>
                <c:pt idx="882">
                  <c:v>71720000000000</c:v>
                </c:pt>
                <c:pt idx="883">
                  <c:v>5.932E+16</c:v>
                </c:pt>
                <c:pt idx="884">
                  <c:v>6.047E+16</c:v>
                </c:pt>
                <c:pt idx="885">
                  <c:v>3.58E+16</c:v>
                </c:pt>
                <c:pt idx="886">
                  <c:v>6.141E+16</c:v>
                </c:pt>
                <c:pt idx="887">
                  <c:v>6.12E+16</c:v>
                </c:pt>
                <c:pt idx="888">
                  <c:v>6.121E+16</c:v>
                </c:pt>
                <c:pt idx="889">
                  <c:v>6.079E+16</c:v>
                </c:pt>
                <c:pt idx="890">
                  <c:v>6.111E+16</c:v>
                </c:pt>
                <c:pt idx="891">
                  <c:v>6.037E+16</c:v>
                </c:pt>
                <c:pt idx="892">
                  <c:v>6.167E+16</c:v>
                </c:pt>
                <c:pt idx="893">
                  <c:v>3.289E+16</c:v>
                </c:pt>
                <c:pt idx="894">
                  <c:v>4.732E+16</c:v>
                </c:pt>
                <c:pt idx="895">
                  <c:v>4.997E+16</c:v>
                </c:pt>
                <c:pt idx="896">
                  <c:v>6.108E+16</c:v>
                </c:pt>
                <c:pt idx="897">
                  <c:v>6.089E+16</c:v>
                </c:pt>
                <c:pt idx="898">
                  <c:v>6.085E+16</c:v>
                </c:pt>
                <c:pt idx="899">
                  <c:v>6.11E+16</c:v>
                </c:pt>
                <c:pt idx="900">
                  <c:v>5.376E+16</c:v>
                </c:pt>
                <c:pt idx="901">
                  <c:v>802600000000000</c:v>
                </c:pt>
                <c:pt idx="902">
                  <c:v>6.134E+16</c:v>
                </c:pt>
                <c:pt idx="903">
                  <c:v>6.106E+16</c:v>
                </c:pt>
                <c:pt idx="904">
                  <c:v>6.086E+16</c:v>
                </c:pt>
                <c:pt idx="905">
                  <c:v>6.108E+16</c:v>
                </c:pt>
                <c:pt idx="906">
                  <c:v>2.628E+16</c:v>
                </c:pt>
                <c:pt idx="907">
                  <c:v>2.853E+16</c:v>
                </c:pt>
                <c:pt idx="908">
                  <c:v>5.676E+16</c:v>
                </c:pt>
                <c:pt idx="909">
                  <c:v>6836000000000000</c:v>
                </c:pt>
                <c:pt idx="910">
                  <c:v>1.008E+16</c:v>
                </c:pt>
                <c:pt idx="911">
                  <c:v>134400000000000</c:v>
                </c:pt>
                <c:pt idx="912">
                  <c:v>146500000000000</c:v>
                </c:pt>
                <c:pt idx="913">
                  <c:v>133300000000000</c:v>
                </c:pt>
                <c:pt idx="914">
                  <c:v>1.454E+16</c:v>
                </c:pt>
                <c:pt idx="915">
                  <c:v>2.858E+16</c:v>
                </c:pt>
                <c:pt idx="916">
                  <c:v>3.785E+16</c:v>
                </c:pt>
                <c:pt idx="917">
                  <c:v>2536000000000000</c:v>
                </c:pt>
                <c:pt idx="918">
                  <c:v>5.646E+16</c:v>
                </c:pt>
                <c:pt idx="919">
                  <c:v>5.78E+16</c:v>
                </c:pt>
                <c:pt idx="920">
                  <c:v>1.658E+16</c:v>
                </c:pt>
                <c:pt idx="921">
                  <c:v>1.339E+16</c:v>
                </c:pt>
                <c:pt idx="922">
                  <c:v>4271000000000000</c:v>
                </c:pt>
                <c:pt idx="923">
                  <c:v>-3985000000000</c:v>
                </c:pt>
                <c:pt idx="924">
                  <c:v>-1379000000000</c:v>
                </c:pt>
                <c:pt idx="925">
                  <c:v>-1992000000000</c:v>
                </c:pt>
                <c:pt idx="926">
                  <c:v>10880000000000</c:v>
                </c:pt>
                <c:pt idx="927">
                  <c:v>34480000000000</c:v>
                </c:pt>
                <c:pt idx="928">
                  <c:v>131900000000000</c:v>
                </c:pt>
                <c:pt idx="929">
                  <c:v>131900000000000</c:v>
                </c:pt>
                <c:pt idx="930">
                  <c:v>135200000000000</c:v>
                </c:pt>
                <c:pt idx="931">
                  <c:v>108200000000000</c:v>
                </c:pt>
                <c:pt idx="932">
                  <c:v>1.721E+16</c:v>
                </c:pt>
                <c:pt idx="933">
                  <c:v>5.873E+16</c:v>
                </c:pt>
                <c:pt idx="934">
                  <c:v>8366000000000000</c:v>
                </c:pt>
                <c:pt idx="935">
                  <c:v>4.148E+16</c:v>
                </c:pt>
                <c:pt idx="936">
                  <c:v>3.864E+16</c:v>
                </c:pt>
                <c:pt idx="937">
                  <c:v>4.997E+16</c:v>
                </c:pt>
                <c:pt idx="938">
                  <c:v>5.806E+16</c:v>
                </c:pt>
                <c:pt idx="939">
                  <c:v>5.835E+16</c:v>
                </c:pt>
                <c:pt idx="940">
                  <c:v>5.86E+16</c:v>
                </c:pt>
                <c:pt idx="941">
                  <c:v>5.843E+16</c:v>
                </c:pt>
                <c:pt idx="942">
                  <c:v>5.858E+16</c:v>
                </c:pt>
                <c:pt idx="943">
                  <c:v>5.815E+16</c:v>
                </c:pt>
                <c:pt idx="944">
                  <c:v>5.76E+16</c:v>
                </c:pt>
                <c:pt idx="945">
                  <c:v>5.829E+16</c:v>
                </c:pt>
                <c:pt idx="946">
                  <c:v>5.838E+16</c:v>
                </c:pt>
                <c:pt idx="947">
                  <c:v>5.865E+16</c:v>
                </c:pt>
                <c:pt idx="948">
                  <c:v>5.844E+16</c:v>
                </c:pt>
                <c:pt idx="949">
                  <c:v>5.854E+16</c:v>
                </c:pt>
                <c:pt idx="950">
                  <c:v>5.773E+16</c:v>
                </c:pt>
                <c:pt idx="951">
                  <c:v>5.8E+16</c:v>
                </c:pt>
                <c:pt idx="952">
                  <c:v>5.839E+16</c:v>
                </c:pt>
                <c:pt idx="953">
                  <c:v>5.888E+16</c:v>
                </c:pt>
                <c:pt idx="954">
                  <c:v>5.844E+16</c:v>
                </c:pt>
                <c:pt idx="955">
                  <c:v>5.863E+16</c:v>
                </c:pt>
                <c:pt idx="956">
                  <c:v>5.845E+16</c:v>
                </c:pt>
                <c:pt idx="957">
                  <c:v>5.816E+16</c:v>
                </c:pt>
                <c:pt idx="958">
                  <c:v>5.869E+16</c:v>
                </c:pt>
                <c:pt idx="959">
                  <c:v>5.855E+16</c:v>
                </c:pt>
                <c:pt idx="960">
                  <c:v>5.863E+16</c:v>
                </c:pt>
                <c:pt idx="961">
                  <c:v>5.87E+16</c:v>
                </c:pt>
                <c:pt idx="962">
                  <c:v>5.86E+16</c:v>
                </c:pt>
                <c:pt idx="963">
                  <c:v>5.779E+16</c:v>
                </c:pt>
                <c:pt idx="964">
                  <c:v>5.837E+16</c:v>
                </c:pt>
                <c:pt idx="965">
                  <c:v>4.984E+16</c:v>
                </c:pt>
                <c:pt idx="966">
                  <c:v>118900000000000</c:v>
                </c:pt>
                <c:pt idx="967">
                  <c:v>1.32E+16</c:v>
                </c:pt>
                <c:pt idx="968">
                  <c:v>1.087E+16</c:v>
                </c:pt>
                <c:pt idx="969">
                  <c:v>133500000000000</c:v>
                </c:pt>
                <c:pt idx="970">
                  <c:v>131600000000000</c:v>
                </c:pt>
                <c:pt idx="971">
                  <c:v>133200000000000</c:v>
                </c:pt>
                <c:pt idx="972">
                  <c:v>122900000000000</c:v>
                </c:pt>
                <c:pt idx="973">
                  <c:v>4.401E+16</c:v>
                </c:pt>
                <c:pt idx="974">
                  <c:v>5.868E+16</c:v>
                </c:pt>
                <c:pt idx="975">
                  <c:v>5.87E+16</c:v>
                </c:pt>
                <c:pt idx="976">
                  <c:v>5.789E+16</c:v>
                </c:pt>
                <c:pt idx="977">
                  <c:v>3.841E+16</c:v>
                </c:pt>
                <c:pt idx="978">
                  <c:v>72490000000000</c:v>
                </c:pt>
                <c:pt idx="979">
                  <c:v>3.024E+16</c:v>
                </c:pt>
                <c:pt idx="980">
                  <c:v>5.858E+16</c:v>
                </c:pt>
                <c:pt idx="981">
                  <c:v>5.882E+16</c:v>
                </c:pt>
                <c:pt idx="982">
                  <c:v>5.859E+16</c:v>
                </c:pt>
                <c:pt idx="983">
                  <c:v>5.807E+16</c:v>
                </c:pt>
                <c:pt idx="984">
                  <c:v>5.823E+16</c:v>
                </c:pt>
                <c:pt idx="985">
                  <c:v>5.866E+16</c:v>
                </c:pt>
                <c:pt idx="986">
                  <c:v>5.835E+16</c:v>
                </c:pt>
                <c:pt idx="987">
                  <c:v>5.844E+16</c:v>
                </c:pt>
                <c:pt idx="988">
                  <c:v>5.816E+16</c:v>
                </c:pt>
                <c:pt idx="989">
                  <c:v>3686000000000000</c:v>
                </c:pt>
                <c:pt idx="990">
                  <c:v>2.924E+16</c:v>
                </c:pt>
                <c:pt idx="991">
                  <c:v>-689600000000</c:v>
                </c:pt>
                <c:pt idx="992">
                  <c:v>22530000000000</c:v>
                </c:pt>
                <c:pt idx="993">
                  <c:v>1.447E+16</c:v>
                </c:pt>
                <c:pt idx="994">
                  <c:v>5.244E+16</c:v>
                </c:pt>
                <c:pt idx="995">
                  <c:v>5.772E+16</c:v>
                </c:pt>
                <c:pt idx="996">
                  <c:v>5.816E+16</c:v>
                </c:pt>
                <c:pt idx="997">
                  <c:v>5.832E+16</c:v>
                </c:pt>
                <c:pt idx="998">
                  <c:v>5.864E+16</c:v>
                </c:pt>
                <c:pt idx="999">
                  <c:v>5.85E+16</c:v>
                </c:pt>
                <c:pt idx="1000">
                  <c:v>3.521E+16</c:v>
                </c:pt>
                <c:pt idx="1001">
                  <c:v>5.792E+16</c:v>
                </c:pt>
                <c:pt idx="1002">
                  <c:v>4.018E+16</c:v>
                </c:pt>
                <c:pt idx="1003">
                  <c:v>5.873E+16</c:v>
                </c:pt>
                <c:pt idx="1004">
                  <c:v>5.883E+16</c:v>
                </c:pt>
                <c:pt idx="1005">
                  <c:v>5.866E+16</c:v>
                </c:pt>
                <c:pt idx="1006">
                  <c:v>5.88E+16</c:v>
                </c:pt>
                <c:pt idx="1007">
                  <c:v>5.859E+16</c:v>
                </c:pt>
                <c:pt idx="1008">
                  <c:v>4880000000000000</c:v>
                </c:pt>
                <c:pt idx="1009">
                  <c:v>5.847E+16</c:v>
                </c:pt>
                <c:pt idx="1010">
                  <c:v>5.816E+16</c:v>
                </c:pt>
                <c:pt idx="1011">
                  <c:v>5.798E+16</c:v>
                </c:pt>
                <c:pt idx="1012">
                  <c:v>5.853E+16</c:v>
                </c:pt>
                <c:pt idx="1013">
                  <c:v>5.816E+16</c:v>
                </c:pt>
                <c:pt idx="1014">
                  <c:v>5.795E+16</c:v>
                </c:pt>
                <c:pt idx="1015">
                  <c:v>5.799E+16</c:v>
                </c:pt>
                <c:pt idx="1016">
                  <c:v>5.758E+16</c:v>
                </c:pt>
                <c:pt idx="1017">
                  <c:v>5.759E+16</c:v>
                </c:pt>
                <c:pt idx="1018">
                  <c:v>5.74E+16</c:v>
                </c:pt>
                <c:pt idx="1019">
                  <c:v>5.872E+16</c:v>
                </c:pt>
                <c:pt idx="1020">
                  <c:v>5.749E+16</c:v>
                </c:pt>
                <c:pt idx="1021">
                  <c:v>5.858E+16</c:v>
                </c:pt>
                <c:pt idx="1022">
                  <c:v>5.75E+16</c:v>
                </c:pt>
                <c:pt idx="1023">
                  <c:v>5.83E+16</c:v>
                </c:pt>
                <c:pt idx="1024">
                  <c:v>5.804E+16</c:v>
                </c:pt>
                <c:pt idx="1025">
                  <c:v>4.985E+16</c:v>
                </c:pt>
                <c:pt idx="1026">
                  <c:v>3.378E+16</c:v>
                </c:pt>
                <c:pt idx="1027">
                  <c:v>5.856E+16</c:v>
                </c:pt>
                <c:pt idx="1028">
                  <c:v>5.871E+16</c:v>
                </c:pt>
                <c:pt idx="1029">
                  <c:v>5.794E+16</c:v>
                </c:pt>
                <c:pt idx="1030">
                  <c:v>5.799E+16</c:v>
                </c:pt>
                <c:pt idx="1031">
                  <c:v>4.036E+16</c:v>
                </c:pt>
                <c:pt idx="1032">
                  <c:v>5.857E+16</c:v>
                </c:pt>
                <c:pt idx="1033">
                  <c:v>5.694E+16</c:v>
                </c:pt>
                <c:pt idx="1034">
                  <c:v>5.837E+16</c:v>
                </c:pt>
                <c:pt idx="1035">
                  <c:v>5.694E+16</c:v>
                </c:pt>
                <c:pt idx="1036">
                  <c:v>2.696E+16</c:v>
                </c:pt>
                <c:pt idx="1037">
                  <c:v>5.733E+16</c:v>
                </c:pt>
                <c:pt idx="1038">
                  <c:v>5.756E+16</c:v>
                </c:pt>
                <c:pt idx="1039">
                  <c:v>5.811E+16</c:v>
                </c:pt>
                <c:pt idx="1040">
                  <c:v>5.778E+16</c:v>
                </c:pt>
                <c:pt idx="1041">
                  <c:v>5.796E+16</c:v>
                </c:pt>
                <c:pt idx="1042">
                  <c:v>5.766E+16</c:v>
                </c:pt>
                <c:pt idx="1043">
                  <c:v>5.756E+16</c:v>
                </c:pt>
                <c:pt idx="1044">
                  <c:v>5.826E+16</c:v>
                </c:pt>
                <c:pt idx="1045">
                  <c:v>5.851E+16</c:v>
                </c:pt>
                <c:pt idx="1046">
                  <c:v>5.835E+16</c:v>
                </c:pt>
                <c:pt idx="1047">
                  <c:v>5.815E+16</c:v>
                </c:pt>
                <c:pt idx="1048">
                  <c:v>5.731E+16</c:v>
                </c:pt>
                <c:pt idx="1049">
                  <c:v>5.756E+16</c:v>
                </c:pt>
                <c:pt idx="1050">
                  <c:v>3.893E+16</c:v>
                </c:pt>
                <c:pt idx="1051">
                  <c:v>134700000000000</c:v>
                </c:pt>
                <c:pt idx="1052">
                  <c:v>133000000000000</c:v>
                </c:pt>
                <c:pt idx="1053">
                  <c:v>132700000000000</c:v>
                </c:pt>
                <c:pt idx="1054">
                  <c:v>132400000000000</c:v>
                </c:pt>
                <c:pt idx="1055">
                  <c:v>133500000000000</c:v>
                </c:pt>
                <c:pt idx="1056">
                  <c:v>133300000000000</c:v>
                </c:pt>
                <c:pt idx="1057">
                  <c:v>131500000000000</c:v>
                </c:pt>
                <c:pt idx="1058">
                  <c:v>130900000000000</c:v>
                </c:pt>
                <c:pt idx="1059">
                  <c:v>4371000000000000</c:v>
                </c:pt>
                <c:pt idx="1060">
                  <c:v>8963000000000000</c:v>
                </c:pt>
                <c:pt idx="1061">
                  <c:v>5.739E+16</c:v>
                </c:pt>
                <c:pt idx="1062">
                  <c:v>5.767E+16</c:v>
                </c:pt>
                <c:pt idx="1063">
                  <c:v>2.421E+16</c:v>
                </c:pt>
                <c:pt idx="1064">
                  <c:v>134100000000000</c:v>
                </c:pt>
                <c:pt idx="1065">
                  <c:v>133900000000000</c:v>
                </c:pt>
                <c:pt idx="1066">
                  <c:v>130900000000000</c:v>
                </c:pt>
                <c:pt idx="1067">
                  <c:v>133200000000000</c:v>
                </c:pt>
                <c:pt idx="1068">
                  <c:v>133600000000000</c:v>
                </c:pt>
                <c:pt idx="1069">
                  <c:v>5.281E+16</c:v>
                </c:pt>
                <c:pt idx="1070">
                  <c:v>5.925E+16</c:v>
                </c:pt>
                <c:pt idx="1071">
                  <c:v>6.09E+16</c:v>
                </c:pt>
                <c:pt idx="1072">
                  <c:v>5.897E+16</c:v>
                </c:pt>
                <c:pt idx="1073">
                  <c:v>5.952E+16</c:v>
                </c:pt>
                <c:pt idx="1074">
                  <c:v>5.964E+16</c:v>
                </c:pt>
                <c:pt idx="1075">
                  <c:v>5.997E+16</c:v>
                </c:pt>
                <c:pt idx="1076">
                  <c:v>6.022E+16</c:v>
                </c:pt>
                <c:pt idx="1077">
                  <c:v>5.463E+16</c:v>
                </c:pt>
                <c:pt idx="1078">
                  <c:v>4.198E+16</c:v>
                </c:pt>
                <c:pt idx="1079">
                  <c:v>4.039E+16</c:v>
                </c:pt>
                <c:pt idx="1080">
                  <c:v>3.356E+16</c:v>
                </c:pt>
                <c:pt idx="1081">
                  <c:v>1072000000000000</c:v>
                </c:pt>
                <c:pt idx="1082">
                  <c:v>994500000000000</c:v>
                </c:pt>
                <c:pt idx="1083">
                  <c:v>994900000000000</c:v>
                </c:pt>
                <c:pt idx="1084">
                  <c:v>993400000000000</c:v>
                </c:pt>
                <c:pt idx="1085">
                  <c:v>999500000000000</c:v>
                </c:pt>
                <c:pt idx="1086">
                  <c:v>990300000000000</c:v>
                </c:pt>
                <c:pt idx="1087">
                  <c:v>1009000000000000</c:v>
                </c:pt>
                <c:pt idx="1088">
                  <c:v>3.242E+16</c:v>
                </c:pt>
                <c:pt idx="1089">
                  <c:v>4.176E+16</c:v>
                </c:pt>
                <c:pt idx="1090">
                  <c:v>4.19E+16</c:v>
                </c:pt>
                <c:pt idx="1091">
                  <c:v>4.301E+16</c:v>
                </c:pt>
                <c:pt idx="1092">
                  <c:v>4.35E+16</c:v>
                </c:pt>
                <c:pt idx="1093">
                  <c:v>4.354E+16</c:v>
                </c:pt>
                <c:pt idx="1094">
                  <c:v>4.348E+16</c:v>
                </c:pt>
                <c:pt idx="1095">
                  <c:v>4.329E+16</c:v>
                </c:pt>
                <c:pt idx="1096">
                  <c:v>4.33E+16</c:v>
                </c:pt>
                <c:pt idx="1097">
                  <c:v>4.329E+16</c:v>
                </c:pt>
                <c:pt idx="1098">
                  <c:v>4.324E+16</c:v>
                </c:pt>
                <c:pt idx="1099">
                  <c:v>4.327E+16</c:v>
                </c:pt>
                <c:pt idx="1100">
                  <c:v>3.758E+16</c:v>
                </c:pt>
                <c:pt idx="1101">
                  <c:v>2.51E+16</c:v>
                </c:pt>
                <c:pt idx="1102">
                  <c:v>4.351E+16</c:v>
                </c:pt>
                <c:pt idx="1103">
                  <c:v>1.227E+16</c:v>
                </c:pt>
                <c:pt idx="1104">
                  <c:v>-3218000000000</c:v>
                </c:pt>
                <c:pt idx="1105">
                  <c:v>9355000000000000</c:v>
                </c:pt>
                <c:pt idx="1106">
                  <c:v>1.891E+16</c:v>
                </c:pt>
                <c:pt idx="1107">
                  <c:v>3024000000000000</c:v>
                </c:pt>
                <c:pt idx="1108">
                  <c:v>3020000000000000</c:v>
                </c:pt>
                <c:pt idx="1109">
                  <c:v>2.601E+16</c:v>
                </c:pt>
                <c:pt idx="1110">
                  <c:v>4.241E+16</c:v>
                </c:pt>
                <c:pt idx="1111">
                  <c:v>3029000000000000</c:v>
                </c:pt>
                <c:pt idx="1112">
                  <c:v>3.81E+16</c:v>
                </c:pt>
                <c:pt idx="1113">
                  <c:v>4.416E+16</c:v>
                </c:pt>
                <c:pt idx="1114">
                  <c:v>4.077E+16</c:v>
                </c:pt>
                <c:pt idx="1115">
                  <c:v>2.692E+16</c:v>
                </c:pt>
                <c:pt idx="1116">
                  <c:v>4.411E+16</c:v>
                </c:pt>
                <c:pt idx="1117">
                  <c:v>4.4E+16</c:v>
                </c:pt>
                <c:pt idx="1118">
                  <c:v>4.386E+16</c:v>
                </c:pt>
                <c:pt idx="1119">
                  <c:v>4.37E+16</c:v>
                </c:pt>
                <c:pt idx="1120">
                  <c:v>4.374E+16</c:v>
                </c:pt>
                <c:pt idx="1121">
                  <c:v>1.331E+16</c:v>
                </c:pt>
                <c:pt idx="1122">
                  <c:v>4316000000000000</c:v>
                </c:pt>
                <c:pt idx="1123">
                  <c:v>-1226000000000</c:v>
                </c:pt>
                <c:pt idx="1124">
                  <c:v>1.403E+16</c:v>
                </c:pt>
                <c:pt idx="1125">
                  <c:v>4.386E+16</c:v>
                </c:pt>
                <c:pt idx="1126">
                  <c:v>4.384E+16</c:v>
                </c:pt>
                <c:pt idx="1127">
                  <c:v>4.384E+16</c:v>
                </c:pt>
                <c:pt idx="1128">
                  <c:v>4.382E+16</c:v>
                </c:pt>
                <c:pt idx="1129">
                  <c:v>4.358E+16</c:v>
                </c:pt>
                <c:pt idx="1130">
                  <c:v>4.354E+16</c:v>
                </c:pt>
                <c:pt idx="1131">
                  <c:v>4.362E+16</c:v>
                </c:pt>
                <c:pt idx="1132">
                  <c:v>4.363E+16</c:v>
                </c:pt>
                <c:pt idx="1133">
                  <c:v>4.365E+16</c:v>
                </c:pt>
                <c:pt idx="1134">
                  <c:v>4.365E+16</c:v>
                </c:pt>
                <c:pt idx="1135">
                  <c:v>4.546E+16</c:v>
                </c:pt>
                <c:pt idx="1136">
                  <c:v>4.46E+16</c:v>
                </c:pt>
                <c:pt idx="1137">
                  <c:v>4.451E+16</c:v>
                </c:pt>
                <c:pt idx="1138">
                  <c:v>4.44E+16</c:v>
                </c:pt>
                <c:pt idx="1139">
                  <c:v>4.451E+16</c:v>
                </c:pt>
                <c:pt idx="1140">
                  <c:v>4.545E+16</c:v>
                </c:pt>
                <c:pt idx="1141">
                  <c:v>4.704E+16</c:v>
                </c:pt>
                <c:pt idx="1142">
                  <c:v>4.698E+16</c:v>
                </c:pt>
                <c:pt idx="1143">
                  <c:v>4.682E+16</c:v>
                </c:pt>
                <c:pt idx="1144">
                  <c:v>4.699E+16</c:v>
                </c:pt>
                <c:pt idx="1145">
                  <c:v>4.697E+16</c:v>
                </c:pt>
                <c:pt idx="1146">
                  <c:v>4.698E+16</c:v>
                </c:pt>
                <c:pt idx="1147">
                  <c:v>4.697E+16</c:v>
                </c:pt>
                <c:pt idx="1148">
                  <c:v>4.705E+16</c:v>
                </c:pt>
                <c:pt idx="1149">
                  <c:v>4.699E+16</c:v>
                </c:pt>
                <c:pt idx="1150">
                  <c:v>4.721E+16</c:v>
                </c:pt>
                <c:pt idx="1151">
                  <c:v>4.674E+16</c:v>
                </c:pt>
                <c:pt idx="1152">
                  <c:v>4.697E+16</c:v>
                </c:pt>
                <c:pt idx="1153">
                  <c:v>4.697E+16</c:v>
                </c:pt>
                <c:pt idx="1154">
                  <c:v>2.347E+16</c:v>
                </c:pt>
                <c:pt idx="1155">
                  <c:v>4.743E+16</c:v>
                </c:pt>
                <c:pt idx="1156">
                  <c:v>4.703E+16</c:v>
                </c:pt>
                <c:pt idx="1157">
                  <c:v>4.716E+16</c:v>
                </c:pt>
                <c:pt idx="1158">
                  <c:v>4.768E+16</c:v>
                </c:pt>
                <c:pt idx="1159">
                  <c:v>4.762E+16</c:v>
                </c:pt>
                <c:pt idx="1160">
                  <c:v>4.746E+16</c:v>
                </c:pt>
                <c:pt idx="1161">
                  <c:v>4.745E+16</c:v>
                </c:pt>
                <c:pt idx="1162">
                  <c:v>4.755E+16</c:v>
                </c:pt>
                <c:pt idx="1163">
                  <c:v>4.729E+16</c:v>
                </c:pt>
                <c:pt idx="1164">
                  <c:v>4.736E+16</c:v>
                </c:pt>
                <c:pt idx="1165">
                  <c:v>5.551E+16</c:v>
                </c:pt>
                <c:pt idx="1166">
                  <c:v>5.887E+16</c:v>
                </c:pt>
                <c:pt idx="1167">
                  <c:v>6.396E+16</c:v>
                </c:pt>
                <c:pt idx="1168">
                  <c:v>6.4E+16</c:v>
                </c:pt>
                <c:pt idx="1169">
                  <c:v>6.641E+16</c:v>
                </c:pt>
                <c:pt idx="1170">
                  <c:v>6.803E+16</c:v>
                </c:pt>
                <c:pt idx="1171">
                  <c:v>5.859E+16</c:v>
                </c:pt>
                <c:pt idx="1172">
                  <c:v>6.826E+16</c:v>
                </c:pt>
                <c:pt idx="1173">
                  <c:v>5.174E+16</c:v>
                </c:pt>
                <c:pt idx="1174">
                  <c:v>6.821E+16</c:v>
                </c:pt>
                <c:pt idx="1175">
                  <c:v>6.809E+16</c:v>
                </c:pt>
                <c:pt idx="1176">
                  <c:v>6.8E+16</c:v>
                </c:pt>
                <c:pt idx="1177">
                  <c:v>6.697E+16</c:v>
                </c:pt>
                <c:pt idx="1178">
                  <c:v>6.496E+16</c:v>
                </c:pt>
                <c:pt idx="1179">
                  <c:v>1.299E+16</c:v>
                </c:pt>
                <c:pt idx="1180">
                  <c:v>2.079E+16</c:v>
                </c:pt>
                <c:pt idx="1181">
                  <c:v>5329000000000000</c:v>
                </c:pt>
                <c:pt idx="1182">
                  <c:v>2.003E+16</c:v>
                </c:pt>
                <c:pt idx="1183">
                  <c:v>55170000000000</c:v>
                </c:pt>
                <c:pt idx="1184">
                  <c:v>1.438E+16</c:v>
                </c:pt>
                <c:pt idx="1185">
                  <c:v>4.725E+16</c:v>
                </c:pt>
                <c:pt idx="1186">
                  <c:v>6.241E+16</c:v>
                </c:pt>
                <c:pt idx="1187">
                  <c:v>6.233E+16</c:v>
                </c:pt>
                <c:pt idx="1188">
                  <c:v>6.228E+16</c:v>
                </c:pt>
                <c:pt idx="1189">
                  <c:v>6.247E+16</c:v>
                </c:pt>
                <c:pt idx="1190">
                  <c:v>6.215E+16</c:v>
                </c:pt>
                <c:pt idx="1191">
                  <c:v>5.456E+16</c:v>
                </c:pt>
                <c:pt idx="1192">
                  <c:v>1134000000000000</c:v>
                </c:pt>
                <c:pt idx="1193">
                  <c:v>1.278E+16</c:v>
                </c:pt>
                <c:pt idx="1194">
                  <c:v>2.476E+16</c:v>
                </c:pt>
                <c:pt idx="1195">
                  <c:v>5.923E+16</c:v>
                </c:pt>
                <c:pt idx="1196">
                  <c:v>6.231E+16</c:v>
                </c:pt>
                <c:pt idx="1197">
                  <c:v>6.222E+16</c:v>
                </c:pt>
                <c:pt idx="1198">
                  <c:v>6.24E+16</c:v>
                </c:pt>
                <c:pt idx="1199">
                  <c:v>4.91E+16</c:v>
                </c:pt>
                <c:pt idx="1200">
                  <c:v>4.391E+16</c:v>
                </c:pt>
                <c:pt idx="1201">
                  <c:v>7151000000000000</c:v>
                </c:pt>
                <c:pt idx="1202">
                  <c:v>5.975E+16</c:v>
                </c:pt>
                <c:pt idx="1203">
                  <c:v>5.482E+16</c:v>
                </c:pt>
                <c:pt idx="1204">
                  <c:v>5.559E+16</c:v>
                </c:pt>
                <c:pt idx="1205">
                  <c:v>5.638E+16</c:v>
                </c:pt>
                <c:pt idx="1206">
                  <c:v>5.568E+16</c:v>
                </c:pt>
                <c:pt idx="1207">
                  <c:v>6.34E+16</c:v>
                </c:pt>
                <c:pt idx="1208">
                  <c:v>5.533E+16</c:v>
                </c:pt>
                <c:pt idx="1209">
                  <c:v>6.404E+16</c:v>
                </c:pt>
                <c:pt idx="1210">
                  <c:v>4.389E+16</c:v>
                </c:pt>
                <c:pt idx="1211">
                  <c:v>36010000000000</c:v>
                </c:pt>
                <c:pt idx="1212">
                  <c:v>52260000000000</c:v>
                </c:pt>
                <c:pt idx="1213">
                  <c:v>50270000000000</c:v>
                </c:pt>
                <c:pt idx="1214">
                  <c:v>25290000000000</c:v>
                </c:pt>
                <c:pt idx="1215">
                  <c:v>35090000000000</c:v>
                </c:pt>
                <c:pt idx="1216">
                  <c:v>37240000000000</c:v>
                </c:pt>
                <c:pt idx="1217">
                  <c:v>47970000000000</c:v>
                </c:pt>
                <c:pt idx="1218">
                  <c:v>36930000000000</c:v>
                </c:pt>
                <c:pt idx="1219">
                  <c:v>38770000000000</c:v>
                </c:pt>
                <c:pt idx="1220">
                  <c:v>36010000000000</c:v>
                </c:pt>
                <c:pt idx="1221">
                  <c:v>49810000000000</c:v>
                </c:pt>
                <c:pt idx="1222">
                  <c:v>152000000000000</c:v>
                </c:pt>
                <c:pt idx="1223">
                  <c:v>2.705E+16</c:v>
                </c:pt>
                <c:pt idx="1224">
                  <c:v>4.785E+16</c:v>
                </c:pt>
                <c:pt idx="1225">
                  <c:v>2.776E+16</c:v>
                </c:pt>
                <c:pt idx="1226">
                  <c:v>459800000000</c:v>
                </c:pt>
                <c:pt idx="1227">
                  <c:v>114300000000000</c:v>
                </c:pt>
                <c:pt idx="1228">
                  <c:v>113300000000000</c:v>
                </c:pt>
                <c:pt idx="1229">
                  <c:v>4.085E+16</c:v>
                </c:pt>
                <c:pt idx="1230">
                  <c:v>1.21E+16</c:v>
                </c:pt>
                <c:pt idx="1231">
                  <c:v>615900000000000</c:v>
                </c:pt>
                <c:pt idx="1232">
                  <c:v>719100000000000</c:v>
                </c:pt>
                <c:pt idx="1233">
                  <c:v>516200000000000</c:v>
                </c:pt>
                <c:pt idx="1234">
                  <c:v>820800000000000</c:v>
                </c:pt>
                <c:pt idx="1235">
                  <c:v>718400000000000</c:v>
                </c:pt>
                <c:pt idx="1236">
                  <c:v>814100000000000</c:v>
                </c:pt>
                <c:pt idx="1237">
                  <c:v>2.613E+16</c:v>
                </c:pt>
                <c:pt idx="1238">
                  <c:v>4.05E+16</c:v>
                </c:pt>
                <c:pt idx="1239">
                  <c:v>4.134E+16</c:v>
                </c:pt>
                <c:pt idx="1240">
                  <c:v>3.985E+16</c:v>
                </c:pt>
                <c:pt idx="1241">
                  <c:v>4.073E+16</c:v>
                </c:pt>
                <c:pt idx="1242">
                  <c:v>4.067E+16</c:v>
                </c:pt>
                <c:pt idx="1243">
                  <c:v>1.926E+16</c:v>
                </c:pt>
                <c:pt idx="1244">
                  <c:v>3.743E+16</c:v>
                </c:pt>
                <c:pt idx="1245">
                  <c:v>-766300000000</c:v>
                </c:pt>
                <c:pt idx="1246">
                  <c:v>-1226000000000</c:v>
                </c:pt>
                <c:pt idx="1247">
                  <c:v>-2912000000000</c:v>
                </c:pt>
                <c:pt idx="1248">
                  <c:v>-766300000000</c:v>
                </c:pt>
                <c:pt idx="1249">
                  <c:v>-1073000000000</c:v>
                </c:pt>
                <c:pt idx="1250">
                  <c:v>-1226000000000</c:v>
                </c:pt>
                <c:pt idx="1251">
                  <c:v>-996100000000</c:v>
                </c:pt>
                <c:pt idx="1252">
                  <c:v>153300000000</c:v>
                </c:pt>
                <c:pt idx="1253">
                  <c:v>3686000000000000</c:v>
                </c:pt>
                <c:pt idx="1254">
                  <c:v>1.096E+16</c:v>
                </c:pt>
                <c:pt idx="1255">
                  <c:v>-1456000000000</c:v>
                </c:pt>
                <c:pt idx="1256">
                  <c:v>-766300000000</c:v>
                </c:pt>
                <c:pt idx="1257">
                  <c:v>-4291000000000</c:v>
                </c:pt>
                <c:pt idx="1258">
                  <c:v>-459800000000</c:v>
                </c:pt>
                <c:pt idx="1259">
                  <c:v>-1992000000000</c:v>
                </c:pt>
                <c:pt idx="1260">
                  <c:v>-613000000000</c:v>
                </c:pt>
                <c:pt idx="1261">
                  <c:v>-766300000000</c:v>
                </c:pt>
                <c:pt idx="1262">
                  <c:v>2450000000000000</c:v>
                </c:pt>
                <c:pt idx="1263">
                  <c:v>3668000000000000</c:v>
                </c:pt>
                <c:pt idx="1264">
                  <c:v>3678000000000000</c:v>
                </c:pt>
                <c:pt idx="1265">
                  <c:v>3697000000000000</c:v>
                </c:pt>
                <c:pt idx="1266">
                  <c:v>3710000000000000</c:v>
                </c:pt>
                <c:pt idx="1267">
                  <c:v>3454000000000000</c:v>
                </c:pt>
                <c:pt idx="1268">
                  <c:v>3768000000000000</c:v>
                </c:pt>
                <c:pt idx="1269">
                  <c:v>3755000000000000</c:v>
                </c:pt>
                <c:pt idx="1270">
                  <c:v>3757000000000000</c:v>
                </c:pt>
                <c:pt idx="1271">
                  <c:v>3832000000000000</c:v>
                </c:pt>
                <c:pt idx="1272">
                  <c:v>4991000000000000</c:v>
                </c:pt>
                <c:pt idx="1273">
                  <c:v>5102000000000000</c:v>
                </c:pt>
                <c:pt idx="1274">
                  <c:v>5082000000000000</c:v>
                </c:pt>
                <c:pt idx="1275">
                  <c:v>5060000000000000</c:v>
                </c:pt>
                <c:pt idx="1276">
                  <c:v>5021000000000000</c:v>
                </c:pt>
                <c:pt idx="1277">
                  <c:v>5058000000000000</c:v>
                </c:pt>
                <c:pt idx="1278">
                  <c:v>5079000000000000</c:v>
                </c:pt>
                <c:pt idx="1279">
                  <c:v>5061000000000000</c:v>
                </c:pt>
                <c:pt idx="1280">
                  <c:v>5084000000000000</c:v>
                </c:pt>
                <c:pt idx="1281">
                  <c:v>5112000000000000</c:v>
                </c:pt>
                <c:pt idx="1282">
                  <c:v>5037000000000000</c:v>
                </c:pt>
                <c:pt idx="1283">
                  <c:v>5067000000000000</c:v>
                </c:pt>
                <c:pt idx="1284">
                  <c:v>69880000000000</c:v>
                </c:pt>
                <c:pt idx="1285">
                  <c:v>1322000000000000</c:v>
                </c:pt>
                <c:pt idx="1286">
                  <c:v>5225000000000000</c:v>
                </c:pt>
                <c:pt idx="1287">
                  <c:v>3.034E+16</c:v>
                </c:pt>
                <c:pt idx="1288">
                  <c:v>4.586E+16</c:v>
                </c:pt>
                <c:pt idx="1289">
                  <c:v>5.175E+16</c:v>
                </c:pt>
                <c:pt idx="1290">
                  <c:v>3.494E+16</c:v>
                </c:pt>
                <c:pt idx="1291">
                  <c:v>5820000000000000</c:v>
                </c:pt>
                <c:pt idx="1292">
                  <c:v>5866000000000000</c:v>
                </c:pt>
                <c:pt idx="1293">
                  <c:v>5856000000000000</c:v>
                </c:pt>
                <c:pt idx="1294">
                  <c:v>5248000000000000</c:v>
                </c:pt>
                <c:pt idx="1295">
                  <c:v>1458000000000000</c:v>
                </c:pt>
                <c:pt idx="1296">
                  <c:v>5629000000000000</c:v>
                </c:pt>
                <c:pt idx="1297">
                  <c:v>6.029E+16</c:v>
                </c:pt>
                <c:pt idx="1298">
                  <c:v>6.021E+16</c:v>
                </c:pt>
                <c:pt idx="1299">
                  <c:v>6.134E+16</c:v>
                </c:pt>
                <c:pt idx="1300">
                  <c:v>5.997E+16</c:v>
                </c:pt>
                <c:pt idx="1301">
                  <c:v>6.16E+16</c:v>
                </c:pt>
                <c:pt idx="1302">
                  <c:v>6.12E+16</c:v>
                </c:pt>
                <c:pt idx="1303">
                  <c:v>4.571E+16</c:v>
                </c:pt>
                <c:pt idx="1304">
                  <c:v>5.321E+16</c:v>
                </c:pt>
                <c:pt idx="1305">
                  <c:v>5.122E+16</c:v>
                </c:pt>
                <c:pt idx="1306">
                  <c:v>5.275E+16</c:v>
                </c:pt>
                <c:pt idx="1307">
                  <c:v>6.066E+16</c:v>
                </c:pt>
                <c:pt idx="1308">
                  <c:v>5.378E+16</c:v>
                </c:pt>
                <c:pt idx="1309">
                  <c:v>5.654E+16</c:v>
                </c:pt>
                <c:pt idx="1310">
                  <c:v>5.432E+16</c:v>
                </c:pt>
                <c:pt idx="1311">
                  <c:v>5.926E+16</c:v>
                </c:pt>
                <c:pt idx="1312">
                  <c:v>5.134E+16</c:v>
                </c:pt>
                <c:pt idx="1313">
                  <c:v>5.916E+16</c:v>
                </c:pt>
                <c:pt idx="1314">
                  <c:v>5.903E+16</c:v>
                </c:pt>
                <c:pt idx="1315">
                  <c:v>5.814E+16</c:v>
                </c:pt>
                <c:pt idx="1316">
                  <c:v>5.114E+16</c:v>
                </c:pt>
                <c:pt idx="1317">
                  <c:v>5.901E+16</c:v>
                </c:pt>
                <c:pt idx="1318">
                  <c:v>5.78E+16</c:v>
                </c:pt>
                <c:pt idx="1319">
                  <c:v>5.118E+16</c:v>
                </c:pt>
                <c:pt idx="1320">
                  <c:v>5.891E+16</c:v>
                </c:pt>
                <c:pt idx="1321">
                  <c:v>5.098E+16</c:v>
                </c:pt>
                <c:pt idx="1322">
                  <c:v>5.138E+16</c:v>
                </c:pt>
                <c:pt idx="1323">
                  <c:v>5.91E+16</c:v>
                </c:pt>
                <c:pt idx="1324">
                  <c:v>5.899E+16</c:v>
                </c:pt>
                <c:pt idx="1325">
                  <c:v>5.895E+16</c:v>
                </c:pt>
                <c:pt idx="1326">
                  <c:v>5.897E+16</c:v>
                </c:pt>
                <c:pt idx="1327">
                  <c:v>5.89E+16</c:v>
                </c:pt>
                <c:pt idx="1328">
                  <c:v>5.896E+16</c:v>
                </c:pt>
                <c:pt idx="1329">
                  <c:v>5.841E+16</c:v>
                </c:pt>
                <c:pt idx="1330">
                  <c:v>5.827E+16</c:v>
                </c:pt>
                <c:pt idx="1331">
                  <c:v>5.821E+16</c:v>
                </c:pt>
                <c:pt idx="1332">
                  <c:v>5.788E+16</c:v>
                </c:pt>
                <c:pt idx="1333">
                  <c:v>5.793E+16</c:v>
                </c:pt>
                <c:pt idx="1334">
                  <c:v>5.819E+16</c:v>
                </c:pt>
                <c:pt idx="1335">
                  <c:v>5.849E+16</c:v>
                </c:pt>
                <c:pt idx="1336">
                  <c:v>5.823E+16</c:v>
                </c:pt>
                <c:pt idx="1337">
                  <c:v>5.074E+16</c:v>
                </c:pt>
                <c:pt idx="1338">
                  <c:v>5.687E+16</c:v>
                </c:pt>
                <c:pt idx="1339">
                  <c:v>4.85E+16</c:v>
                </c:pt>
                <c:pt idx="1340">
                  <c:v>5.295E+16</c:v>
                </c:pt>
                <c:pt idx="1341">
                  <c:v>5.073E+16</c:v>
                </c:pt>
                <c:pt idx="1342">
                  <c:v>5.075E+16</c:v>
                </c:pt>
                <c:pt idx="1343">
                  <c:v>5.019E+16</c:v>
                </c:pt>
                <c:pt idx="1344">
                  <c:v>5.077E+16</c:v>
                </c:pt>
                <c:pt idx="1345">
                  <c:v>5.044E+16</c:v>
                </c:pt>
                <c:pt idx="1346">
                  <c:v>5.018E+16</c:v>
                </c:pt>
                <c:pt idx="1347">
                  <c:v>4.985E+16</c:v>
                </c:pt>
                <c:pt idx="1348">
                  <c:v>4.987E+16</c:v>
                </c:pt>
                <c:pt idx="1349">
                  <c:v>4.991E+16</c:v>
                </c:pt>
                <c:pt idx="1350">
                  <c:v>5.025E+16</c:v>
                </c:pt>
                <c:pt idx="1351">
                  <c:v>5.006E+16</c:v>
                </c:pt>
                <c:pt idx="1352">
                  <c:v>4.989E+16</c:v>
                </c:pt>
                <c:pt idx="1353">
                  <c:v>5.12E+16</c:v>
                </c:pt>
                <c:pt idx="1354">
                  <c:v>5.058E+16</c:v>
                </c:pt>
                <c:pt idx="1355">
                  <c:v>5.048E+16</c:v>
                </c:pt>
                <c:pt idx="1356">
                  <c:v>5.018E+16</c:v>
                </c:pt>
                <c:pt idx="1357">
                  <c:v>5.106E+16</c:v>
                </c:pt>
                <c:pt idx="1358">
                  <c:v>5.875E+16</c:v>
                </c:pt>
                <c:pt idx="1359">
                  <c:v>5.864E+16</c:v>
                </c:pt>
                <c:pt idx="1360">
                  <c:v>5.862E+16</c:v>
                </c:pt>
                <c:pt idx="1361">
                  <c:v>5.851E+16</c:v>
                </c:pt>
                <c:pt idx="1362">
                  <c:v>5.851E+16</c:v>
                </c:pt>
                <c:pt idx="1363">
                  <c:v>5.846E+16</c:v>
                </c:pt>
                <c:pt idx="1364">
                  <c:v>5.86E+16</c:v>
                </c:pt>
                <c:pt idx="1365">
                  <c:v>5.847E+16</c:v>
                </c:pt>
                <c:pt idx="1366">
                  <c:v>5.857E+16</c:v>
                </c:pt>
                <c:pt idx="1367">
                  <c:v>5.864E+16</c:v>
                </c:pt>
                <c:pt idx="1368">
                  <c:v>5.858E+16</c:v>
                </c:pt>
                <c:pt idx="1369">
                  <c:v>5.113E+16</c:v>
                </c:pt>
                <c:pt idx="1370">
                  <c:v>5.374E+16</c:v>
                </c:pt>
                <c:pt idx="1371">
                  <c:v>4.876E+16</c:v>
                </c:pt>
                <c:pt idx="1372">
                  <c:v>5.714E+16</c:v>
                </c:pt>
                <c:pt idx="1373">
                  <c:v>5.851E+16</c:v>
                </c:pt>
                <c:pt idx="1374">
                  <c:v>5.839E+16</c:v>
                </c:pt>
                <c:pt idx="1375">
                  <c:v>5.078E+16</c:v>
                </c:pt>
                <c:pt idx="1376">
                  <c:v>5.018E+16</c:v>
                </c:pt>
                <c:pt idx="1377">
                  <c:v>5.845E+16</c:v>
                </c:pt>
                <c:pt idx="1378">
                  <c:v>5.842E+16</c:v>
                </c:pt>
                <c:pt idx="1379">
                  <c:v>5.094E+16</c:v>
                </c:pt>
                <c:pt idx="1380">
                  <c:v>5.082E+16</c:v>
                </c:pt>
                <c:pt idx="1381">
                  <c:v>5.846E+16</c:v>
                </c:pt>
                <c:pt idx="1382">
                  <c:v>5.032E+16</c:v>
                </c:pt>
                <c:pt idx="1383">
                  <c:v>4.937E+16</c:v>
                </c:pt>
                <c:pt idx="1384">
                  <c:v>4.846E+16</c:v>
                </c:pt>
                <c:pt idx="1385">
                  <c:v>4.849E+16</c:v>
                </c:pt>
                <c:pt idx="1386">
                  <c:v>5.699E+16</c:v>
                </c:pt>
                <c:pt idx="1387">
                  <c:v>5.685E+16</c:v>
                </c:pt>
                <c:pt idx="1388">
                  <c:v>4.776E+16</c:v>
                </c:pt>
                <c:pt idx="1389">
                  <c:v>5.162E+16</c:v>
                </c:pt>
                <c:pt idx="1390">
                  <c:v>3.823E+16</c:v>
                </c:pt>
                <c:pt idx="1391">
                  <c:v>4.808E+16</c:v>
                </c:pt>
                <c:pt idx="1392">
                  <c:v>5.158E+16</c:v>
                </c:pt>
                <c:pt idx="1393">
                  <c:v>5.099E+16</c:v>
                </c:pt>
                <c:pt idx="1394">
                  <c:v>5.178E+16</c:v>
                </c:pt>
                <c:pt idx="1395">
                  <c:v>5.147E+16</c:v>
                </c:pt>
                <c:pt idx="1396">
                  <c:v>5.149E+16</c:v>
                </c:pt>
                <c:pt idx="1397">
                  <c:v>5.14E+16</c:v>
                </c:pt>
                <c:pt idx="1398">
                  <c:v>5.147E+16</c:v>
                </c:pt>
                <c:pt idx="1399">
                  <c:v>5.138E+16</c:v>
                </c:pt>
                <c:pt idx="1400">
                  <c:v>5.094E+16</c:v>
                </c:pt>
                <c:pt idx="1401">
                  <c:v>5.165E+16</c:v>
                </c:pt>
                <c:pt idx="1402">
                  <c:v>4.448E+16</c:v>
                </c:pt>
                <c:pt idx="1403">
                  <c:v>4.546E+16</c:v>
                </c:pt>
                <c:pt idx="1404">
                  <c:v>5.184E+16</c:v>
                </c:pt>
                <c:pt idx="1405">
                  <c:v>5.169E+16</c:v>
                </c:pt>
                <c:pt idx="1406">
                  <c:v>5.049E+16</c:v>
                </c:pt>
                <c:pt idx="1407">
                  <c:v>5.249E+16</c:v>
                </c:pt>
                <c:pt idx="1408">
                  <c:v>4.92E+16</c:v>
                </c:pt>
                <c:pt idx="1409">
                  <c:v>2753000000000000</c:v>
                </c:pt>
                <c:pt idx="1410">
                  <c:v>-5670000000000</c:v>
                </c:pt>
                <c:pt idx="1411">
                  <c:v>-4598000000000</c:v>
                </c:pt>
                <c:pt idx="1412">
                  <c:v>3.747E+16</c:v>
                </c:pt>
                <c:pt idx="1413">
                  <c:v>4.378E+16</c:v>
                </c:pt>
                <c:pt idx="1414">
                  <c:v>5.268E+16</c:v>
                </c:pt>
                <c:pt idx="1415">
                  <c:v>4.953E+16</c:v>
                </c:pt>
                <c:pt idx="1416">
                  <c:v>5.223E+16</c:v>
                </c:pt>
                <c:pt idx="1417">
                  <c:v>5.12E+16</c:v>
                </c:pt>
                <c:pt idx="1418">
                  <c:v>5.217E+16</c:v>
                </c:pt>
                <c:pt idx="1419">
                  <c:v>3.515E+16</c:v>
                </c:pt>
                <c:pt idx="1420">
                  <c:v>2.389E+16</c:v>
                </c:pt>
                <c:pt idx="1421">
                  <c:v>5.823E+16</c:v>
                </c:pt>
                <c:pt idx="1422">
                  <c:v>5.175E+16</c:v>
                </c:pt>
                <c:pt idx="1423">
                  <c:v>5.121E+16</c:v>
                </c:pt>
                <c:pt idx="1424">
                  <c:v>5.105E+16</c:v>
                </c:pt>
                <c:pt idx="1425">
                  <c:v>5.123E+16</c:v>
                </c:pt>
                <c:pt idx="1426">
                  <c:v>4.521E+16</c:v>
                </c:pt>
                <c:pt idx="1427">
                  <c:v>4.829E+16</c:v>
                </c:pt>
                <c:pt idx="1428">
                  <c:v>6.187E+16</c:v>
                </c:pt>
                <c:pt idx="1429">
                  <c:v>6.031E+16</c:v>
                </c:pt>
                <c:pt idx="1430">
                  <c:v>5.867E+16</c:v>
                </c:pt>
                <c:pt idx="1431">
                  <c:v>4.541E+16</c:v>
                </c:pt>
                <c:pt idx="1432">
                  <c:v>4.424E+16</c:v>
                </c:pt>
                <c:pt idx="1433">
                  <c:v>4.429E+16</c:v>
                </c:pt>
                <c:pt idx="1434">
                  <c:v>4.435E+16</c:v>
                </c:pt>
                <c:pt idx="1435">
                  <c:v>4.361E+16</c:v>
                </c:pt>
                <c:pt idx="1436">
                  <c:v>2.108E+16</c:v>
                </c:pt>
                <c:pt idx="1437">
                  <c:v>2.503E+16</c:v>
                </c:pt>
                <c:pt idx="1438">
                  <c:v>4.47E+16</c:v>
                </c:pt>
                <c:pt idx="1439">
                  <c:v>4.46E+16</c:v>
                </c:pt>
                <c:pt idx="1440">
                  <c:v>4.461E+16</c:v>
                </c:pt>
                <c:pt idx="1441">
                  <c:v>4.468E+16</c:v>
                </c:pt>
                <c:pt idx="1442">
                  <c:v>4.458E+16</c:v>
                </c:pt>
                <c:pt idx="1443">
                  <c:v>4.46E+16</c:v>
                </c:pt>
                <c:pt idx="1444">
                  <c:v>4.448E+16</c:v>
                </c:pt>
                <c:pt idx="1445">
                  <c:v>4.456E+16</c:v>
                </c:pt>
                <c:pt idx="1446">
                  <c:v>4.455E+16</c:v>
                </c:pt>
                <c:pt idx="1447">
                  <c:v>4.452E+16</c:v>
                </c:pt>
                <c:pt idx="1448">
                  <c:v>4.451E+16</c:v>
                </c:pt>
                <c:pt idx="1449">
                  <c:v>4.445E+16</c:v>
                </c:pt>
                <c:pt idx="1450">
                  <c:v>4.445E+16</c:v>
                </c:pt>
                <c:pt idx="1451">
                  <c:v>4.454E+16</c:v>
                </c:pt>
                <c:pt idx="1452">
                  <c:v>4.18E+16</c:v>
                </c:pt>
                <c:pt idx="1453">
                  <c:v>4.442E+16</c:v>
                </c:pt>
                <c:pt idx="1454">
                  <c:v>4.442E+16</c:v>
                </c:pt>
                <c:pt idx="1455">
                  <c:v>4.445E+16</c:v>
                </c:pt>
                <c:pt idx="1456">
                  <c:v>4.448E+16</c:v>
                </c:pt>
                <c:pt idx="1457">
                  <c:v>3.363E+16</c:v>
                </c:pt>
                <c:pt idx="1458">
                  <c:v>4.115E+16</c:v>
                </c:pt>
                <c:pt idx="1459">
                  <c:v>4.458E+16</c:v>
                </c:pt>
                <c:pt idx="1460">
                  <c:v>4.453E+16</c:v>
                </c:pt>
                <c:pt idx="1461">
                  <c:v>4.462E+16</c:v>
                </c:pt>
                <c:pt idx="1462">
                  <c:v>4.448E+16</c:v>
                </c:pt>
                <c:pt idx="1463">
                  <c:v>4.41E+16</c:v>
                </c:pt>
                <c:pt idx="1464">
                  <c:v>4.42E+16</c:v>
                </c:pt>
                <c:pt idx="1465">
                  <c:v>4.417E+16</c:v>
                </c:pt>
                <c:pt idx="1466">
                  <c:v>4.397E+16</c:v>
                </c:pt>
                <c:pt idx="1467">
                  <c:v>4.364E+16</c:v>
                </c:pt>
                <c:pt idx="1468">
                  <c:v>4.423E+16</c:v>
                </c:pt>
                <c:pt idx="1469">
                  <c:v>4.679E+16</c:v>
                </c:pt>
                <c:pt idx="1470">
                  <c:v>4.681E+16</c:v>
                </c:pt>
                <c:pt idx="1471">
                  <c:v>4.683E+16</c:v>
                </c:pt>
                <c:pt idx="1472">
                  <c:v>4.668E+16</c:v>
                </c:pt>
                <c:pt idx="1473">
                  <c:v>4.676E+16</c:v>
                </c:pt>
                <c:pt idx="1474">
                  <c:v>4.681E+16</c:v>
                </c:pt>
                <c:pt idx="1475">
                  <c:v>4.634E+16</c:v>
                </c:pt>
                <c:pt idx="1476">
                  <c:v>4.654E+16</c:v>
                </c:pt>
                <c:pt idx="1477">
                  <c:v>4.456E+16</c:v>
                </c:pt>
                <c:pt idx="1478">
                  <c:v>4.365E+16</c:v>
                </c:pt>
                <c:pt idx="1479">
                  <c:v>4.651E+16</c:v>
                </c:pt>
                <c:pt idx="1480">
                  <c:v>4.007E+16</c:v>
                </c:pt>
                <c:pt idx="1481">
                  <c:v>6127000000000000</c:v>
                </c:pt>
                <c:pt idx="1482">
                  <c:v>3.949E+16</c:v>
                </c:pt>
                <c:pt idx="1483">
                  <c:v>4.173E+16</c:v>
                </c:pt>
                <c:pt idx="1484">
                  <c:v>4.67E+16</c:v>
                </c:pt>
                <c:pt idx="1485">
                  <c:v>4.678E+16</c:v>
                </c:pt>
                <c:pt idx="1486">
                  <c:v>4.672E+16</c:v>
                </c:pt>
                <c:pt idx="1487">
                  <c:v>4.677E+16</c:v>
                </c:pt>
                <c:pt idx="1488">
                  <c:v>4.67E+16</c:v>
                </c:pt>
                <c:pt idx="1489">
                  <c:v>4.67E+16</c:v>
                </c:pt>
                <c:pt idx="1490">
                  <c:v>4.672E+16</c:v>
                </c:pt>
                <c:pt idx="1491">
                  <c:v>4.668E+16</c:v>
                </c:pt>
                <c:pt idx="1492">
                  <c:v>4.673E+16</c:v>
                </c:pt>
                <c:pt idx="1493">
                  <c:v>4.679E+16</c:v>
                </c:pt>
                <c:pt idx="1494">
                  <c:v>4.74E+16</c:v>
                </c:pt>
                <c:pt idx="1495">
                  <c:v>4.793E+16</c:v>
                </c:pt>
                <c:pt idx="1496">
                  <c:v>4.802E+16</c:v>
                </c:pt>
                <c:pt idx="1497">
                  <c:v>4.795E+16</c:v>
                </c:pt>
                <c:pt idx="1498">
                  <c:v>4.796E+16</c:v>
                </c:pt>
                <c:pt idx="1499">
                  <c:v>5.033E+16</c:v>
                </c:pt>
                <c:pt idx="1500">
                  <c:v>5.211E+16</c:v>
                </c:pt>
                <c:pt idx="1501">
                  <c:v>5.495E+16</c:v>
                </c:pt>
                <c:pt idx="1502">
                  <c:v>5.531E+16</c:v>
                </c:pt>
                <c:pt idx="1503">
                  <c:v>5.652E+16</c:v>
                </c:pt>
                <c:pt idx="1504">
                  <c:v>5.65E+16</c:v>
                </c:pt>
                <c:pt idx="1505">
                  <c:v>5.643E+16</c:v>
                </c:pt>
                <c:pt idx="1506">
                  <c:v>5.64E+16</c:v>
                </c:pt>
                <c:pt idx="1507">
                  <c:v>5.639E+16</c:v>
                </c:pt>
                <c:pt idx="1508">
                  <c:v>5.76E+16</c:v>
                </c:pt>
                <c:pt idx="1509">
                  <c:v>5.899E+16</c:v>
                </c:pt>
                <c:pt idx="1510">
                  <c:v>6.152E+16</c:v>
                </c:pt>
                <c:pt idx="1511">
                  <c:v>6.154E+16</c:v>
                </c:pt>
                <c:pt idx="1512">
                  <c:v>6.149E+16</c:v>
                </c:pt>
                <c:pt idx="1513">
                  <c:v>6.17E+16</c:v>
                </c:pt>
                <c:pt idx="1514">
                  <c:v>6.153E+16</c:v>
                </c:pt>
                <c:pt idx="1515">
                  <c:v>6.135E+16</c:v>
                </c:pt>
                <c:pt idx="1516">
                  <c:v>6.148E+16</c:v>
                </c:pt>
                <c:pt idx="1517">
                  <c:v>6.137E+16</c:v>
                </c:pt>
                <c:pt idx="1518">
                  <c:v>6.142E+16</c:v>
                </c:pt>
                <c:pt idx="1519">
                  <c:v>6.303E+16</c:v>
                </c:pt>
                <c:pt idx="1520">
                  <c:v>6.44E+16</c:v>
                </c:pt>
                <c:pt idx="1521">
                  <c:v>6.44E+16</c:v>
                </c:pt>
                <c:pt idx="1522">
                  <c:v>6.438E+16</c:v>
                </c:pt>
                <c:pt idx="1523">
                  <c:v>6.416E+16</c:v>
                </c:pt>
                <c:pt idx="1524">
                  <c:v>6.397E+16</c:v>
                </c:pt>
                <c:pt idx="1525">
                  <c:v>6.384E+16</c:v>
                </c:pt>
                <c:pt idx="1526">
                  <c:v>6.421E+16</c:v>
                </c:pt>
                <c:pt idx="1527">
                  <c:v>6.397E+16</c:v>
                </c:pt>
                <c:pt idx="1528">
                  <c:v>6.393E+16</c:v>
                </c:pt>
                <c:pt idx="1529">
                  <c:v>6.51E+16</c:v>
                </c:pt>
                <c:pt idx="1530">
                  <c:v>6.482E+16</c:v>
                </c:pt>
                <c:pt idx="1531">
                  <c:v>6.477E+16</c:v>
                </c:pt>
                <c:pt idx="1532">
                  <c:v>6.297E+16</c:v>
                </c:pt>
                <c:pt idx="1533">
                  <c:v>6.275E+16</c:v>
                </c:pt>
                <c:pt idx="1534">
                  <c:v>6.322E+16</c:v>
                </c:pt>
                <c:pt idx="1535">
                  <c:v>6.39E+16</c:v>
                </c:pt>
                <c:pt idx="1536">
                  <c:v>6.012E+16</c:v>
                </c:pt>
                <c:pt idx="1537">
                  <c:v>6.058E+16</c:v>
                </c:pt>
                <c:pt idx="1538">
                  <c:v>5.818E+16</c:v>
                </c:pt>
                <c:pt idx="1539">
                  <c:v>6.371E+16</c:v>
                </c:pt>
                <c:pt idx="1540">
                  <c:v>6.356E+16</c:v>
                </c:pt>
                <c:pt idx="1541">
                  <c:v>6.353E+16</c:v>
                </c:pt>
                <c:pt idx="1542">
                  <c:v>4.326E+16</c:v>
                </c:pt>
                <c:pt idx="1543">
                  <c:v>2.92E+16</c:v>
                </c:pt>
                <c:pt idx="1544">
                  <c:v>6.449E+16</c:v>
                </c:pt>
                <c:pt idx="1545">
                  <c:v>6.488E+16</c:v>
                </c:pt>
                <c:pt idx="1546">
                  <c:v>6.489E+16</c:v>
                </c:pt>
                <c:pt idx="1547">
                  <c:v>6.409E+16</c:v>
                </c:pt>
                <c:pt idx="1548">
                  <c:v>6.427E+16</c:v>
                </c:pt>
                <c:pt idx="1549">
                  <c:v>6.423E+16</c:v>
                </c:pt>
                <c:pt idx="1550">
                  <c:v>6.436E+16</c:v>
                </c:pt>
                <c:pt idx="1551">
                  <c:v>6.385E+16</c:v>
                </c:pt>
                <c:pt idx="1552">
                  <c:v>4.593E+16</c:v>
                </c:pt>
                <c:pt idx="1553">
                  <c:v>6.483E+16</c:v>
                </c:pt>
                <c:pt idx="1554">
                  <c:v>6.505E+16</c:v>
                </c:pt>
                <c:pt idx="1555">
                  <c:v>6.627E+16</c:v>
                </c:pt>
                <c:pt idx="1556">
                  <c:v>6.332E+16</c:v>
                </c:pt>
                <c:pt idx="1557">
                  <c:v>6.663E+16</c:v>
                </c:pt>
                <c:pt idx="1558">
                  <c:v>6.63E+16</c:v>
                </c:pt>
                <c:pt idx="1559">
                  <c:v>6.647E+16</c:v>
                </c:pt>
                <c:pt idx="1560">
                  <c:v>6.674E+16</c:v>
                </c:pt>
                <c:pt idx="1561">
                  <c:v>6.666E+16</c:v>
                </c:pt>
                <c:pt idx="1562">
                  <c:v>6.613E+16</c:v>
                </c:pt>
                <c:pt idx="1563">
                  <c:v>6.59E+16</c:v>
                </c:pt>
                <c:pt idx="1564">
                  <c:v>6.329E+16</c:v>
                </c:pt>
                <c:pt idx="1565">
                  <c:v>6.331E+16</c:v>
                </c:pt>
                <c:pt idx="1566">
                  <c:v>6.652E+16</c:v>
                </c:pt>
                <c:pt idx="1567">
                  <c:v>6.643E+16</c:v>
                </c:pt>
                <c:pt idx="1568">
                  <c:v>6.711E+16</c:v>
                </c:pt>
                <c:pt idx="1569">
                  <c:v>5.672E+16</c:v>
                </c:pt>
                <c:pt idx="1570">
                  <c:v>6.696E+16</c:v>
                </c:pt>
                <c:pt idx="1571">
                  <c:v>6.701E+16</c:v>
                </c:pt>
                <c:pt idx="1572">
                  <c:v>6.676E+16</c:v>
                </c:pt>
                <c:pt idx="1573">
                  <c:v>6.617E+16</c:v>
                </c:pt>
                <c:pt idx="1574">
                  <c:v>6.646E+16</c:v>
                </c:pt>
                <c:pt idx="1575">
                  <c:v>6.346E+16</c:v>
                </c:pt>
                <c:pt idx="1576">
                  <c:v>6.633E+16</c:v>
                </c:pt>
                <c:pt idx="1577">
                  <c:v>6.598E+16</c:v>
                </c:pt>
                <c:pt idx="1578">
                  <c:v>6.593E+16</c:v>
                </c:pt>
                <c:pt idx="1579">
                  <c:v>6.588E+16</c:v>
                </c:pt>
                <c:pt idx="1580">
                  <c:v>6.574E+16</c:v>
                </c:pt>
                <c:pt idx="1581">
                  <c:v>6.534E+16</c:v>
                </c:pt>
                <c:pt idx="1582">
                  <c:v>1.104E+16</c:v>
                </c:pt>
                <c:pt idx="1583">
                  <c:v>6.302E+16</c:v>
                </c:pt>
                <c:pt idx="1584">
                  <c:v>6.446E+16</c:v>
                </c:pt>
                <c:pt idx="1585">
                  <c:v>6.541E+16</c:v>
                </c:pt>
                <c:pt idx="1586">
                  <c:v>6.519E+16</c:v>
                </c:pt>
                <c:pt idx="1587">
                  <c:v>6.442E+16</c:v>
                </c:pt>
                <c:pt idx="1588">
                  <c:v>6.516E+16</c:v>
                </c:pt>
                <c:pt idx="1589">
                  <c:v>6.442E+16</c:v>
                </c:pt>
                <c:pt idx="1590">
                  <c:v>6.502E+16</c:v>
                </c:pt>
                <c:pt idx="1591">
                  <c:v>6.792E+16</c:v>
                </c:pt>
                <c:pt idx="1592">
                  <c:v>6.822E+16</c:v>
                </c:pt>
                <c:pt idx="1593">
                  <c:v>6.815E+16</c:v>
                </c:pt>
                <c:pt idx="1594">
                  <c:v>6.669E+16</c:v>
                </c:pt>
                <c:pt idx="1595">
                  <c:v>6.795E+16</c:v>
                </c:pt>
                <c:pt idx="1596">
                  <c:v>6.739E+16</c:v>
                </c:pt>
                <c:pt idx="1597">
                  <c:v>6.749E+16</c:v>
                </c:pt>
                <c:pt idx="1598">
                  <c:v>6.944E+16</c:v>
                </c:pt>
                <c:pt idx="1599">
                  <c:v>7.015E+16</c:v>
                </c:pt>
                <c:pt idx="1600">
                  <c:v>5.063E+16</c:v>
                </c:pt>
                <c:pt idx="1601">
                  <c:v>7.002E+16</c:v>
                </c:pt>
                <c:pt idx="1602">
                  <c:v>6.984E+16</c:v>
                </c:pt>
                <c:pt idx="1603">
                  <c:v>5.713E+16</c:v>
                </c:pt>
                <c:pt idx="1604">
                  <c:v>6.932E+16</c:v>
                </c:pt>
                <c:pt idx="1605">
                  <c:v>6.62E+16</c:v>
                </c:pt>
                <c:pt idx="1606">
                  <c:v>5.632E+16</c:v>
                </c:pt>
                <c:pt idx="1607">
                  <c:v>7.109E+16</c:v>
                </c:pt>
                <c:pt idx="1608">
                  <c:v>6.886E+16</c:v>
                </c:pt>
                <c:pt idx="1609">
                  <c:v>4.741E+16</c:v>
                </c:pt>
                <c:pt idx="1610">
                  <c:v>6.914E+16</c:v>
                </c:pt>
                <c:pt idx="1611">
                  <c:v>4.425E+16</c:v>
                </c:pt>
                <c:pt idx="1612">
                  <c:v>5.79E+16</c:v>
                </c:pt>
                <c:pt idx="1613">
                  <c:v>4.83E+16</c:v>
                </c:pt>
                <c:pt idx="1614">
                  <c:v>6.741E+16</c:v>
                </c:pt>
                <c:pt idx="1615">
                  <c:v>6.56E+16</c:v>
                </c:pt>
                <c:pt idx="1616">
                  <c:v>6.407E+16</c:v>
                </c:pt>
                <c:pt idx="1617">
                  <c:v>6.499E+16</c:v>
                </c:pt>
                <c:pt idx="1618">
                  <c:v>6.956E+16</c:v>
                </c:pt>
                <c:pt idx="1619">
                  <c:v>6.979E+16</c:v>
                </c:pt>
                <c:pt idx="1620">
                  <c:v>7.035E+16</c:v>
                </c:pt>
                <c:pt idx="1621">
                  <c:v>6.215E+16</c:v>
                </c:pt>
                <c:pt idx="1622">
                  <c:v>6.918E+16</c:v>
                </c:pt>
                <c:pt idx="1623">
                  <c:v>6.909E+16</c:v>
                </c:pt>
                <c:pt idx="1624">
                  <c:v>6.194E+16</c:v>
                </c:pt>
                <c:pt idx="1625">
                  <c:v>6.964E+16</c:v>
                </c:pt>
                <c:pt idx="1626">
                  <c:v>6.726E+16</c:v>
                </c:pt>
                <c:pt idx="1627">
                  <c:v>6.973E+16</c:v>
                </c:pt>
                <c:pt idx="1628">
                  <c:v>6.632E+16</c:v>
                </c:pt>
                <c:pt idx="1629">
                  <c:v>7.003E+16</c:v>
                </c:pt>
                <c:pt idx="1630">
                  <c:v>7.031E+16</c:v>
                </c:pt>
                <c:pt idx="1631">
                  <c:v>7.028E+16</c:v>
                </c:pt>
                <c:pt idx="1632">
                  <c:v>6.97E+16</c:v>
                </c:pt>
                <c:pt idx="1633">
                  <c:v>6.967E+16</c:v>
                </c:pt>
                <c:pt idx="1634">
                  <c:v>7.007E+16</c:v>
                </c:pt>
                <c:pt idx="1635">
                  <c:v>7.026E+16</c:v>
                </c:pt>
                <c:pt idx="1636">
                  <c:v>3.534E+16</c:v>
                </c:pt>
                <c:pt idx="1637">
                  <c:v>6.981E+16</c:v>
                </c:pt>
                <c:pt idx="1638">
                  <c:v>6.901E+16</c:v>
                </c:pt>
                <c:pt idx="1639">
                  <c:v>5.242E+16</c:v>
                </c:pt>
                <c:pt idx="1640">
                  <c:v>7.127E+16</c:v>
                </c:pt>
                <c:pt idx="1641">
                  <c:v>7.06E+16</c:v>
                </c:pt>
                <c:pt idx="1642">
                  <c:v>7.227E+16</c:v>
                </c:pt>
                <c:pt idx="1643">
                  <c:v>7.29E+16</c:v>
                </c:pt>
                <c:pt idx="1644">
                  <c:v>7.259E+16</c:v>
                </c:pt>
                <c:pt idx="1645">
                  <c:v>6.298E+16</c:v>
                </c:pt>
                <c:pt idx="1646">
                  <c:v>7.331E+16</c:v>
                </c:pt>
                <c:pt idx="1647">
                  <c:v>7.301E+16</c:v>
                </c:pt>
                <c:pt idx="1648">
                  <c:v>7.294E+16</c:v>
                </c:pt>
                <c:pt idx="1649">
                  <c:v>7.311E+16</c:v>
                </c:pt>
                <c:pt idx="1650">
                  <c:v>7.314E+16</c:v>
                </c:pt>
                <c:pt idx="1651">
                  <c:v>7.315E+16</c:v>
                </c:pt>
                <c:pt idx="1652">
                  <c:v>7.227E+16</c:v>
                </c:pt>
                <c:pt idx="1653">
                  <c:v>6.243E+16</c:v>
                </c:pt>
                <c:pt idx="1654">
                  <c:v>7.332E+16</c:v>
                </c:pt>
                <c:pt idx="1655">
                  <c:v>3.629E+16</c:v>
                </c:pt>
                <c:pt idx="1656">
                  <c:v>7.283E+16</c:v>
                </c:pt>
                <c:pt idx="1657">
                  <c:v>3.645E+16</c:v>
                </c:pt>
                <c:pt idx="1658">
                  <c:v>7.277E+16</c:v>
                </c:pt>
                <c:pt idx="1659">
                  <c:v>3.651E+16</c:v>
                </c:pt>
                <c:pt idx="1660">
                  <c:v>7.345E+16</c:v>
                </c:pt>
                <c:pt idx="1661">
                  <c:v>7.291E+16</c:v>
                </c:pt>
                <c:pt idx="1662">
                  <c:v>7.316E+16</c:v>
                </c:pt>
                <c:pt idx="1663">
                  <c:v>3.632E+16</c:v>
                </c:pt>
                <c:pt idx="1664">
                  <c:v>7.287E+16</c:v>
                </c:pt>
                <c:pt idx="1665">
                  <c:v>7.316E+16</c:v>
                </c:pt>
                <c:pt idx="1666">
                  <c:v>7.316E+16</c:v>
                </c:pt>
                <c:pt idx="1667">
                  <c:v>7.342E+16</c:v>
                </c:pt>
                <c:pt idx="1668">
                  <c:v>7.354E+16</c:v>
                </c:pt>
                <c:pt idx="1669">
                  <c:v>6.243E+16</c:v>
                </c:pt>
                <c:pt idx="1670">
                  <c:v>7.314E+16</c:v>
                </c:pt>
                <c:pt idx="1671">
                  <c:v>7.314E+16</c:v>
                </c:pt>
                <c:pt idx="1672">
                  <c:v>7.335E+16</c:v>
                </c:pt>
                <c:pt idx="1673">
                  <c:v>7.296E+16</c:v>
                </c:pt>
                <c:pt idx="1674">
                  <c:v>7.297E+16</c:v>
                </c:pt>
                <c:pt idx="1675">
                  <c:v>7.328E+16</c:v>
                </c:pt>
                <c:pt idx="1676">
                  <c:v>7.334E+16</c:v>
                </c:pt>
                <c:pt idx="1677">
                  <c:v>7.33E+16</c:v>
                </c:pt>
                <c:pt idx="1678">
                  <c:v>7.323E+16</c:v>
                </c:pt>
                <c:pt idx="1679">
                  <c:v>7.322E+16</c:v>
                </c:pt>
                <c:pt idx="1680">
                  <c:v>7.351E+16</c:v>
                </c:pt>
                <c:pt idx="1681">
                  <c:v>7.31E+16</c:v>
                </c:pt>
                <c:pt idx="1682">
                  <c:v>7.264E+16</c:v>
                </c:pt>
                <c:pt idx="1683">
                  <c:v>7.326E+16</c:v>
                </c:pt>
                <c:pt idx="1684">
                  <c:v>5.299E+16</c:v>
                </c:pt>
                <c:pt idx="1685">
                  <c:v>4.887E+16</c:v>
                </c:pt>
                <c:pt idx="1686">
                  <c:v>7.236E+16</c:v>
                </c:pt>
                <c:pt idx="1687">
                  <c:v>7.258E+16</c:v>
                </c:pt>
                <c:pt idx="1688">
                  <c:v>7.203E+16</c:v>
                </c:pt>
                <c:pt idx="1689">
                  <c:v>7.282E+16</c:v>
                </c:pt>
                <c:pt idx="1690">
                  <c:v>3.24E+16</c:v>
                </c:pt>
                <c:pt idx="1691">
                  <c:v>7.299E+16</c:v>
                </c:pt>
                <c:pt idx="1692">
                  <c:v>7.301E+16</c:v>
                </c:pt>
                <c:pt idx="1693">
                  <c:v>7.28E+16</c:v>
                </c:pt>
                <c:pt idx="1694">
                  <c:v>7.248E+16</c:v>
                </c:pt>
                <c:pt idx="1695">
                  <c:v>7.292E+16</c:v>
                </c:pt>
                <c:pt idx="1696">
                  <c:v>7.301E+16</c:v>
                </c:pt>
                <c:pt idx="1697">
                  <c:v>7.284E+16</c:v>
                </c:pt>
                <c:pt idx="1698">
                  <c:v>6.232E+16</c:v>
                </c:pt>
                <c:pt idx="1699">
                  <c:v>7.293E+16</c:v>
                </c:pt>
                <c:pt idx="1700">
                  <c:v>7.257E+16</c:v>
                </c:pt>
                <c:pt idx="1701">
                  <c:v>5.057E+16</c:v>
                </c:pt>
                <c:pt idx="1702">
                  <c:v>7.345E+16</c:v>
                </c:pt>
                <c:pt idx="1703">
                  <c:v>7.248E+16</c:v>
                </c:pt>
                <c:pt idx="1704">
                  <c:v>7.252E+16</c:v>
                </c:pt>
                <c:pt idx="1705">
                  <c:v>7.267E+16</c:v>
                </c:pt>
                <c:pt idx="1706">
                  <c:v>7.25E+16</c:v>
                </c:pt>
                <c:pt idx="1707">
                  <c:v>7.266E+16</c:v>
                </c:pt>
                <c:pt idx="1708">
                  <c:v>7.253E+16</c:v>
                </c:pt>
                <c:pt idx="1709">
                  <c:v>7.241E+16</c:v>
                </c:pt>
                <c:pt idx="1710">
                  <c:v>7.244E+16</c:v>
                </c:pt>
                <c:pt idx="1711">
                  <c:v>7.213E+16</c:v>
                </c:pt>
                <c:pt idx="1712">
                  <c:v>6.893E+16</c:v>
                </c:pt>
                <c:pt idx="1713">
                  <c:v>6.995E+16</c:v>
                </c:pt>
                <c:pt idx="1714">
                  <c:v>6.993E+16</c:v>
                </c:pt>
                <c:pt idx="1715">
                  <c:v>7.006E+16</c:v>
                </c:pt>
                <c:pt idx="1716">
                  <c:v>6.738E+16</c:v>
                </c:pt>
                <c:pt idx="1717">
                  <c:v>6.357E+16</c:v>
                </c:pt>
                <c:pt idx="1718">
                  <c:v>2.759E+16</c:v>
                </c:pt>
                <c:pt idx="1719">
                  <c:v>6.473E+16</c:v>
                </c:pt>
                <c:pt idx="1720">
                  <c:v>7.076E+16</c:v>
                </c:pt>
                <c:pt idx="1721">
                  <c:v>7.094E+16</c:v>
                </c:pt>
                <c:pt idx="1722">
                  <c:v>7.066E+16</c:v>
                </c:pt>
                <c:pt idx="1723">
                  <c:v>6.995E+16</c:v>
                </c:pt>
                <c:pt idx="1724">
                  <c:v>6.935E+16</c:v>
                </c:pt>
                <c:pt idx="1725">
                  <c:v>6.903E+16</c:v>
                </c:pt>
                <c:pt idx="1726">
                  <c:v>6.847E+16</c:v>
                </c:pt>
                <c:pt idx="1727">
                  <c:v>6.531E+16</c:v>
                </c:pt>
                <c:pt idx="1728">
                  <c:v>6.398E+16</c:v>
                </c:pt>
                <c:pt idx="1729">
                  <c:v>6.378E+16</c:v>
                </c:pt>
                <c:pt idx="1730">
                  <c:v>6.402E+16</c:v>
                </c:pt>
                <c:pt idx="1731">
                  <c:v>6.197E+16</c:v>
                </c:pt>
                <c:pt idx="1732">
                  <c:v>6.524E+16</c:v>
                </c:pt>
                <c:pt idx="1733">
                  <c:v>6.972E+16</c:v>
                </c:pt>
                <c:pt idx="1734">
                  <c:v>4.958E+16</c:v>
                </c:pt>
                <c:pt idx="1735">
                  <c:v>6.913E+16</c:v>
                </c:pt>
                <c:pt idx="1736">
                  <c:v>6.919E+16</c:v>
                </c:pt>
                <c:pt idx="1737">
                  <c:v>6.914E+16</c:v>
                </c:pt>
                <c:pt idx="1738">
                  <c:v>2.747E+16</c:v>
                </c:pt>
                <c:pt idx="1739">
                  <c:v>6.912E+16</c:v>
                </c:pt>
                <c:pt idx="1740">
                  <c:v>5.397E+16</c:v>
                </c:pt>
                <c:pt idx="1741">
                  <c:v>1370000000000000</c:v>
                </c:pt>
                <c:pt idx="1742">
                  <c:v>3.709E+16</c:v>
                </c:pt>
                <c:pt idx="1743">
                  <c:v>5.969E+16</c:v>
                </c:pt>
                <c:pt idx="1744">
                  <c:v>6.932E+16</c:v>
                </c:pt>
                <c:pt idx="1745">
                  <c:v>6.925E+16</c:v>
                </c:pt>
                <c:pt idx="1746">
                  <c:v>6.941E+16</c:v>
                </c:pt>
                <c:pt idx="1747">
                  <c:v>2.303E+16</c:v>
                </c:pt>
                <c:pt idx="1748">
                  <c:v>1.287E+16</c:v>
                </c:pt>
                <c:pt idx="1749">
                  <c:v>-3985000000000</c:v>
                </c:pt>
                <c:pt idx="1750">
                  <c:v>1.404E+16</c:v>
                </c:pt>
                <c:pt idx="1751">
                  <c:v>6.883E+16</c:v>
                </c:pt>
                <c:pt idx="1752">
                  <c:v>6.902E+16</c:v>
                </c:pt>
                <c:pt idx="1753">
                  <c:v>6.919E+16</c:v>
                </c:pt>
                <c:pt idx="1754">
                  <c:v>6.932E+16</c:v>
                </c:pt>
                <c:pt idx="1755">
                  <c:v>6.939E+16</c:v>
                </c:pt>
                <c:pt idx="1756">
                  <c:v>6.928E+16</c:v>
                </c:pt>
                <c:pt idx="1757">
                  <c:v>6.91E+16</c:v>
                </c:pt>
                <c:pt idx="1758">
                  <c:v>6.911E+16</c:v>
                </c:pt>
                <c:pt idx="1759">
                  <c:v>6.568E+16</c:v>
                </c:pt>
                <c:pt idx="1760">
                  <c:v>5.898E+16</c:v>
                </c:pt>
                <c:pt idx="1761">
                  <c:v>6.865E+16</c:v>
                </c:pt>
                <c:pt idx="1762">
                  <c:v>5.907E+16</c:v>
                </c:pt>
                <c:pt idx="1763">
                  <c:v>6.923E+16</c:v>
                </c:pt>
                <c:pt idx="1764">
                  <c:v>6.905E+16</c:v>
                </c:pt>
                <c:pt idx="1765">
                  <c:v>6.859E+16</c:v>
                </c:pt>
                <c:pt idx="1766">
                  <c:v>6.913E+16</c:v>
                </c:pt>
                <c:pt idx="1767">
                  <c:v>6.913E+16</c:v>
                </c:pt>
                <c:pt idx="1768">
                  <c:v>6.923E+16</c:v>
                </c:pt>
                <c:pt idx="1769">
                  <c:v>6.919E+16</c:v>
                </c:pt>
                <c:pt idx="1770">
                  <c:v>6.918E+16</c:v>
                </c:pt>
                <c:pt idx="1771">
                  <c:v>6.933E+16</c:v>
                </c:pt>
                <c:pt idx="1772">
                  <c:v>6.934E+16</c:v>
                </c:pt>
                <c:pt idx="1773">
                  <c:v>6.915E+16</c:v>
                </c:pt>
                <c:pt idx="1774">
                  <c:v>6.381E+16</c:v>
                </c:pt>
                <c:pt idx="1775">
                  <c:v>6.304E+16</c:v>
                </c:pt>
                <c:pt idx="1776">
                  <c:v>6.904E+16</c:v>
                </c:pt>
                <c:pt idx="1777">
                  <c:v>6.921E+16</c:v>
                </c:pt>
                <c:pt idx="1778">
                  <c:v>6.812E+16</c:v>
                </c:pt>
                <c:pt idx="1779">
                  <c:v>6.847E+16</c:v>
                </c:pt>
                <c:pt idx="1780">
                  <c:v>6.874E+16</c:v>
                </c:pt>
                <c:pt idx="1781">
                  <c:v>6.84E+16</c:v>
                </c:pt>
                <c:pt idx="1782">
                  <c:v>6.886E+16</c:v>
                </c:pt>
                <c:pt idx="1783">
                  <c:v>6.881E+16</c:v>
                </c:pt>
                <c:pt idx="1784">
                  <c:v>5.89E+16</c:v>
                </c:pt>
                <c:pt idx="1785">
                  <c:v>6.878E+16</c:v>
                </c:pt>
                <c:pt idx="1786">
                  <c:v>6.883E+16</c:v>
                </c:pt>
                <c:pt idx="1787">
                  <c:v>6.799E+16</c:v>
                </c:pt>
                <c:pt idx="1788">
                  <c:v>6.89E+16</c:v>
                </c:pt>
                <c:pt idx="1789">
                  <c:v>6.908E+16</c:v>
                </c:pt>
                <c:pt idx="1790">
                  <c:v>6.862E+16</c:v>
                </c:pt>
                <c:pt idx="1791">
                  <c:v>5.946E+16</c:v>
                </c:pt>
                <c:pt idx="1792">
                  <c:v>6.917E+16</c:v>
                </c:pt>
                <c:pt idx="1793">
                  <c:v>6.884E+16</c:v>
                </c:pt>
                <c:pt idx="1794">
                  <c:v>2.575E+16</c:v>
                </c:pt>
                <c:pt idx="1795">
                  <c:v>-1456000000000</c:v>
                </c:pt>
                <c:pt idx="1796">
                  <c:v>3.12E+16</c:v>
                </c:pt>
                <c:pt idx="1797">
                  <c:v>6.88E+16</c:v>
                </c:pt>
                <c:pt idx="1798">
                  <c:v>6.877E+16</c:v>
                </c:pt>
                <c:pt idx="1799">
                  <c:v>6.828E+16</c:v>
                </c:pt>
                <c:pt idx="1800">
                  <c:v>6.401E+16</c:v>
                </c:pt>
                <c:pt idx="1801">
                  <c:v>5.664E+16</c:v>
                </c:pt>
                <c:pt idx="1802">
                  <c:v>6.92E+16</c:v>
                </c:pt>
                <c:pt idx="1803">
                  <c:v>6.91E+16</c:v>
                </c:pt>
                <c:pt idx="1804">
                  <c:v>6.9E+16</c:v>
                </c:pt>
                <c:pt idx="1805">
                  <c:v>6.909E+16</c:v>
                </c:pt>
                <c:pt idx="1806">
                  <c:v>6.916E+16</c:v>
                </c:pt>
                <c:pt idx="1807">
                  <c:v>6.908E+16</c:v>
                </c:pt>
                <c:pt idx="1808">
                  <c:v>6.953E+16</c:v>
                </c:pt>
                <c:pt idx="1809">
                  <c:v>6.905E+16</c:v>
                </c:pt>
                <c:pt idx="1810">
                  <c:v>6.94E+16</c:v>
                </c:pt>
                <c:pt idx="1811">
                  <c:v>6.952E+16</c:v>
                </c:pt>
                <c:pt idx="1812">
                  <c:v>6.899E+16</c:v>
                </c:pt>
                <c:pt idx="1813">
                  <c:v>5.946E+16</c:v>
                </c:pt>
                <c:pt idx="1814">
                  <c:v>2.441E+16</c:v>
                </c:pt>
                <c:pt idx="1815">
                  <c:v>6.871E+16</c:v>
                </c:pt>
                <c:pt idx="1816">
                  <c:v>6.922E+16</c:v>
                </c:pt>
                <c:pt idx="1817">
                  <c:v>6.895E+16</c:v>
                </c:pt>
                <c:pt idx="1818">
                  <c:v>6.932E+16</c:v>
                </c:pt>
                <c:pt idx="1819">
                  <c:v>6.959E+16</c:v>
                </c:pt>
                <c:pt idx="1820">
                  <c:v>6.903E+16</c:v>
                </c:pt>
                <c:pt idx="1821">
                  <c:v>7.046E+16</c:v>
                </c:pt>
                <c:pt idx="1822">
                  <c:v>7.043E+16</c:v>
                </c:pt>
                <c:pt idx="1823">
                  <c:v>7.112E+16</c:v>
                </c:pt>
                <c:pt idx="1824">
                  <c:v>7.061E+16</c:v>
                </c:pt>
                <c:pt idx="1825">
                  <c:v>7.051E+16</c:v>
                </c:pt>
                <c:pt idx="1826">
                  <c:v>7.028E+16</c:v>
                </c:pt>
                <c:pt idx="1827">
                  <c:v>7.018E+16</c:v>
                </c:pt>
                <c:pt idx="1828">
                  <c:v>7.082E+16</c:v>
                </c:pt>
                <c:pt idx="1829">
                  <c:v>4.877E+16</c:v>
                </c:pt>
                <c:pt idx="1830">
                  <c:v>5.411E+16</c:v>
                </c:pt>
                <c:pt idx="1831">
                  <c:v>7.115E+16</c:v>
                </c:pt>
                <c:pt idx="1832">
                  <c:v>7.046E+16</c:v>
                </c:pt>
                <c:pt idx="1833">
                  <c:v>7.051E+16</c:v>
                </c:pt>
                <c:pt idx="1834">
                  <c:v>7.101E+16</c:v>
                </c:pt>
                <c:pt idx="1835">
                  <c:v>2.679E+16</c:v>
                </c:pt>
                <c:pt idx="1836">
                  <c:v>6775000000000000</c:v>
                </c:pt>
                <c:pt idx="1837">
                  <c:v>3459000000000000</c:v>
                </c:pt>
                <c:pt idx="1838">
                  <c:v>6232000000000000</c:v>
                </c:pt>
                <c:pt idx="1839">
                  <c:v>4.47E+16</c:v>
                </c:pt>
                <c:pt idx="1840">
                  <c:v>7.119E+16</c:v>
                </c:pt>
                <c:pt idx="1841">
                  <c:v>7.106E+16</c:v>
                </c:pt>
                <c:pt idx="1842">
                  <c:v>7.165E+16</c:v>
                </c:pt>
                <c:pt idx="1843">
                  <c:v>7.103E+16</c:v>
                </c:pt>
                <c:pt idx="1844">
                  <c:v>7.111E+16</c:v>
                </c:pt>
                <c:pt idx="1845">
                  <c:v>7.101E+16</c:v>
                </c:pt>
                <c:pt idx="1846">
                  <c:v>7.157E+16</c:v>
                </c:pt>
                <c:pt idx="1847">
                  <c:v>7.1E+16</c:v>
                </c:pt>
                <c:pt idx="1848">
                  <c:v>4.246E+16</c:v>
                </c:pt>
                <c:pt idx="1849">
                  <c:v>5.47E+16</c:v>
                </c:pt>
                <c:pt idx="1850">
                  <c:v>7.095E+16</c:v>
                </c:pt>
                <c:pt idx="1851">
                  <c:v>7.091E+16</c:v>
                </c:pt>
                <c:pt idx="1852">
                  <c:v>2.318E+16</c:v>
                </c:pt>
                <c:pt idx="1853">
                  <c:v>5.528E+16</c:v>
                </c:pt>
                <c:pt idx="1854">
                  <c:v>7.098E+16</c:v>
                </c:pt>
                <c:pt idx="1855">
                  <c:v>7.115E+16</c:v>
                </c:pt>
                <c:pt idx="1856">
                  <c:v>6.739E+16</c:v>
                </c:pt>
                <c:pt idx="1857">
                  <c:v>7.143E+16</c:v>
                </c:pt>
                <c:pt idx="1858">
                  <c:v>7.117E+16</c:v>
                </c:pt>
                <c:pt idx="1859">
                  <c:v>7.118E+16</c:v>
                </c:pt>
                <c:pt idx="1860">
                  <c:v>7.075E+16</c:v>
                </c:pt>
                <c:pt idx="1861">
                  <c:v>7.065E+16</c:v>
                </c:pt>
                <c:pt idx="1862">
                  <c:v>6.922E+16</c:v>
                </c:pt>
                <c:pt idx="1863">
                  <c:v>7.026E+16</c:v>
                </c:pt>
                <c:pt idx="1864">
                  <c:v>5.967E+16</c:v>
                </c:pt>
                <c:pt idx="1865">
                  <c:v>7.119E+16</c:v>
                </c:pt>
                <c:pt idx="1866">
                  <c:v>7.039E+16</c:v>
                </c:pt>
                <c:pt idx="1867">
                  <c:v>7.019E+16</c:v>
                </c:pt>
                <c:pt idx="1868">
                  <c:v>6.476E+16</c:v>
                </c:pt>
                <c:pt idx="1869">
                  <c:v>6.535E+16</c:v>
                </c:pt>
                <c:pt idx="1870">
                  <c:v>6.576E+16</c:v>
                </c:pt>
                <c:pt idx="1871">
                  <c:v>6.456E+16</c:v>
                </c:pt>
                <c:pt idx="1872">
                  <c:v>6.769E+16</c:v>
                </c:pt>
                <c:pt idx="1873">
                  <c:v>-3218000000000</c:v>
                </c:pt>
                <c:pt idx="1874">
                  <c:v>-2299000000000</c:v>
                </c:pt>
                <c:pt idx="1875">
                  <c:v>-1379000000000</c:v>
                </c:pt>
                <c:pt idx="1876">
                  <c:v>-3985000000000</c:v>
                </c:pt>
                <c:pt idx="1877">
                  <c:v>-1379000000000</c:v>
                </c:pt>
                <c:pt idx="1878">
                  <c:v>-4598000000000</c:v>
                </c:pt>
                <c:pt idx="1879">
                  <c:v>5.759E+16</c:v>
                </c:pt>
                <c:pt idx="1880">
                  <c:v>6.242E+16</c:v>
                </c:pt>
                <c:pt idx="1881">
                  <c:v>6.937E+16</c:v>
                </c:pt>
                <c:pt idx="1882">
                  <c:v>7.004E+16</c:v>
                </c:pt>
                <c:pt idx="1883">
                  <c:v>6.965E+16</c:v>
                </c:pt>
                <c:pt idx="1884">
                  <c:v>7.006E+16</c:v>
                </c:pt>
                <c:pt idx="1885">
                  <c:v>6.947E+16</c:v>
                </c:pt>
                <c:pt idx="1886">
                  <c:v>6.985E+16</c:v>
                </c:pt>
                <c:pt idx="1887">
                  <c:v>6.911E+16</c:v>
                </c:pt>
                <c:pt idx="1888">
                  <c:v>7.134E+16</c:v>
                </c:pt>
                <c:pt idx="1889">
                  <c:v>6.173E+16</c:v>
                </c:pt>
                <c:pt idx="1890">
                  <c:v>6.919E+16</c:v>
                </c:pt>
                <c:pt idx="1891">
                  <c:v>6.892E+16</c:v>
                </c:pt>
                <c:pt idx="1892">
                  <c:v>6.901E+16</c:v>
                </c:pt>
                <c:pt idx="1893">
                  <c:v>6.839E+16</c:v>
                </c:pt>
                <c:pt idx="1894">
                  <c:v>6.874E+16</c:v>
                </c:pt>
                <c:pt idx="1895">
                  <c:v>6.895E+16</c:v>
                </c:pt>
                <c:pt idx="1896">
                  <c:v>6.846E+16</c:v>
                </c:pt>
                <c:pt idx="1897">
                  <c:v>6.844E+16</c:v>
                </c:pt>
                <c:pt idx="1898">
                  <c:v>6.844E+16</c:v>
                </c:pt>
                <c:pt idx="1899">
                  <c:v>6.945E+16</c:v>
                </c:pt>
                <c:pt idx="1900">
                  <c:v>6.846E+16</c:v>
                </c:pt>
                <c:pt idx="1901">
                  <c:v>6.902E+16</c:v>
                </c:pt>
                <c:pt idx="1902">
                  <c:v>6.849E+16</c:v>
                </c:pt>
                <c:pt idx="1903">
                  <c:v>6.902E+16</c:v>
                </c:pt>
                <c:pt idx="1904">
                  <c:v>7.06E+16</c:v>
                </c:pt>
                <c:pt idx="1905">
                  <c:v>6.851E+16</c:v>
                </c:pt>
                <c:pt idx="1906">
                  <c:v>6.756E+16</c:v>
                </c:pt>
                <c:pt idx="1907">
                  <c:v>6.642E+16</c:v>
                </c:pt>
                <c:pt idx="1908">
                  <c:v>6.698E+16</c:v>
                </c:pt>
                <c:pt idx="1909">
                  <c:v>4.836E+16</c:v>
                </c:pt>
                <c:pt idx="1910">
                  <c:v>5.474E+16</c:v>
                </c:pt>
                <c:pt idx="1911">
                  <c:v>6.591E+16</c:v>
                </c:pt>
                <c:pt idx="1912">
                  <c:v>6.805E+16</c:v>
                </c:pt>
                <c:pt idx="1913">
                  <c:v>6.742E+16</c:v>
                </c:pt>
                <c:pt idx="1914">
                  <c:v>6.734E+16</c:v>
                </c:pt>
                <c:pt idx="1915">
                  <c:v>6.72E+16</c:v>
                </c:pt>
                <c:pt idx="1916">
                  <c:v>7.03E+16</c:v>
                </c:pt>
                <c:pt idx="1917">
                  <c:v>7.062E+16</c:v>
                </c:pt>
                <c:pt idx="1918">
                  <c:v>7.067E+16</c:v>
                </c:pt>
                <c:pt idx="1919">
                  <c:v>7.055E+16</c:v>
                </c:pt>
                <c:pt idx="1920">
                  <c:v>7.068E+16</c:v>
                </c:pt>
                <c:pt idx="1921">
                  <c:v>7.071E+16</c:v>
                </c:pt>
                <c:pt idx="1922">
                  <c:v>7.071E+16</c:v>
                </c:pt>
                <c:pt idx="1923">
                  <c:v>7.064E+16</c:v>
                </c:pt>
                <c:pt idx="1924">
                  <c:v>7.049E+16</c:v>
                </c:pt>
                <c:pt idx="1925">
                  <c:v>7.058E+16</c:v>
                </c:pt>
                <c:pt idx="1926">
                  <c:v>7.041E+16</c:v>
                </c:pt>
                <c:pt idx="1927">
                  <c:v>7.071E+16</c:v>
                </c:pt>
                <c:pt idx="1928">
                  <c:v>7.072E+16</c:v>
                </c:pt>
                <c:pt idx="1929">
                  <c:v>7.038E+16</c:v>
                </c:pt>
                <c:pt idx="1930">
                  <c:v>6.662E+16</c:v>
                </c:pt>
                <c:pt idx="1931">
                  <c:v>6.998E+16</c:v>
                </c:pt>
                <c:pt idx="1932">
                  <c:v>7.069E+16</c:v>
                </c:pt>
                <c:pt idx="1933">
                  <c:v>7.07E+16</c:v>
                </c:pt>
                <c:pt idx="1934">
                  <c:v>7.059E+16</c:v>
                </c:pt>
                <c:pt idx="1935">
                  <c:v>7.057E+16</c:v>
                </c:pt>
                <c:pt idx="1936">
                  <c:v>7.07E+16</c:v>
                </c:pt>
                <c:pt idx="1937">
                  <c:v>7.079E+16</c:v>
                </c:pt>
                <c:pt idx="1938">
                  <c:v>7.078E+16</c:v>
                </c:pt>
                <c:pt idx="1939">
                  <c:v>7.1E+16</c:v>
                </c:pt>
                <c:pt idx="1940">
                  <c:v>7.045E+16</c:v>
                </c:pt>
                <c:pt idx="1941">
                  <c:v>7.031E+16</c:v>
                </c:pt>
                <c:pt idx="1942">
                  <c:v>6.557E+16</c:v>
                </c:pt>
                <c:pt idx="1943">
                  <c:v>7.135E+16</c:v>
                </c:pt>
                <c:pt idx="1944">
                  <c:v>7.13E+16</c:v>
                </c:pt>
                <c:pt idx="1945">
                  <c:v>7.119E+16</c:v>
                </c:pt>
                <c:pt idx="1946">
                  <c:v>6.064E+16</c:v>
                </c:pt>
                <c:pt idx="1947">
                  <c:v>7.036E+16</c:v>
                </c:pt>
                <c:pt idx="1948">
                  <c:v>7.057E+16</c:v>
                </c:pt>
                <c:pt idx="1949">
                  <c:v>7.098E+16</c:v>
                </c:pt>
                <c:pt idx="1950">
                  <c:v>7.115E+16</c:v>
                </c:pt>
                <c:pt idx="1951">
                  <c:v>7.126E+16</c:v>
                </c:pt>
                <c:pt idx="1952">
                  <c:v>7.111E+16</c:v>
                </c:pt>
                <c:pt idx="1953">
                  <c:v>7.129E+16</c:v>
                </c:pt>
                <c:pt idx="1954">
                  <c:v>7.145E+16</c:v>
                </c:pt>
                <c:pt idx="1955">
                  <c:v>7.121E+16</c:v>
                </c:pt>
                <c:pt idx="1956">
                  <c:v>7.096E+16</c:v>
                </c:pt>
                <c:pt idx="1957">
                  <c:v>7.119E+16</c:v>
                </c:pt>
                <c:pt idx="1958">
                  <c:v>7.086E+16</c:v>
                </c:pt>
                <c:pt idx="1959">
                  <c:v>7.107E+16</c:v>
                </c:pt>
                <c:pt idx="1960">
                  <c:v>4.952E+16</c:v>
                </c:pt>
                <c:pt idx="1961">
                  <c:v>4.523E+16</c:v>
                </c:pt>
                <c:pt idx="1962">
                  <c:v>7.085E+16</c:v>
                </c:pt>
                <c:pt idx="1963">
                  <c:v>7.048E+16</c:v>
                </c:pt>
                <c:pt idx="1964">
                  <c:v>7.049E+16</c:v>
                </c:pt>
                <c:pt idx="1965">
                  <c:v>7.004E+16</c:v>
                </c:pt>
                <c:pt idx="1966">
                  <c:v>6.602E+16</c:v>
                </c:pt>
                <c:pt idx="1967">
                  <c:v>7.053E+16</c:v>
                </c:pt>
                <c:pt idx="1968">
                  <c:v>6.901E+16</c:v>
                </c:pt>
                <c:pt idx="1969">
                  <c:v>6.873E+16</c:v>
                </c:pt>
                <c:pt idx="1970">
                  <c:v>6.596E+16</c:v>
                </c:pt>
                <c:pt idx="1971">
                  <c:v>6.937E+16</c:v>
                </c:pt>
                <c:pt idx="1972">
                  <c:v>6.866E+16</c:v>
                </c:pt>
                <c:pt idx="1973">
                  <c:v>7.065E+16</c:v>
                </c:pt>
                <c:pt idx="1974">
                  <c:v>7.112E+16</c:v>
                </c:pt>
                <c:pt idx="1975">
                  <c:v>6.116E+16</c:v>
                </c:pt>
                <c:pt idx="1976">
                  <c:v>7.094E+16</c:v>
                </c:pt>
                <c:pt idx="1977">
                  <c:v>7.082E+16</c:v>
                </c:pt>
                <c:pt idx="1978">
                  <c:v>4.708E+16</c:v>
                </c:pt>
                <c:pt idx="1979">
                  <c:v>7.007E+16</c:v>
                </c:pt>
                <c:pt idx="1980">
                  <c:v>7.008E+16</c:v>
                </c:pt>
                <c:pt idx="1981">
                  <c:v>7.031E+16</c:v>
                </c:pt>
                <c:pt idx="1982">
                  <c:v>7.091E+16</c:v>
                </c:pt>
                <c:pt idx="1983">
                  <c:v>7.077E+16</c:v>
                </c:pt>
                <c:pt idx="1984">
                  <c:v>6.713E+16</c:v>
                </c:pt>
                <c:pt idx="1985">
                  <c:v>6302000000000000</c:v>
                </c:pt>
                <c:pt idx="1986">
                  <c:v>5.794E+16</c:v>
                </c:pt>
                <c:pt idx="1987">
                  <c:v>3.738E+16</c:v>
                </c:pt>
                <c:pt idx="1988">
                  <c:v>7.008E+16</c:v>
                </c:pt>
                <c:pt idx="1989">
                  <c:v>6.921E+16</c:v>
                </c:pt>
                <c:pt idx="1990">
                  <c:v>7.262E+16</c:v>
                </c:pt>
                <c:pt idx="1991">
                  <c:v>7.194E+16</c:v>
                </c:pt>
                <c:pt idx="1992">
                  <c:v>7.25E+16</c:v>
                </c:pt>
                <c:pt idx="1993">
                  <c:v>7.299E+16</c:v>
                </c:pt>
                <c:pt idx="1994">
                  <c:v>7.299E+16</c:v>
                </c:pt>
                <c:pt idx="1995">
                  <c:v>6.836E+16</c:v>
                </c:pt>
                <c:pt idx="1996">
                  <c:v>6.991E+16</c:v>
                </c:pt>
                <c:pt idx="1997">
                  <c:v>7.273E+16</c:v>
                </c:pt>
                <c:pt idx="1998">
                  <c:v>7.273E+16</c:v>
                </c:pt>
                <c:pt idx="1999">
                  <c:v>7.265E+16</c:v>
                </c:pt>
                <c:pt idx="2000">
                  <c:v>7.223E+16</c:v>
                </c:pt>
                <c:pt idx="2001">
                  <c:v>7.247E+16</c:v>
                </c:pt>
                <c:pt idx="2002">
                  <c:v>7.274E+16</c:v>
                </c:pt>
                <c:pt idx="2003">
                  <c:v>7.262E+16</c:v>
                </c:pt>
                <c:pt idx="2004">
                  <c:v>6.813E+16</c:v>
                </c:pt>
                <c:pt idx="2005">
                  <c:v>4.398E+16</c:v>
                </c:pt>
                <c:pt idx="2006">
                  <c:v>7.286E+16</c:v>
                </c:pt>
                <c:pt idx="2007">
                  <c:v>7.269E+16</c:v>
                </c:pt>
                <c:pt idx="2008">
                  <c:v>7.266E+16</c:v>
                </c:pt>
                <c:pt idx="2009">
                  <c:v>7.128E+16</c:v>
                </c:pt>
                <c:pt idx="2010">
                  <c:v>7.199E+16</c:v>
                </c:pt>
                <c:pt idx="2011">
                  <c:v>7.25E+16</c:v>
                </c:pt>
                <c:pt idx="2012">
                  <c:v>7.165E+16</c:v>
                </c:pt>
                <c:pt idx="2013">
                  <c:v>7.052E+16</c:v>
                </c:pt>
                <c:pt idx="2014">
                  <c:v>7.066E+16</c:v>
                </c:pt>
                <c:pt idx="2015">
                  <c:v>6548000000000000</c:v>
                </c:pt>
                <c:pt idx="2016">
                  <c:v>7.086E+16</c:v>
                </c:pt>
                <c:pt idx="2017">
                  <c:v>3.455E+16</c:v>
                </c:pt>
                <c:pt idx="2018">
                  <c:v>6.169E+16</c:v>
                </c:pt>
                <c:pt idx="2019">
                  <c:v>6.375E+16</c:v>
                </c:pt>
                <c:pt idx="2020">
                  <c:v>6.729E+16</c:v>
                </c:pt>
                <c:pt idx="2021">
                  <c:v>7.041E+16</c:v>
                </c:pt>
                <c:pt idx="2022">
                  <c:v>6.177E+16</c:v>
                </c:pt>
                <c:pt idx="2023">
                  <c:v>6.972E+16</c:v>
                </c:pt>
                <c:pt idx="2024">
                  <c:v>6.874E+16</c:v>
                </c:pt>
                <c:pt idx="2025">
                  <c:v>7.213E+16</c:v>
                </c:pt>
                <c:pt idx="2026">
                  <c:v>7.139E+16</c:v>
                </c:pt>
                <c:pt idx="2027">
                  <c:v>7.089E+16</c:v>
                </c:pt>
                <c:pt idx="2028">
                  <c:v>7.138E+16</c:v>
                </c:pt>
                <c:pt idx="2029">
                  <c:v>6.969E+16</c:v>
                </c:pt>
                <c:pt idx="2030">
                  <c:v>6.938E+16</c:v>
                </c:pt>
                <c:pt idx="2031">
                  <c:v>6.998E+16</c:v>
                </c:pt>
                <c:pt idx="2032">
                  <c:v>7.022E+16</c:v>
                </c:pt>
                <c:pt idx="2033">
                  <c:v>6.945E+16</c:v>
                </c:pt>
                <c:pt idx="2034">
                  <c:v>6.991E+16</c:v>
                </c:pt>
                <c:pt idx="2035">
                  <c:v>7.068E+16</c:v>
                </c:pt>
                <c:pt idx="2036">
                  <c:v>7.089E+16</c:v>
                </c:pt>
                <c:pt idx="2037">
                  <c:v>7.09E+16</c:v>
                </c:pt>
                <c:pt idx="2038">
                  <c:v>7.061E+16</c:v>
                </c:pt>
                <c:pt idx="2039">
                  <c:v>7.169E+16</c:v>
                </c:pt>
                <c:pt idx="2040">
                  <c:v>7.167E+16</c:v>
                </c:pt>
                <c:pt idx="2041">
                  <c:v>6.838E+16</c:v>
                </c:pt>
                <c:pt idx="2042">
                  <c:v>6.811E+16</c:v>
                </c:pt>
                <c:pt idx="2043">
                  <c:v>6.918E+16</c:v>
                </c:pt>
                <c:pt idx="2044">
                  <c:v>6.57E+16</c:v>
                </c:pt>
                <c:pt idx="2045">
                  <c:v>7.065E+16</c:v>
                </c:pt>
                <c:pt idx="2046">
                  <c:v>7.171E+16</c:v>
                </c:pt>
                <c:pt idx="2047">
                  <c:v>7.149E+16</c:v>
                </c:pt>
                <c:pt idx="2048">
                  <c:v>6.776E+16</c:v>
                </c:pt>
                <c:pt idx="2049">
                  <c:v>6.519E+16</c:v>
                </c:pt>
                <c:pt idx="2050">
                  <c:v>6.592E+16</c:v>
                </c:pt>
                <c:pt idx="2051">
                  <c:v>6.631E+16</c:v>
                </c:pt>
                <c:pt idx="2052">
                  <c:v>6.617E+16</c:v>
                </c:pt>
                <c:pt idx="2053">
                  <c:v>6.618E+16</c:v>
                </c:pt>
                <c:pt idx="2054">
                  <c:v>6.627E+16</c:v>
                </c:pt>
                <c:pt idx="2055">
                  <c:v>6.638E+16</c:v>
                </c:pt>
                <c:pt idx="2056">
                  <c:v>6.621E+16</c:v>
                </c:pt>
                <c:pt idx="2057">
                  <c:v>6.613E+16</c:v>
                </c:pt>
                <c:pt idx="2058">
                  <c:v>6.614E+16</c:v>
                </c:pt>
                <c:pt idx="2059">
                  <c:v>6.613E+16</c:v>
                </c:pt>
                <c:pt idx="2060">
                  <c:v>6.574E+16</c:v>
                </c:pt>
                <c:pt idx="2061">
                  <c:v>6.56E+16</c:v>
                </c:pt>
                <c:pt idx="2062">
                  <c:v>6.554E+16</c:v>
                </c:pt>
                <c:pt idx="2063">
                  <c:v>6.541E+16</c:v>
                </c:pt>
                <c:pt idx="2064">
                  <c:v>6.556E+16</c:v>
                </c:pt>
                <c:pt idx="2065">
                  <c:v>6.553E+16</c:v>
                </c:pt>
                <c:pt idx="2066">
                  <c:v>6.548E+16</c:v>
                </c:pt>
                <c:pt idx="2067">
                  <c:v>6.553E+16</c:v>
                </c:pt>
                <c:pt idx="2068">
                  <c:v>6.569E+16</c:v>
                </c:pt>
                <c:pt idx="2069">
                  <c:v>5.264E+16</c:v>
                </c:pt>
                <c:pt idx="2070">
                  <c:v>6.47E+16</c:v>
                </c:pt>
                <c:pt idx="2071">
                  <c:v>6.488E+16</c:v>
                </c:pt>
                <c:pt idx="2072">
                  <c:v>6.482E+16</c:v>
                </c:pt>
                <c:pt idx="2073">
                  <c:v>6.478E+16</c:v>
                </c:pt>
                <c:pt idx="2074">
                  <c:v>6.476E+16</c:v>
                </c:pt>
                <c:pt idx="2075">
                  <c:v>6.493E+16</c:v>
                </c:pt>
                <c:pt idx="2076">
                  <c:v>6.486E+16</c:v>
                </c:pt>
                <c:pt idx="2077">
                  <c:v>6.508E+16</c:v>
                </c:pt>
                <c:pt idx="2078">
                  <c:v>6.505E+16</c:v>
                </c:pt>
                <c:pt idx="2079">
                  <c:v>6.141E+16</c:v>
                </c:pt>
                <c:pt idx="2080">
                  <c:v>5.701E+16</c:v>
                </c:pt>
                <c:pt idx="2081">
                  <c:v>6.154E+16</c:v>
                </c:pt>
                <c:pt idx="2082">
                  <c:v>5.083E+16</c:v>
                </c:pt>
                <c:pt idx="2083">
                  <c:v>6.142E+16</c:v>
                </c:pt>
                <c:pt idx="2084">
                  <c:v>6.15E+16</c:v>
                </c:pt>
                <c:pt idx="2085">
                  <c:v>5.985E+16</c:v>
                </c:pt>
                <c:pt idx="2086">
                  <c:v>5.861E+16</c:v>
                </c:pt>
                <c:pt idx="2087">
                  <c:v>6.027E+16</c:v>
                </c:pt>
                <c:pt idx="2088">
                  <c:v>6.107E+16</c:v>
                </c:pt>
                <c:pt idx="2089">
                  <c:v>4.702E+16</c:v>
                </c:pt>
                <c:pt idx="2090">
                  <c:v>6.082E+16</c:v>
                </c:pt>
                <c:pt idx="2091">
                  <c:v>6.063E+16</c:v>
                </c:pt>
                <c:pt idx="2092">
                  <c:v>5.867E+16</c:v>
                </c:pt>
                <c:pt idx="2093">
                  <c:v>6.122E+16</c:v>
                </c:pt>
                <c:pt idx="2094">
                  <c:v>6.275E+16</c:v>
                </c:pt>
                <c:pt idx="2095">
                  <c:v>6.198E+16</c:v>
                </c:pt>
                <c:pt idx="2096">
                  <c:v>5.772E+16</c:v>
                </c:pt>
                <c:pt idx="2097">
                  <c:v>6.313E+16</c:v>
                </c:pt>
                <c:pt idx="2098">
                  <c:v>6.322E+16</c:v>
                </c:pt>
                <c:pt idx="2099">
                  <c:v>5.294E+16</c:v>
                </c:pt>
                <c:pt idx="2100">
                  <c:v>6.299E+16</c:v>
                </c:pt>
                <c:pt idx="2101">
                  <c:v>6.241E+16</c:v>
                </c:pt>
                <c:pt idx="2102">
                  <c:v>5.778E+16</c:v>
                </c:pt>
                <c:pt idx="2103">
                  <c:v>6.353E+16</c:v>
                </c:pt>
                <c:pt idx="2104">
                  <c:v>5.274E+16</c:v>
                </c:pt>
                <c:pt idx="2105">
                  <c:v>6.349E+16</c:v>
                </c:pt>
                <c:pt idx="2106">
                  <c:v>6.244E+16</c:v>
                </c:pt>
                <c:pt idx="2107">
                  <c:v>6.389E+16</c:v>
                </c:pt>
                <c:pt idx="2108">
                  <c:v>6.21E+16</c:v>
                </c:pt>
                <c:pt idx="2109">
                  <c:v>6.609E+16</c:v>
                </c:pt>
                <c:pt idx="2110">
                  <c:v>5.854E+16</c:v>
                </c:pt>
                <c:pt idx="2111">
                  <c:v>5.675E+16</c:v>
                </c:pt>
                <c:pt idx="2112">
                  <c:v>5.731E+16</c:v>
                </c:pt>
                <c:pt idx="2113">
                  <c:v>5.723E+16</c:v>
                </c:pt>
                <c:pt idx="2114">
                  <c:v>6.518E+16</c:v>
                </c:pt>
                <c:pt idx="2115">
                  <c:v>5.731E+16</c:v>
                </c:pt>
                <c:pt idx="2116">
                  <c:v>5.343E+16</c:v>
                </c:pt>
                <c:pt idx="2117">
                  <c:v>6.161E+16</c:v>
                </c:pt>
                <c:pt idx="2118">
                  <c:v>6.152E+16</c:v>
                </c:pt>
                <c:pt idx="2119">
                  <c:v>6.158E+16</c:v>
                </c:pt>
                <c:pt idx="2120">
                  <c:v>6.205E+16</c:v>
                </c:pt>
                <c:pt idx="2121">
                  <c:v>5.958E+16</c:v>
                </c:pt>
                <c:pt idx="2122">
                  <c:v>5.869E+16</c:v>
                </c:pt>
                <c:pt idx="2123">
                  <c:v>5.764E+16</c:v>
                </c:pt>
                <c:pt idx="2124">
                  <c:v>6.16E+16</c:v>
                </c:pt>
                <c:pt idx="2125">
                  <c:v>6.149E+16</c:v>
                </c:pt>
                <c:pt idx="2126">
                  <c:v>5.765E+16</c:v>
                </c:pt>
                <c:pt idx="2127">
                  <c:v>5.529E+16</c:v>
                </c:pt>
                <c:pt idx="2128">
                  <c:v>5.463E+16</c:v>
                </c:pt>
                <c:pt idx="2129">
                  <c:v>5.569E+16</c:v>
                </c:pt>
                <c:pt idx="2130">
                  <c:v>3.91E+16</c:v>
                </c:pt>
                <c:pt idx="2131">
                  <c:v>5.055E+16</c:v>
                </c:pt>
                <c:pt idx="2132">
                  <c:v>4.456E+16</c:v>
                </c:pt>
                <c:pt idx="2133">
                  <c:v>5.09E+16</c:v>
                </c:pt>
                <c:pt idx="2134">
                  <c:v>5.202E+16</c:v>
                </c:pt>
                <c:pt idx="2135">
                  <c:v>5.55E+16</c:v>
                </c:pt>
                <c:pt idx="2136">
                  <c:v>6.227E+16</c:v>
                </c:pt>
                <c:pt idx="2137">
                  <c:v>5.491E+16</c:v>
                </c:pt>
                <c:pt idx="2138">
                  <c:v>6.229E+16</c:v>
                </c:pt>
                <c:pt idx="2139">
                  <c:v>6.183E+16</c:v>
                </c:pt>
                <c:pt idx="2140">
                  <c:v>5.595E+16</c:v>
                </c:pt>
                <c:pt idx="2141">
                  <c:v>5.863E+16</c:v>
                </c:pt>
                <c:pt idx="2142">
                  <c:v>5.333E+16</c:v>
                </c:pt>
                <c:pt idx="2143">
                  <c:v>5.853E+16</c:v>
                </c:pt>
                <c:pt idx="2144">
                  <c:v>5.186E+16</c:v>
                </c:pt>
                <c:pt idx="2145">
                  <c:v>5.312E+16</c:v>
                </c:pt>
                <c:pt idx="2146">
                  <c:v>5.742E+16</c:v>
                </c:pt>
                <c:pt idx="2147">
                  <c:v>5.7E+16</c:v>
                </c:pt>
                <c:pt idx="2148">
                  <c:v>5.993E+16</c:v>
                </c:pt>
                <c:pt idx="2149">
                  <c:v>5.697E+16</c:v>
                </c:pt>
                <c:pt idx="2150">
                  <c:v>6.116E+16</c:v>
                </c:pt>
                <c:pt idx="2151">
                  <c:v>6.151E+16</c:v>
                </c:pt>
                <c:pt idx="2152">
                  <c:v>6.075E+16</c:v>
                </c:pt>
                <c:pt idx="2153">
                  <c:v>6.073E+16</c:v>
                </c:pt>
                <c:pt idx="2154">
                  <c:v>6.07E+16</c:v>
                </c:pt>
                <c:pt idx="2155">
                  <c:v>6.08E+16</c:v>
                </c:pt>
                <c:pt idx="2156">
                  <c:v>6.104E+16</c:v>
                </c:pt>
                <c:pt idx="2157">
                  <c:v>6.082E+16</c:v>
                </c:pt>
                <c:pt idx="2158">
                  <c:v>6.091E+16</c:v>
                </c:pt>
                <c:pt idx="2159">
                  <c:v>6.05E+16</c:v>
                </c:pt>
                <c:pt idx="2160">
                  <c:v>6.038E+16</c:v>
                </c:pt>
                <c:pt idx="2161">
                  <c:v>6.01E+16</c:v>
                </c:pt>
                <c:pt idx="2162">
                  <c:v>6.021E+16</c:v>
                </c:pt>
                <c:pt idx="2163">
                  <c:v>6.099E+16</c:v>
                </c:pt>
                <c:pt idx="2164">
                  <c:v>6.087E+16</c:v>
                </c:pt>
                <c:pt idx="2165">
                  <c:v>6.06E+16</c:v>
                </c:pt>
                <c:pt idx="2166">
                  <c:v>6.052E+16</c:v>
                </c:pt>
                <c:pt idx="2167">
                  <c:v>6.096E+16</c:v>
                </c:pt>
                <c:pt idx="2168">
                  <c:v>6.121E+16</c:v>
                </c:pt>
                <c:pt idx="2169">
                  <c:v>6.102E+16</c:v>
                </c:pt>
                <c:pt idx="2170">
                  <c:v>6.035E+16</c:v>
                </c:pt>
                <c:pt idx="2171">
                  <c:v>6.086E+16</c:v>
                </c:pt>
                <c:pt idx="2172">
                  <c:v>6.095E+16</c:v>
                </c:pt>
                <c:pt idx="2173">
                  <c:v>6.117E+16</c:v>
                </c:pt>
                <c:pt idx="2174">
                  <c:v>6.071E+16</c:v>
                </c:pt>
                <c:pt idx="2175">
                  <c:v>6.11E+16</c:v>
                </c:pt>
                <c:pt idx="2176">
                  <c:v>6.104E+16</c:v>
                </c:pt>
                <c:pt idx="2177">
                  <c:v>5.988E+16</c:v>
                </c:pt>
                <c:pt idx="2178">
                  <c:v>6.096E+16</c:v>
                </c:pt>
                <c:pt idx="2179">
                  <c:v>5.349E+16</c:v>
                </c:pt>
                <c:pt idx="2180">
                  <c:v>4.19E+16</c:v>
                </c:pt>
                <c:pt idx="2181">
                  <c:v>3.402E+16</c:v>
                </c:pt>
                <c:pt idx="2182">
                  <c:v>3.668E+16</c:v>
                </c:pt>
                <c:pt idx="2183">
                  <c:v>6.092E+16</c:v>
                </c:pt>
                <c:pt idx="2184">
                  <c:v>6.113E+16</c:v>
                </c:pt>
                <c:pt idx="2185">
                  <c:v>6.104E+16</c:v>
                </c:pt>
                <c:pt idx="2186">
                  <c:v>6.087E+16</c:v>
                </c:pt>
                <c:pt idx="2187">
                  <c:v>6.101E+16</c:v>
                </c:pt>
                <c:pt idx="2188">
                  <c:v>6.1E+16</c:v>
                </c:pt>
                <c:pt idx="2189">
                  <c:v>6.088E+16</c:v>
                </c:pt>
                <c:pt idx="2190">
                  <c:v>6.08E+16</c:v>
                </c:pt>
                <c:pt idx="2191">
                  <c:v>6.081E+16</c:v>
                </c:pt>
                <c:pt idx="2192">
                  <c:v>6.102E+16</c:v>
                </c:pt>
                <c:pt idx="2193">
                  <c:v>6.082E+16</c:v>
                </c:pt>
                <c:pt idx="2194">
                  <c:v>1.51E+16</c:v>
                </c:pt>
                <c:pt idx="2195">
                  <c:v>1.513E+16</c:v>
                </c:pt>
                <c:pt idx="2196">
                  <c:v>3.024E+16</c:v>
                </c:pt>
                <c:pt idx="2197">
                  <c:v>1.198E+16</c:v>
                </c:pt>
                <c:pt idx="2198">
                  <c:v>6.019E+16</c:v>
                </c:pt>
                <c:pt idx="2199">
                  <c:v>6.016E+16</c:v>
                </c:pt>
                <c:pt idx="2200">
                  <c:v>6.024E+16</c:v>
                </c:pt>
                <c:pt idx="2201">
                  <c:v>6.039E+16</c:v>
                </c:pt>
                <c:pt idx="2202">
                  <c:v>2.454E+16</c:v>
                </c:pt>
                <c:pt idx="2203">
                  <c:v>6.026E+16</c:v>
                </c:pt>
                <c:pt idx="2204">
                  <c:v>6.053E+16</c:v>
                </c:pt>
                <c:pt idx="2205">
                  <c:v>6.034E+16</c:v>
                </c:pt>
                <c:pt idx="2206">
                  <c:v>6.038E+16</c:v>
                </c:pt>
                <c:pt idx="2207">
                  <c:v>6.016E+16</c:v>
                </c:pt>
                <c:pt idx="2208">
                  <c:v>5.97E+16</c:v>
                </c:pt>
                <c:pt idx="2209">
                  <c:v>6.026E+16</c:v>
                </c:pt>
                <c:pt idx="2210">
                  <c:v>5.998E+16</c:v>
                </c:pt>
                <c:pt idx="2211">
                  <c:v>5.959E+16</c:v>
                </c:pt>
                <c:pt idx="2212">
                  <c:v>6.044E+16</c:v>
                </c:pt>
                <c:pt idx="2213">
                  <c:v>6.06E+16</c:v>
                </c:pt>
                <c:pt idx="2214">
                  <c:v>6.061E+16</c:v>
                </c:pt>
                <c:pt idx="2215">
                  <c:v>6.053E+16</c:v>
                </c:pt>
                <c:pt idx="2216">
                  <c:v>6.049E+16</c:v>
                </c:pt>
                <c:pt idx="2217">
                  <c:v>6521000000000000</c:v>
                </c:pt>
                <c:pt idx="2218">
                  <c:v>1.42E+16</c:v>
                </c:pt>
                <c:pt idx="2219">
                  <c:v>-5057000000000</c:v>
                </c:pt>
                <c:pt idx="2220">
                  <c:v>2.233E+16</c:v>
                </c:pt>
                <c:pt idx="2221">
                  <c:v>6.026E+16</c:v>
                </c:pt>
                <c:pt idx="2222">
                  <c:v>6.04E+16</c:v>
                </c:pt>
                <c:pt idx="2223">
                  <c:v>4.942E+16</c:v>
                </c:pt>
                <c:pt idx="2224">
                  <c:v>5.544E+16</c:v>
                </c:pt>
                <c:pt idx="2225">
                  <c:v>6.059E+16</c:v>
                </c:pt>
                <c:pt idx="2226">
                  <c:v>6.064E+16</c:v>
                </c:pt>
                <c:pt idx="2227">
                  <c:v>6.072E+16</c:v>
                </c:pt>
                <c:pt idx="2228">
                  <c:v>4.073E+16</c:v>
                </c:pt>
                <c:pt idx="2229">
                  <c:v>6.05E+16</c:v>
                </c:pt>
                <c:pt idx="2230">
                  <c:v>4.405E+16</c:v>
                </c:pt>
                <c:pt idx="2231">
                  <c:v>5.212E+16</c:v>
                </c:pt>
                <c:pt idx="2232">
                  <c:v>5.872E+16</c:v>
                </c:pt>
                <c:pt idx="2233">
                  <c:v>6.017E+16</c:v>
                </c:pt>
                <c:pt idx="2234">
                  <c:v>6.018E+16</c:v>
                </c:pt>
                <c:pt idx="2235">
                  <c:v>6.022E+16</c:v>
                </c:pt>
                <c:pt idx="2236">
                  <c:v>6.026E+16</c:v>
                </c:pt>
                <c:pt idx="2237">
                  <c:v>6.026E+16</c:v>
                </c:pt>
                <c:pt idx="2238">
                  <c:v>6.032E+16</c:v>
                </c:pt>
                <c:pt idx="2239">
                  <c:v>5.94E+16</c:v>
                </c:pt>
                <c:pt idx="2240">
                  <c:v>5.792E+16</c:v>
                </c:pt>
                <c:pt idx="2241">
                  <c:v>5.8E+16</c:v>
                </c:pt>
                <c:pt idx="2242">
                  <c:v>5.815E+16</c:v>
                </c:pt>
                <c:pt idx="2243">
                  <c:v>5.857E+16</c:v>
                </c:pt>
                <c:pt idx="2244">
                  <c:v>5.947E+16</c:v>
                </c:pt>
                <c:pt idx="2245">
                  <c:v>6.029E+16</c:v>
                </c:pt>
                <c:pt idx="2246">
                  <c:v>5.917E+16</c:v>
                </c:pt>
                <c:pt idx="2247">
                  <c:v>5.908E+16</c:v>
                </c:pt>
                <c:pt idx="2248">
                  <c:v>6.046E+16</c:v>
                </c:pt>
                <c:pt idx="2249">
                  <c:v>5.934E+16</c:v>
                </c:pt>
                <c:pt idx="2250">
                  <c:v>5.958E+16</c:v>
                </c:pt>
                <c:pt idx="2251">
                  <c:v>6.067E+16</c:v>
                </c:pt>
                <c:pt idx="2252">
                  <c:v>5.946E+16</c:v>
                </c:pt>
                <c:pt idx="2253">
                  <c:v>5.947E+16</c:v>
                </c:pt>
                <c:pt idx="2254">
                  <c:v>5.964E+16</c:v>
                </c:pt>
                <c:pt idx="2255">
                  <c:v>5.778E+16</c:v>
                </c:pt>
                <c:pt idx="2256">
                  <c:v>5.858E+16</c:v>
                </c:pt>
                <c:pt idx="2257">
                  <c:v>5.769E+16</c:v>
                </c:pt>
                <c:pt idx="2258">
                  <c:v>5.757E+16</c:v>
                </c:pt>
                <c:pt idx="2259">
                  <c:v>5.761E+16</c:v>
                </c:pt>
                <c:pt idx="2260">
                  <c:v>5.753E+16</c:v>
                </c:pt>
                <c:pt idx="2261">
                  <c:v>5.683E+16</c:v>
                </c:pt>
                <c:pt idx="2262">
                  <c:v>5.862E+16</c:v>
                </c:pt>
                <c:pt idx="2263">
                  <c:v>5.684E+16</c:v>
                </c:pt>
                <c:pt idx="2264">
                  <c:v>5.693E+16</c:v>
                </c:pt>
                <c:pt idx="2265">
                  <c:v>5.763E+16</c:v>
                </c:pt>
                <c:pt idx="2266">
                  <c:v>5.713E+16</c:v>
                </c:pt>
                <c:pt idx="2267">
                  <c:v>5.823E+16</c:v>
                </c:pt>
                <c:pt idx="2268">
                  <c:v>5.825E+16</c:v>
                </c:pt>
                <c:pt idx="2269">
                  <c:v>5.899E+16</c:v>
                </c:pt>
                <c:pt idx="2270">
                  <c:v>5.822E+16</c:v>
                </c:pt>
                <c:pt idx="2271">
                  <c:v>5.871E+16</c:v>
                </c:pt>
                <c:pt idx="2272">
                  <c:v>5.861E+16</c:v>
                </c:pt>
                <c:pt idx="2273">
                  <c:v>5.882E+16</c:v>
                </c:pt>
                <c:pt idx="2274">
                  <c:v>5.856E+16</c:v>
                </c:pt>
                <c:pt idx="2275">
                  <c:v>5.893E+16</c:v>
                </c:pt>
                <c:pt idx="2276">
                  <c:v>6.317E+16</c:v>
                </c:pt>
                <c:pt idx="2277">
                  <c:v>6.273E+16</c:v>
                </c:pt>
                <c:pt idx="2278">
                  <c:v>6.283E+16</c:v>
                </c:pt>
                <c:pt idx="2279">
                  <c:v>6.298E+16</c:v>
                </c:pt>
                <c:pt idx="2280">
                  <c:v>6.312E+16</c:v>
                </c:pt>
                <c:pt idx="2281">
                  <c:v>6.32E+16</c:v>
                </c:pt>
                <c:pt idx="2282">
                  <c:v>6.326E+16</c:v>
                </c:pt>
                <c:pt idx="2283">
                  <c:v>6.315E+16</c:v>
                </c:pt>
                <c:pt idx="2284">
                  <c:v>6.292E+16</c:v>
                </c:pt>
                <c:pt idx="2285">
                  <c:v>5.307E+16</c:v>
                </c:pt>
                <c:pt idx="2286">
                  <c:v>6.296E+16</c:v>
                </c:pt>
                <c:pt idx="2287">
                  <c:v>6.216E+16</c:v>
                </c:pt>
                <c:pt idx="2288">
                  <c:v>5.774E+16</c:v>
                </c:pt>
                <c:pt idx="2289">
                  <c:v>6.25E+16</c:v>
                </c:pt>
                <c:pt idx="2290">
                  <c:v>6.272E+16</c:v>
                </c:pt>
                <c:pt idx="2291">
                  <c:v>6.271E+16</c:v>
                </c:pt>
                <c:pt idx="2292">
                  <c:v>6.272E+16</c:v>
                </c:pt>
                <c:pt idx="2293">
                  <c:v>6.269E+16</c:v>
                </c:pt>
                <c:pt idx="2294">
                  <c:v>6.261E+16</c:v>
                </c:pt>
                <c:pt idx="2295">
                  <c:v>6.247E+16</c:v>
                </c:pt>
                <c:pt idx="2296">
                  <c:v>6.248E+16</c:v>
                </c:pt>
                <c:pt idx="2297">
                  <c:v>6.342E+16</c:v>
                </c:pt>
                <c:pt idx="2298">
                  <c:v>6.464E+16</c:v>
                </c:pt>
                <c:pt idx="2299">
                  <c:v>6.454E+16</c:v>
                </c:pt>
                <c:pt idx="2300">
                  <c:v>6.648E+16</c:v>
                </c:pt>
                <c:pt idx="2301">
                  <c:v>6.767E+16</c:v>
                </c:pt>
                <c:pt idx="2302">
                  <c:v>6.78E+16</c:v>
                </c:pt>
                <c:pt idx="2303">
                  <c:v>6.774E+16</c:v>
                </c:pt>
                <c:pt idx="2304">
                  <c:v>6.696E+16</c:v>
                </c:pt>
                <c:pt idx="2305">
                  <c:v>6.764E+16</c:v>
                </c:pt>
                <c:pt idx="2306">
                  <c:v>6.751E+16</c:v>
                </c:pt>
                <c:pt idx="2307">
                  <c:v>6.767E+16</c:v>
                </c:pt>
                <c:pt idx="2308">
                  <c:v>6.653E+16</c:v>
                </c:pt>
                <c:pt idx="2309">
                  <c:v>6.774E+16</c:v>
                </c:pt>
                <c:pt idx="2310">
                  <c:v>5.845E+16</c:v>
                </c:pt>
                <c:pt idx="2311">
                  <c:v>6.769E+16</c:v>
                </c:pt>
                <c:pt idx="2312">
                  <c:v>6.782E+16</c:v>
                </c:pt>
                <c:pt idx="2313">
                  <c:v>3.104E+16</c:v>
                </c:pt>
                <c:pt idx="2314">
                  <c:v>5.539E+16</c:v>
                </c:pt>
                <c:pt idx="2315">
                  <c:v>4.21E+16</c:v>
                </c:pt>
                <c:pt idx="2316">
                  <c:v>5.725E+16</c:v>
                </c:pt>
                <c:pt idx="2317">
                  <c:v>6.605E+16</c:v>
                </c:pt>
                <c:pt idx="2318">
                  <c:v>6.688E+16</c:v>
                </c:pt>
                <c:pt idx="2319">
                  <c:v>5.923E+16</c:v>
                </c:pt>
                <c:pt idx="2320">
                  <c:v>6.769E+16</c:v>
                </c:pt>
                <c:pt idx="2321">
                  <c:v>6.778E+16</c:v>
                </c:pt>
                <c:pt idx="2322">
                  <c:v>6.74E+16</c:v>
                </c:pt>
                <c:pt idx="2323">
                  <c:v>5.922E+16</c:v>
                </c:pt>
                <c:pt idx="2324">
                  <c:v>6.755E+16</c:v>
                </c:pt>
                <c:pt idx="2325">
                  <c:v>6.732E+16</c:v>
                </c:pt>
                <c:pt idx="2326">
                  <c:v>6.741E+16</c:v>
                </c:pt>
                <c:pt idx="2327">
                  <c:v>6.622E+16</c:v>
                </c:pt>
                <c:pt idx="2328">
                  <c:v>6.749E+16</c:v>
                </c:pt>
                <c:pt idx="2329">
                  <c:v>6.166E+16</c:v>
                </c:pt>
                <c:pt idx="2330">
                  <c:v>6.273E+16</c:v>
                </c:pt>
                <c:pt idx="2331">
                  <c:v>6.58E+16</c:v>
                </c:pt>
                <c:pt idx="2332">
                  <c:v>6.708E+16</c:v>
                </c:pt>
                <c:pt idx="2333">
                  <c:v>6.702E+16</c:v>
                </c:pt>
                <c:pt idx="2334">
                  <c:v>6.69E+16</c:v>
                </c:pt>
                <c:pt idx="2335">
                  <c:v>6.722E+16</c:v>
                </c:pt>
                <c:pt idx="2336">
                  <c:v>6.675E+16</c:v>
                </c:pt>
                <c:pt idx="2337">
                  <c:v>6.671E+16</c:v>
                </c:pt>
                <c:pt idx="2338">
                  <c:v>6.701E+16</c:v>
                </c:pt>
                <c:pt idx="2339">
                  <c:v>6.739E+16</c:v>
                </c:pt>
                <c:pt idx="2340">
                  <c:v>6.725E+16</c:v>
                </c:pt>
                <c:pt idx="2341">
                  <c:v>6.741E+16</c:v>
                </c:pt>
                <c:pt idx="2342">
                  <c:v>6.748E+16</c:v>
                </c:pt>
                <c:pt idx="2343">
                  <c:v>6.737E+16</c:v>
                </c:pt>
                <c:pt idx="2344">
                  <c:v>6.738E+16</c:v>
                </c:pt>
                <c:pt idx="2345">
                  <c:v>5.685E+16</c:v>
                </c:pt>
                <c:pt idx="2346">
                  <c:v>6.738E+16</c:v>
                </c:pt>
                <c:pt idx="2347">
                  <c:v>6.744E+16</c:v>
                </c:pt>
                <c:pt idx="2348">
                  <c:v>6.653E+16</c:v>
                </c:pt>
                <c:pt idx="2349">
                  <c:v>6.732E+16</c:v>
                </c:pt>
                <c:pt idx="2350">
                  <c:v>6.705E+16</c:v>
                </c:pt>
                <c:pt idx="2351">
                  <c:v>6.613E+16</c:v>
                </c:pt>
                <c:pt idx="2352">
                  <c:v>6.669E+16</c:v>
                </c:pt>
                <c:pt idx="2353">
                  <c:v>6.697E+16</c:v>
                </c:pt>
                <c:pt idx="2354">
                  <c:v>5.751E+16</c:v>
                </c:pt>
                <c:pt idx="2355">
                  <c:v>6.681E+16</c:v>
                </c:pt>
                <c:pt idx="2356">
                  <c:v>6.643E+16</c:v>
                </c:pt>
                <c:pt idx="2357">
                  <c:v>6.661E+16</c:v>
                </c:pt>
                <c:pt idx="2358">
                  <c:v>6.707E+16</c:v>
                </c:pt>
                <c:pt idx="2359">
                  <c:v>6.613E+16</c:v>
                </c:pt>
                <c:pt idx="2360">
                  <c:v>6.471E+16</c:v>
                </c:pt>
                <c:pt idx="2361">
                  <c:v>6.589E+16</c:v>
                </c:pt>
                <c:pt idx="2362">
                  <c:v>6.614E+16</c:v>
                </c:pt>
                <c:pt idx="2363">
                  <c:v>6.607E+16</c:v>
                </c:pt>
                <c:pt idx="2364">
                  <c:v>6.616E+16</c:v>
                </c:pt>
                <c:pt idx="2365">
                  <c:v>6.633E+16</c:v>
                </c:pt>
                <c:pt idx="2366">
                  <c:v>6.622E+16</c:v>
                </c:pt>
                <c:pt idx="2367">
                  <c:v>6.669E+16</c:v>
                </c:pt>
                <c:pt idx="2368">
                  <c:v>6.592E+16</c:v>
                </c:pt>
                <c:pt idx="2369">
                  <c:v>6.29E+16</c:v>
                </c:pt>
                <c:pt idx="2370">
                  <c:v>6.213E+16</c:v>
                </c:pt>
                <c:pt idx="2371">
                  <c:v>4444000000000</c:v>
                </c:pt>
                <c:pt idx="2372">
                  <c:v>4.683E+16</c:v>
                </c:pt>
                <c:pt idx="2373">
                  <c:v>6.623E+16</c:v>
                </c:pt>
                <c:pt idx="2374">
                  <c:v>5.721E+16</c:v>
                </c:pt>
                <c:pt idx="2375">
                  <c:v>6.126E+16</c:v>
                </c:pt>
                <c:pt idx="2376">
                  <c:v>6.628E+16</c:v>
                </c:pt>
                <c:pt idx="2377">
                  <c:v>6.634E+16</c:v>
                </c:pt>
                <c:pt idx="2378">
                  <c:v>6.629E+16</c:v>
                </c:pt>
                <c:pt idx="2379">
                  <c:v>6.612E+16</c:v>
                </c:pt>
                <c:pt idx="2380">
                  <c:v>6.598E+16</c:v>
                </c:pt>
                <c:pt idx="2381">
                  <c:v>6.631E+16</c:v>
                </c:pt>
                <c:pt idx="2382">
                  <c:v>6.645E+16</c:v>
                </c:pt>
                <c:pt idx="2383">
                  <c:v>6.635E+16</c:v>
                </c:pt>
                <c:pt idx="2384">
                  <c:v>6.654E+16</c:v>
                </c:pt>
                <c:pt idx="2385">
                  <c:v>6.6E+16</c:v>
                </c:pt>
                <c:pt idx="2386">
                  <c:v>6.617E+16</c:v>
                </c:pt>
                <c:pt idx="2387">
                  <c:v>6.645E+16</c:v>
                </c:pt>
                <c:pt idx="2388">
                  <c:v>6.666E+16</c:v>
                </c:pt>
                <c:pt idx="2389">
                  <c:v>6.594E+16</c:v>
                </c:pt>
                <c:pt idx="2390">
                  <c:v>6.583E+16</c:v>
                </c:pt>
                <c:pt idx="2391">
                  <c:v>6.588E+16</c:v>
                </c:pt>
                <c:pt idx="2392">
                  <c:v>6.597E+16</c:v>
                </c:pt>
                <c:pt idx="2393">
                  <c:v>6.603E+16</c:v>
                </c:pt>
                <c:pt idx="2394">
                  <c:v>6.589E+16</c:v>
                </c:pt>
                <c:pt idx="2395">
                  <c:v>6.592E+16</c:v>
                </c:pt>
                <c:pt idx="2396">
                  <c:v>6.594E+16</c:v>
                </c:pt>
                <c:pt idx="2397">
                  <c:v>6.592E+16</c:v>
                </c:pt>
                <c:pt idx="2398">
                  <c:v>6.592E+16</c:v>
                </c:pt>
                <c:pt idx="2399">
                  <c:v>6.59E+16</c:v>
                </c:pt>
                <c:pt idx="2400">
                  <c:v>6.591E+16</c:v>
                </c:pt>
                <c:pt idx="2401">
                  <c:v>6.591E+16</c:v>
                </c:pt>
                <c:pt idx="2402">
                  <c:v>6.488E+16</c:v>
                </c:pt>
                <c:pt idx="2403">
                  <c:v>6.596E+16</c:v>
                </c:pt>
                <c:pt idx="2404">
                  <c:v>6.603E+16</c:v>
                </c:pt>
                <c:pt idx="2405">
                  <c:v>6.587E+16</c:v>
                </c:pt>
                <c:pt idx="2406">
                  <c:v>6.58E+16</c:v>
                </c:pt>
                <c:pt idx="2407">
                  <c:v>6.575E+16</c:v>
                </c:pt>
                <c:pt idx="2408">
                  <c:v>6.581E+16</c:v>
                </c:pt>
                <c:pt idx="2409">
                  <c:v>5.509E+16</c:v>
                </c:pt>
                <c:pt idx="2410">
                  <c:v>2.122E+16</c:v>
                </c:pt>
                <c:pt idx="2411">
                  <c:v>6.585E+16</c:v>
                </c:pt>
                <c:pt idx="2412">
                  <c:v>6.572E+16</c:v>
                </c:pt>
                <c:pt idx="2413">
                  <c:v>6.567E+16</c:v>
                </c:pt>
                <c:pt idx="2414">
                  <c:v>6.575E+16</c:v>
                </c:pt>
                <c:pt idx="2415">
                  <c:v>6.573E+16</c:v>
                </c:pt>
                <c:pt idx="2416">
                  <c:v>6.531E+16</c:v>
                </c:pt>
                <c:pt idx="2417">
                  <c:v>6.584E+16</c:v>
                </c:pt>
                <c:pt idx="2418">
                  <c:v>6.586E+16</c:v>
                </c:pt>
                <c:pt idx="2419">
                  <c:v>6.59E+16</c:v>
                </c:pt>
                <c:pt idx="2420">
                  <c:v>6.588E+16</c:v>
                </c:pt>
                <c:pt idx="2421">
                  <c:v>6.599E+16</c:v>
                </c:pt>
                <c:pt idx="2422">
                  <c:v>6.578E+16</c:v>
                </c:pt>
                <c:pt idx="2423">
                  <c:v>6.583E+16</c:v>
                </c:pt>
                <c:pt idx="2424">
                  <c:v>6.592E+16</c:v>
                </c:pt>
                <c:pt idx="2425">
                  <c:v>6.596E+16</c:v>
                </c:pt>
                <c:pt idx="2426">
                  <c:v>6.606E+16</c:v>
                </c:pt>
                <c:pt idx="2427">
                  <c:v>6.609E+16</c:v>
                </c:pt>
                <c:pt idx="2428">
                  <c:v>6.602E+16</c:v>
                </c:pt>
                <c:pt idx="2429">
                  <c:v>6.615E+16</c:v>
                </c:pt>
                <c:pt idx="2430">
                  <c:v>6.606E+16</c:v>
                </c:pt>
                <c:pt idx="2431">
                  <c:v>6.612E+16</c:v>
                </c:pt>
                <c:pt idx="2432">
                  <c:v>6.528E+16</c:v>
                </c:pt>
                <c:pt idx="2433">
                  <c:v>6.526E+16</c:v>
                </c:pt>
                <c:pt idx="2434">
                  <c:v>6.546E+16</c:v>
                </c:pt>
                <c:pt idx="2435">
                  <c:v>6.544E+16</c:v>
                </c:pt>
                <c:pt idx="2436">
                  <c:v>6.505E+16</c:v>
                </c:pt>
                <c:pt idx="2437">
                  <c:v>6.501E+16</c:v>
                </c:pt>
                <c:pt idx="2438">
                  <c:v>6.484E+16</c:v>
                </c:pt>
                <c:pt idx="2439">
                  <c:v>6.486E+16</c:v>
                </c:pt>
                <c:pt idx="2440">
                  <c:v>6.495E+16</c:v>
                </c:pt>
                <c:pt idx="2441">
                  <c:v>4.029E+16</c:v>
                </c:pt>
                <c:pt idx="2442">
                  <c:v>3.588E+16</c:v>
                </c:pt>
                <c:pt idx="2443">
                  <c:v>6.526E+16</c:v>
                </c:pt>
                <c:pt idx="2444">
                  <c:v>6.503E+16</c:v>
                </c:pt>
                <c:pt idx="2445">
                  <c:v>5.744E+16</c:v>
                </c:pt>
                <c:pt idx="2446">
                  <c:v>6.419E+16</c:v>
                </c:pt>
                <c:pt idx="2447">
                  <c:v>6.51E+16</c:v>
                </c:pt>
                <c:pt idx="2448">
                  <c:v>6.512E+16</c:v>
                </c:pt>
                <c:pt idx="2449">
                  <c:v>6.506E+16</c:v>
                </c:pt>
                <c:pt idx="2450">
                  <c:v>6.463E+16</c:v>
                </c:pt>
                <c:pt idx="2451">
                  <c:v>6.506E+16</c:v>
                </c:pt>
                <c:pt idx="2452">
                  <c:v>3.893E+16</c:v>
                </c:pt>
                <c:pt idx="2453">
                  <c:v>6.485E+16</c:v>
                </c:pt>
                <c:pt idx="2454">
                  <c:v>6.506E+16</c:v>
                </c:pt>
                <c:pt idx="2455">
                  <c:v>6.52E+16</c:v>
                </c:pt>
                <c:pt idx="2456">
                  <c:v>6.491E+16</c:v>
                </c:pt>
                <c:pt idx="2457">
                  <c:v>6.504E+16</c:v>
                </c:pt>
                <c:pt idx="2458">
                  <c:v>6.475E+16</c:v>
                </c:pt>
                <c:pt idx="2459">
                  <c:v>6.495E+16</c:v>
                </c:pt>
                <c:pt idx="2460">
                  <c:v>6.496E+16</c:v>
                </c:pt>
                <c:pt idx="2461">
                  <c:v>5.147E+16</c:v>
                </c:pt>
                <c:pt idx="2462">
                  <c:v>6.517E+16</c:v>
                </c:pt>
                <c:pt idx="2463">
                  <c:v>6.5E+16</c:v>
                </c:pt>
                <c:pt idx="2464">
                  <c:v>6.508E+16</c:v>
                </c:pt>
                <c:pt idx="2465">
                  <c:v>6.489E+16</c:v>
                </c:pt>
                <c:pt idx="2466">
                  <c:v>6.519E+16</c:v>
                </c:pt>
                <c:pt idx="2467">
                  <c:v>6.529E+16</c:v>
                </c:pt>
                <c:pt idx="2468">
                  <c:v>6.52E+16</c:v>
                </c:pt>
                <c:pt idx="2469">
                  <c:v>6.507E+16</c:v>
                </c:pt>
                <c:pt idx="2470">
                  <c:v>6.333E+16</c:v>
                </c:pt>
                <c:pt idx="2471">
                  <c:v>6.501E+16</c:v>
                </c:pt>
                <c:pt idx="2472">
                  <c:v>6.524E+16</c:v>
                </c:pt>
                <c:pt idx="2473">
                  <c:v>4.9E+16</c:v>
                </c:pt>
                <c:pt idx="2474">
                  <c:v>5.466E+16</c:v>
                </c:pt>
                <c:pt idx="2475">
                  <c:v>5.456E+16</c:v>
                </c:pt>
                <c:pt idx="2476">
                  <c:v>3.061E+16</c:v>
                </c:pt>
                <c:pt idx="2477">
                  <c:v>6.531E+16</c:v>
                </c:pt>
                <c:pt idx="2478">
                  <c:v>6.525E+16</c:v>
                </c:pt>
                <c:pt idx="2479">
                  <c:v>6.512E+16</c:v>
                </c:pt>
                <c:pt idx="2480">
                  <c:v>6.514E+16</c:v>
                </c:pt>
                <c:pt idx="2481">
                  <c:v>6.508E+16</c:v>
                </c:pt>
                <c:pt idx="2482">
                  <c:v>6.49E+16</c:v>
                </c:pt>
                <c:pt idx="2483">
                  <c:v>6.415E+16</c:v>
                </c:pt>
                <c:pt idx="2484">
                  <c:v>6.493E+16</c:v>
                </c:pt>
                <c:pt idx="2485">
                  <c:v>6.473E+16</c:v>
                </c:pt>
                <c:pt idx="2486">
                  <c:v>6.49E+16</c:v>
                </c:pt>
                <c:pt idx="2487">
                  <c:v>2.291E+16</c:v>
                </c:pt>
                <c:pt idx="2488">
                  <c:v>5.235E+16</c:v>
                </c:pt>
                <c:pt idx="2489">
                  <c:v>6.488E+16</c:v>
                </c:pt>
                <c:pt idx="2490">
                  <c:v>6.37E+16</c:v>
                </c:pt>
                <c:pt idx="2491">
                  <c:v>6.496E+16</c:v>
                </c:pt>
                <c:pt idx="2492">
                  <c:v>6.503E+16</c:v>
                </c:pt>
                <c:pt idx="2493">
                  <c:v>6.5E+16</c:v>
                </c:pt>
                <c:pt idx="2494">
                  <c:v>6.504E+16</c:v>
                </c:pt>
                <c:pt idx="2495">
                  <c:v>6.495E+16</c:v>
                </c:pt>
                <c:pt idx="2496">
                  <c:v>6.501E+16</c:v>
                </c:pt>
                <c:pt idx="2497">
                  <c:v>6.5E+16</c:v>
                </c:pt>
                <c:pt idx="2498">
                  <c:v>6.507E+16</c:v>
                </c:pt>
                <c:pt idx="2499">
                  <c:v>6.506E+16</c:v>
                </c:pt>
                <c:pt idx="2500">
                  <c:v>6.489E+16</c:v>
                </c:pt>
                <c:pt idx="2501">
                  <c:v>6.502E+16</c:v>
                </c:pt>
                <c:pt idx="2502">
                  <c:v>6.518E+16</c:v>
                </c:pt>
                <c:pt idx="2503">
                  <c:v>6.465E+16</c:v>
                </c:pt>
                <c:pt idx="2504">
                  <c:v>6.499E+16</c:v>
                </c:pt>
                <c:pt idx="2505">
                  <c:v>6.445E+16</c:v>
                </c:pt>
                <c:pt idx="2506">
                  <c:v>6.443E+16</c:v>
                </c:pt>
                <c:pt idx="2507">
                  <c:v>4.945E+16</c:v>
                </c:pt>
                <c:pt idx="2508">
                  <c:v>6.381E+16</c:v>
                </c:pt>
                <c:pt idx="2509">
                  <c:v>6.281E+16</c:v>
                </c:pt>
                <c:pt idx="2510">
                  <c:v>6.455E+16</c:v>
                </c:pt>
                <c:pt idx="2511">
                  <c:v>6.479E+16</c:v>
                </c:pt>
                <c:pt idx="2512">
                  <c:v>6.46E+16</c:v>
                </c:pt>
                <c:pt idx="2513">
                  <c:v>6.339E+16</c:v>
                </c:pt>
                <c:pt idx="2514">
                  <c:v>6.451E+16</c:v>
                </c:pt>
                <c:pt idx="2515">
                  <c:v>6.452E+16</c:v>
                </c:pt>
                <c:pt idx="2516">
                  <c:v>6.474E+16</c:v>
                </c:pt>
                <c:pt idx="2517">
                  <c:v>6.223E+16</c:v>
                </c:pt>
                <c:pt idx="2518">
                  <c:v>6.417E+16</c:v>
                </c:pt>
                <c:pt idx="2519">
                  <c:v>6.438E+16</c:v>
                </c:pt>
                <c:pt idx="2520">
                  <c:v>6.435E+16</c:v>
                </c:pt>
                <c:pt idx="2521">
                  <c:v>6.443E+16</c:v>
                </c:pt>
                <c:pt idx="2522">
                  <c:v>6.438E+16</c:v>
                </c:pt>
                <c:pt idx="2523">
                  <c:v>5.979E+16</c:v>
                </c:pt>
                <c:pt idx="2524">
                  <c:v>-4904000000000</c:v>
                </c:pt>
                <c:pt idx="2525">
                  <c:v>-613000000000</c:v>
                </c:pt>
                <c:pt idx="2526">
                  <c:v>-5057000000000</c:v>
                </c:pt>
                <c:pt idx="2527">
                  <c:v>1.847E+16</c:v>
                </c:pt>
                <c:pt idx="2528">
                  <c:v>6.43E+16</c:v>
                </c:pt>
                <c:pt idx="2529">
                  <c:v>6.44E+16</c:v>
                </c:pt>
                <c:pt idx="2530">
                  <c:v>6.461E+16</c:v>
                </c:pt>
                <c:pt idx="2531">
                  <c:v>6.459E+16</c:v>
                </c:pt>
                <c:pt idx="2532">
                  <c:v>6.461E+16</c:v>
                </c:pt>
                <c:pt idx="2533">
                  <c:v>6.438E+16</c:v>
                </c:pt>
                <c:pt idx="2534">
                  <c:v>6.428E+16</c:v>
                </c:pt>
                <c:pt idx="2535">
                  <c:v>6.425E+16</c:v>
                </c:pt>
                <c:pt idx="2536">
                  <c:v>6.332E+16</c:v>
                </c:pt>
                <c:pt idx="2537">
                  <c:v>6.431E+16</c:v>
                </c:pt>
                <c:pt idx="2538">
                  <c:v>6.435E+16</c:v>
                </c:pt>
                <c:pt idx="2539">
                  <c:v>6.426E+16</c:v>
                </c:pt>
                <c:pt idx="2540">
                  <c:v>6.429E+16</c:v>
                </c:pt>
                <c:pt idx="2541">
                  <c:v>6.441E+16</c:v>
                </c:pt>
                <c:pt idx="2542">
                  <c:v>6.482E+16</c:v>
                </c:pt>
                <c:pt idx="2543">
                  <c:v>6.474E+16</c:v>
                </c:pt>
                <c:pt idx="2544">
                  <c:v>6.426E+16</c:v>
                </c:pt>
                <c:pt idx="2545">
                  <c:v>6.467E+16</c:v>
                </c:pt>
                <c:pt idx="2546">
                  <c:v>6.464E+16</c:v>
                </c:pt>
                <c:pt idx="2547">
                  <c:v>6.461E+16</c:v>
                </c:pt>
                <c:pt idx="2548">
                  <c:v>6.463E+16</c:v>
                </c:pt>
                <c:pt idx="2549">
                  <c:v>6.476E+16</c:v>
                </c:pt>
                <c:pt idx="2550">
                  <c:v>6.469E+16</c:v>
                </c:pt>
                <c:pt idx="2551">
                  <c:v>6.468E+16</c:v>
                </c:pt>
                <c:pt idx="2552">
                  <c:v>6.482E+16</c:v>
                </c:pt>
                <c:pt idx="2553">
                  <c:v>6.486E+16</c:v>
                </c:pt>
                <c:pt idx="2554">
                  <c:v>6.566E+16</c:v>
                </c:pt>
                <c:pt idx="2555">
                  <c:v>6.477E+16</c:v>
                </c:pt>
                <c:pt idx="2556">
                  <c:v>6.48E+16</c:v>
                </c:pt>
                <c:pt idx="2557">
                  <c:v>6.538E+16</c:v>
                </c:pt>
                <c:pt idx="2558">
                  <c:v>6.471E+16</c:v>
                </c:pt>
                <c:pt idx="2559">
                  <c:v>6.498E+16</c:v>
                </c:pt>
                <c:pt idx="2560">
                  <c:v>4.938E+16</c:v>
                </c:pt>
                <c:pt idx="2561">
                  <c:v>6.457E+16</c:v>
                </c:pt>
                <c:pt idx="2562">
                  <c:v>6.557E+16</c:v>
                </c:pt>
                <c:pt idx="2563">
                  <c:v>6.372E+16</c:v>
                </c:pt>
                <c:pt idx="2564">
                  <c:v>6.594E+16</c:v>
                </c:pt>
                <c:pt idx="2565">
                  <c:v>6.326E+16</c:v>
                </c:pt>
                <c:pt idx="2566">
                  <c:v>6.573E+16</c:v>
                </c:pt>
                <c:pt idx="2567">
                  <c:v>6.408E+16</c:v>
                </c:pt>
                <c:pt idx="2568">
                  <c:v>6.514E+16</c:v>
                </c:pt>
                <c:pt idx="2569">
                  <c:v>6.447E+16</c:v>
                </c:pt>
                <c:pt idx="2570">
                  <c:v>6.485E+16</c:v>
                </c:pt>
                <c:pt idx="2571">
                  <c:v>6.512E+16</c:v>
                </c:pt>
                <c:pt idx="2572">
                  <c:v>6.421E+16</c:v>
                </c:pt>
                <c:pt idx="2573">
                  <c:v>5.825E+16</c:v>
                </c:pt>
                <c:pt idx="2574">
                  <c:v>5145000000000000</c:v>
                </c:pt>
                <c:pt idx="2575">
                  <c:v>5132000000000000</c:v>
                </c:pt>
                <c:pt idx="2576">
                  <c:v>2.383E+16</c:v>
                </c:pt>
                <c:pt idx="2577">
                  <c:v>3.841E+16</c:v>
                </c:pt>
                <c:pt idx="2578">
                  <c:v>4.604E+16</c:v>
                </c:pt>
                <c:pt idx="2579">
                  <c:v>3.019E+16</c:v>
                </c:pt>
                <c:pt idx="2580">
                  <c:v>4922000000000000</c:v>
                </c:pt>
                <c:pt idx="2581">
                  <c:v>4.904E+16</c:v>
                </c:pt>
                <c:pt idx="2582">
                  <c:v>6.458E+16</c:v>
                </c:pt>
                <c:pt idx="2583">
                  <c:v>5.002E+16</c:v>
                </c:pt>
                <c:pt idx="2584">
                  <c:v>4.696E+16</c:v>
                </c:pt>
                <c:pt idx="2585">
                  <c:v>4.772E+16</c:v>
                </c:pt>
                <c:pt idx="2586">
                  <c:v>6.251E+16</c:v>
                </c:pt>
                <c:pt idx="2587">
                  <c:v>5.927E+16</c:v>
                </c:pt>
                <c:pt idx="2588">
                  <c:v>6.354E+16</c:v>
                </c:pt>
                <c:pt idx="2589">
                  <c:v>5.065E+16</c:v>
                </c:pt>
                <c:pt idx="2590">
                  <c:v>2.878E+16</c:v>
                </c:pt>
                <c:pt idx="2591">
                  <c:v>6.048E+16</c:v>
                </c:pt>
                <c:pt idx="2592">
                  <c:v>6.322E+16</c:v>
                </c:pt>
                <c:pt idx="2593">
                  <c:v>6.025E+16</c:v>
                </c:pt>
                <c:pt idx="2594">
                  <c:v>6.225E+16</c:v>
                </c:pt>
                <c:pt idx="2595">
                  <c:v>6.152E+16</c:v>
                </c:pt>
                <c:pt idx="2596">
                  <c:v>6.03E+16</c:v>
                </c:pt>
                <c:pt idx="2597">
                  <c:v>6.22E+16</c:v>
                </c:pt>
                <c:pt idx="2598">
                  <c:v>6.119E+16</c:v>
                </c:pt>
                <c:pt idx="2599">
                  <c:v>6.11E+16</c:v>
                </c:pt>
                <c:pt idx="2600">
                  <c:v>6.106E+16</c:v>
                </c:pt>
                <c:pt idx="2601">
                  <c:v>6.164E+16</c:v>
                </c:pt>
                <c:pt idx="2602">
                  <c:v>6.223E+16</c:v>
                </c:pt>
                <c:pt idx="2603">
                  <c:v>6.213E+16</c:v>
                </c:pt>
                <c:pt idx="2604">
                  <c:v>6.157E+16</c:v>
                </c:pt>
                <c:pt idx="2605">
                  <c:v>6.149E+16</c:v>
                </c:pt>
                <c:pt idx="2606">
                  <c:v>6.164E+16</c:v>
                </c:pt>
                <c:pt idx="2607">
                  <c:v>5.881E+16</c:v>
                </c:pt>
                <c:pt idx="2608">
                  <c:v>5.633E+16</c:v>
                </c:pt>
                <c:pt idx="2609">
                  <c:v>5.654E+16</c:v>
                </c:pt>
                <c:pt idx="2610">
                  <c:v>5.694E+16</c:v>
                </c:pt>
                <c:pt idx="2611">
                  <c:v>6.02E+16</c:v>
                </c:pt>
                <c:pt idx="2612">
                  <c:v>5.887E+16</c:v>
                </c:pt>
                <c:pt idx="2613">
                  <c:v>6.297E+16</c:v>
                </c:pt>
                <c:pt idx="2614">
                  <c:v>6.439E+16</c:v>
                </c:pt>
                <c:pt idx="2615">
                  <c:v>6.35E+16</c:v>
                </c:pt>
                <c:pt idx="2616">
                  <c:v>6.273E+16</c:v>
                </c:pt>
                <c:pt idx="2617">
                  <c:v>6.337E+16</c:v>
                </c:pt>
                <c:pt idx="2618">
                  <c:v>6.399E+16</c:v>
                </c:pt>
                <c:pt idx="2619">
                  <c:v>6.336E+16</c:v>
                </c:pt>
                <c:pt idx="2620">
                  <c:v>6.421E+16</c:v>
                </c:pt>
                <c:pt idx="2621">
                  <c:v>6.273E+16</c:v>
                </c:pt>
                <c:pt idx="2622">
                  <c:v>6.376E+16</c:v>
                </c:pt>
                <c:pt idx="2623">
                  <c:v>6.246E+16</c:v>
                </c:pt>
                <c:pt idx="2624">
                  <c:v>6.364E+16</c:v>
                </c:pt>
                <c:pt idx="2625">
                  <c:v>6.308E+16</c:v>
                </c:pt>
                <c:pt idx="2626">
                  <c:v>6.411E+16</c:v>
                </c:pt>
                <c:pt idx="2627">
                  <c:v>6.419E+16</c:v>
                </c:pt>
                <c:pt idx="2628">
                  <c:v>6.357E+16</c:v>
                </c:pt>
                <c:pt idx="2629">
                  <c:v>6.416E+16</c:v>
                </c:pt>
                <c:pt idx="2630">
                  <c:v>6.428E+16</c:v>
                </c:pt>
                <c:pt idx="2631">
                  <c:v>6.33E+16</c:v>
                </c:pt>
                <c:pt idx="2632">
                  <c:v>1.919E+16</c:v>
                </c:pt>
                <c:pt idx="2633">
                  <c:v>6.631E+16</c:v>
                </c:pt>
                <c:pt idx="2634">
                  <c:v>6.524E+16</c:v>
                </c:pt>
                <c:pt idx="2635">
                  <c:v>6.403E+16</c:v>
                </c:pt>
                <c:pt idx="2636">
                  <c:v>6.359E+16</c:v>
                </c:pt>
                <c:pt idx="2637">
                  <c:v>6.549E+16</c:v>
                </c:pt>
                <c:pt idx="2638">
                  <c:v>6.246E+16</c:v>
                </c:pt>
                <c:pt idx="2639">
                  <c:v>6.665E+16</c:v>
                </c:pt>
                <c:pt idx="2640">
                  <c:v>6.18E+16</c:v>
                </c:pt>
                <c:pt idx="2641">
                  <c:v>6.498E+16</c:v>
                </c:pt>
                <c:pt idx="2642">
                  <c:v>5.746E+16</c:v>
                </c:pt>
                <c:pt idx="2643">
                  <c:v>6.582E+16</c:v>
                </c:pt>
                <c:pt idx="2644">
                  <c:v>6.263E+16</c:v>
                </c:pt>
                <c:pt idx="2645">
                  <c:v>6.486E+16</c:v>
                </c:pt>
                <c:pt idx="2646">
                  <c:v>6.391E+16</c:v>
                </c:pt>
                <c:pt idx="2647">
                  <c:v>6.357E+16</c:v>
                </c:pt>
                <c:pt idx="2648">
                  <c:v>6.537E+16</c:v>
                </c:pt>
                <c:pt idx="2649">
                  <c:v>6.227E+16</c:v>
                </c:pt>
                <c:pt idx="2650">
                  <c:v>6.624E+16</c:v>
                </c:pt>
                <c:pt idx="2651">
                  <c:v>6.175E+16</c:v>
                </c:pt>
                <c:pt idx="2652">
                  <c:v>6.651E+16</c:v>
                </c:pt>
                <c:pt idx="2653">
                  <c:v>6.151E+16</c:v>
                </c:pt>
                <c:pt idx="2654">
                  <c:v>6.592E+16</c:v>
                </c:pt>
                <c:pt idx="2655">
                  <c:v>6.246E+16</c:v>
                </c:pt>
                <c:pt idx="2656">
                  <c:v>6.461E+16</c:v>
                </c:pt>
                <c:pt idx="2657">
                  <c:v>6.367E+16</c:v>
                </c:pt>
                <c:pt idx="2658">
                  <c:v>6.321E+16</c:v>
                </c:pt>
                <c:pt idx="2659">
                  <c:v>6.49E+16</c:v>
                </c:pt>
                <c:pt idx="2660">
                  <c:v>6.185E+16</c:v>
                </c:pt>
                <c:pt idx="2661">
                  <c:v>6.604E+16</c:v>
                </c:pt>
                <c:pt idx="2662">
                  <c:v>4.638E+16</c:v>
                </c:pt>
                <c:pt idx="2663">
                  <c:v>3.63E+16</c:v>
                </c:pt>
                <c:pt idx="2664">
                  <c:v>6.199E+16</c:v>
                </c:pt>
                <c:pt idx="2665">
                  <c:v>6.599E+16</c:v>
                </c:pt>
                <c:pt idx="2666">
                  <c:v>6.249E+16</c:v>
                </c:pt>
                <c:pt idx="2667">
                  <c:v>6.495E+16</c:v>
                </c:pt>
                <c:pt idx="2668">
                  <c:v>6.387E+16</c:v>
                </c:pt>
                <c:pt idx="2669">
                  <c:v>6.336E+16</c:v>
                </c:pt>
                <c:pt idx="2670">
                  <c:v>6.062E+16</c:v>
                </c:pt>
                <c:pt idx="2671">
                  <c:v>5.745E+16</c:v>
                </c:pt>
                <c:pt idx="2672">
                  <c:v>5.93E+16</c:v>
                </c:pt>
                <c:pt idx="2673">
                  <c:v>5.924E+16</c:v>
                </c:pt>
                <c:pt idx="2674">
                  <c:v>5.935E+16</c:v>
                </c:pt>
                <c:pt idx="2675">
                  <c:v>5.948E+16</c:v>
                </c:pt>
                <c:pt idx="2676">
                  <c:v>5.952E+16</c:v>
                </c:pt>
                <c:pt idx="2677">
                  <c:v>5.94E+16</c:v>
                </c:pt>
                <c:pt idx="2678">
                  <c:v>5.934E+16</c:v>
                </c:pt>
                <c:pt idx="2679">
                  <c:v>5.951E+16</c:v>
                </c:pt>
                <c:pt idx="2680">
                  <c:v>5.947E+16</c:v>
                </c:pt>
                <c:pt idx="2681">
                  <c:v>5.939E+16</c:v>
                </c:pt>
                <c:pt idx="2682">
                  <c:v>5.951E+16</c:v>
                </c:pt>
                <c:pt idx="2683">
                  <c:v>5.946E+16</c:v>
                </c:pt>
                <c:pt idx="2684">
                  <c:v>5.95E+16</c:v>
                </c:pt>
                <c:pt idx="2685">
                  <c:v>5.956E+16</c:v>
                </c:pt>
                <c:pt idx="2686">
                  <c:v>6.354E+16</c:v>
                </c:pt>
                <c:pt idx="2687">
                  <c:v>6.429E+16</c:v>
                </c:pt>
                <c:pt idx="2688">
                  <c:v>4.964E+16</c:v>
                </c:pt>
                <c:pt idx="2689">
                  <c:v>6.313E+16</c:v>
                </c:pt>
                <c:pt idx="2690">
                  <c:v>6.192E+16</c:v>
                </c:pt>
                <c:pt idx="2691">
                  <c:v>6.443E+16</c:v>
                </c:pt>
                <c:pt idx="2692">
                  <c:v>6.437E+16</c:v>
                </c:pt>
                <c:pt idx="2693">
                  <c:v>6.436E+16</c:v>
                </c:pt>
                <c:pt idx="2694">
                  <c:v>6.429E+16</c:v>
                </c:pt>
                <c:pt idx="2695">
                  <c:v>6.437E+16</c:v>
                </c:pt>
                <c:pt idx="2696">
                  <c:v>6.424E+16</c:v>
                </c:pt>
                <c:pt idx="2697">
                  <c:v>6.437E+16</c:v>
                </c:pt>
                <c:pt idx="2698">
                  <c:v>6.409E+16</c:v>
                </c:pt>
                <c:pt idx="2699">
                  <c:v>6.425E+16</c:v>
                </c:pt>
                <c:pt idx="2700">
                  <c:v>6.445E+16</c:v>
                </c:pt>
                <c:pt idx="2701">
                  <c:v>6.418E+16</c:v>
                </c:pt>
                <c:pt idx="2702">
                  <c:v>6.429E+16</c:v>
                </c:pt>
                <c:pt idx="2703">
                  <c:v>6.421E+16</c:v>
                </c:pt>
                <c:pt idx="2704">
                  <c:v>6.407E+16</c:v>
                </c:pt>
                <c:pt idx="2705">
                  <c:v>6.423E+16</c:v>
                </c:pt>
                <c:pt idx="2706">
                  <c:v>6.424E+16</c:v>
                </c:pt>
                <c:pt idx="2707">
                  <c:v>6.411E+16</c:v>
                </c:pt>
                <c:pt idx="2708">
                  <c:v>6.412E+16</c:v>
                </c:pt>
                <c:pt idx="2709">
                  <c:v>6.437E+16</c:v>
                </c:pt>
                <c:pt idx="2710">
                  <c:v>6.421E+16</c:v>
                </c:pt>
                <c:pt idx="2711">
                  <c:v>6.415E+16</c:v>
                </c:pt>
                <c:pt idx="2712">
                  <c:v>5.43E+16</c:v>
                </c:pt>
                <c:pt idx="2713">
                  <c:v>5.721E+16</c:v>
                </c:pt>
                <c:pt idx="2714">
                  <c:v>6.438E+16</c:v>
                </c:pt>
                <c:pt idx="2715">
                  <c:v>6.435E+16</c:v>
                </c:pt>
                <c:pt idx="2716">
                  <c:v>6.432E+16</c:v>
                </c:pt>
                <c:pt idx="2717">
                  <c:v>6.427E+16</c:v>
                </c:pt>
                <c:pt idx="2718">
                  <c:v>6.431E+16</c:v>
                </c:pt>
                <c:pt idx="2719">
                  <c:v>6.409E+16</c:v>
                </c:pt>
                <c:pt idx="2720">
                  <c:v>6.432E+16</c:v>
                </c:pt>
                <c:pt idx="2721">
                  <c:v>6.449E+16</c:v>
                </c:pt>
                <c:pt idx="2722">
                  <c:v>6.435E+16</c:v>
                </c:pt>
                <c:pt idx="2723">
                  <c:v>6.438E+16</c:v>
                </c:pt>
                <c:pt idx="2724">
                  <c:v>6.413E+16</c:v>
                </c:pt>
                <c:pt idx="2725">
                  <c:v>6.435E+16</c:v>
                </c:pt>
                <c:pt idx="2726">
                  <c:v>6.419E+16</c:v>
                </c:pt>
                <c:pt idx="2727">
                  <c:v>6.407E+16</c:v>
                </c:pt>
                <c:pt idx="2728">
                  <c:v>6.435E+16</c:v>
                </c:pt>
                <c:pt idx="2729">
                  <c:v>6.413E+16</c:v>
                </c:pt>
                <c:pt idx="2730">
                  <c:v>6.432E+16</c:v>
                </c:pt>
                <c:pt idx="2731">
                  <c:v>6.368E+16</c:v>
                </c:pt>
                <c:pt idx="2732">
                  <c:v>6.415E+16</c:v>
                </c:pt>
                <c:pt idx="2733">
                  <c:v>6.419E+16</c:v>
                </c:pt>
                <c:pt idx="2734">
                  <c:v>6.367E+16</c:v>
                </c:pt>
                <c:pt idx="2735">
                  <c:v>6.365E+16</c:v>
                </c:pt>
                <c:pt idx="2736">
                  <c:v>6.389E+16</c:v>
                </c:pt>
                <c:pt idx="2737">
                  <c:v>6.44E+16</c:v>
                </c:pt>
                <c:pt idx="2738">
                  <c:v>6.374E+16</c:v>
                </c:pt>
                <c:pt idx="2739">
                  <c:v>6.359E+16</c:v>
                </c:pt>
                <c:pt idx="2740">
                  <c:v>6.372E+16</c:v>
                </c:pt>
                <c:pt idx="2741">
                  <c:v>6.431E+16</c:v>
                </c:pt>
                <c:pt idx="2742">
                  <c:v>6.419E+16</c:v>
                </c:pt>
                <c:pt idx="2743">
                  <c:v>6.325E+16</c:v>
                </c:pt>
                <c:pt idx="2744">
                  <c:v>6.382E+16</c:v>
                </c:pt>
                <c:pt idx="2745">
                  <c:v>6.391E+16</c:v>
                </c:pt>
                <c:pt idx="2746">
                  <c:v>6.391E+16</c:v>
                </c:pt>
                <c:pt idx="2747">
                  <c:v>6.455E+16</c:v>
                </c:pt>
                <c:pt idx="2748">
                  <c:v>6.285E+16</c:v>
                </c:pt>
                <c:pt idx="2749">
                  <c:v>6.42E+16</c:v>
                </c:pt>
                <c:pt idx="2750">
                  <c:v>6.431E+16</c:v>
                </c:pt>
                <c:pt idx="2751">
                  <c:v>3.227E+16</c:v>
                </c:pt>
                <c:pt idx="2752">
                  <c:v>6.424E+16</c:v>
                </c:pt>
                <c:pt idx="2753">
                  <c:v>6.354E+16</c:v>
                </c:pt>
                <c:pt idx="2754">
                  <c:v>6.359E+16</c:v>
                </c:pt>
                <c:pt idx="2755">
                  <c:v>6.397E+16</c:v>
                </c:pt>
                <c:pt idx="2756">
                  <c:v>6.436E+16</c:v>
                </c:pt>
                <c:pt idx="2757">
                  <c:v>6.328E+16</c:v>
                </c:pt>
                <c:pt idx="2758">
                  <c:v>6.395E+16</c:v>
                </c:pt>
                <c:pt idx="2759">
                  <c:v>3.182E+16</c:v>
                </c:pt>
                <c:pt idx="2760">
                  <c:v>6.381E+16</c:v>
                </c:pt>
                <c:pt idx="2761">
                  <c:v>6.424E+16</c:v>
                </c:pt>
                <c:pt idx="2762">
                  <c:v>6.371E+16</c:v>
                </c:pt>
                <c:pt idx="2763">
                  <c:v>6.382E+16</c:v>
                </c:pt>
                <c:pt idx="2764">
                  <c:v>6.465E+16</c:v>
                </c:pt>
                <c:pt idx="2765">
                  <c:v>6.319E+16</c:v>
                </c:pt>
                <c:pt idx="2766">
                  <c:v>6.331E+16</c:v>
                </c:pt>
                <c:pt idx="2767">
                  <c:v>6.355E+16</c:v>
                </c:pt>
                <c:pt idx="2768">
                  <c:v>6.445E+16</c:v>
                </c:pt>
                <c:pt idx="2769">
                  <c:v>6.347E+16</c:v>
                </c:pt>
                <c:pt idx="2770">
                  <c:v>6.309E+16</c:v>
                </c:pt>
                <c:pt idx="2771">
                  <c:v>6.445E+16</c:v>
                </c:pt>
                <c:pt idx="2772">
                  <c:v>6.406E+16</c:v>
                </c:pt>
                <c:pt idx="2773">
                  <c:v>6.464E+16</c:v>
                </c:pt>
                <c:pt idx="2774">
                  <c:v>6.298E+16</c:v>
                </c:pt>
                <c:pt idx="2775">
                  <c:v>6.428E+16</c:v>
                </c:pt>
                <c:pt idx="2776">
                  <c:v>6.363E+16</c:v>
                </c:pt>
                <c:pt idx="2777">
                  <c:v>6.458E+16</c:v>
                </c:pt>
                <c:pt idx="2778">
                  <c:v>6.331E+16</c:v>
                </c:pt>
                <c:pt idx="2779">
                  <c:v>6.403E+16</c:v>
                </c:pt>
                <c:pt idx="2780">
                  <c:v>6.338E+16</c:v>
                </c:pt>
                <c:pt idx="2781">
                  <c:v>6.332E+16</c:v>
                </c:pt>
                <c:pt idx="2782">
                  <c:v>6.549E+16</c:v>
                </c:pt>
                <c:pt idx="2783">
                  <c:v>6.367E+16</c:v>
                </c:pt>
                <c:pt idx="2784">
                  <c:v>6.468E+16</c:v>
                </c:pt>
                <c:pt idx="2785">
                  <c:v>6.438E+16</c:v>
                </c:pt>
                <c:pt idx="2786">
                  <c:v>6.508E+16</c:v>
                </c:pt>
                <c:pt idx="2787">
                  <c:v>6.32E+16</c:v>
                </c:pt>
                <c:pt idx="2788">
                  <c:v>6.413E+16</c:v>
                </c:pt>
                <c:pt idx="2789">
                  <c:v>6.379E+16</c:v>
                </c:pt>
                <c:pt idx="2790">
                  <c:v>6.554E+16</c:v>
                </c:pt>
                <c:pt idx="2791">
                  <c:v>6.349E+16</c:v>
                </c:pt>
                <c:pt idx="2792">
                  <c:v>6.437E+16</c:v>
                </c:pt>
                <c:pt idx="2793">
                  <c:v>6.346E+16</c:v>
                </c:pt>
                <c:pt idx="2794">
                  <c:v>6.246E+16</c:v>
                </c:pt>
                <c:pt idx="2795">
                  <c:v>6.565E+16</c:v>
                </c:pt>
                <c:pt idx="2796">
                  <c:v>6.364E+16</c:v>
                </c:pt>
                <c:pt idx="2797">
                  <c:v>6.437E+16</c:v>
                </c:pt>
                <c:pt idx="2798">
                  <c:v>6.404E+16</c:v>
                </c:pt>
                <c:pt idx="2799">
                  <c:v>6.38E+16</c:v>
                </c:pt>
                <c:pt idx="2800">
                  <c:v>6.426E+16</c:v>
                </c:pt>
                <c:pt idx="2801">
                  <c:v>6.297E+16</c:v>
                </c:pt>
                <c:pt idx="2802">
                  <c:v>6.329E+16</c:v>
                </c:pt>
                <c:pt idx="2803">
                  <c:v>6.302E+16</c:v>
                </c:pt>
                <c:pt idx="2804">
                  <c:v>6.308E+16</c:v>
                </c:pt>
                <c:pt idx="2805">
                  <c:v>6.259E+16</c:v>
                </c:pt>
                <c:pt idx="2806">
                  <c:v>6.324E+16</c:v>
                </c:pt>
                <c:pt idx="2807">
                  <c:v>6.329E+16</c:v>
                </c:pt>
                <c:pt idx="2808">
                  <c:v>6.33E+16</c:v>
                </c:pt>
                <c:pt idx="2809">
                  <c:v>6.321E+16</c:v>
                </c:pt>
                <c:pt idx="2810">
                  <c:v>6.269E+16</c:v>
                </c:pt>
                <c:pt idx="2811">
                  <c:v>6.289E+16</c:v>
                </c:pt>
                <c:pt idx="2812">
                  <c:v>6.283E+16</c:v>
                </c:pt>
                <c:pt idx="2813">
                  <c:v>6.212E+16</c:v>
                </c:pt>
                <c:pt idx="2814">
                  <c:v>6.346E+16</c:v>
                </c:pt>
                <c:pt idx="2815">
                  <c:v>6.319E+16</c:v>
                </c:pt>
                <c:pt idx="2816">
                  <c:v>6.324E+16</c:v>
                </c:pt>
                <c:pt idx="2817">
                  <c:v>6.324E+16</c:v>
                </c:pt>
                <c:pt idx="2818">
                  <c:v>6.341E+16</c:v>
                </c:pt>
                <c:pt idx="2819">
                  <c:v>6.329E+16</c:v>
                </c:pt>
                <c:pt idx="2820">
                  <c:v>6.354E+16</c:v>
                </c:pt>
                <c:pt idx="2821">
                  <c:v>6.378E+16</c:v>
                </c:pt>
                <c:pt idx="2822">
                  <c:v>6.374E+16</c:v>
                </c:pt>
                <c:pt idx="2823">
                  <c:v>6.366E+16</c:v>
                </c:pt>
                <c:pt idx="2824">
                  <c:v>6.376E+16</c:v>
                </c:pt>
                <c:pt idx="2825">
                  <c:v>6.317E+16</c:v>
                </c:pt>
                <c:pt idx="2826">
                  <c:v>6.38E+16</c:v>
                </c:pt>
                <c:pt idx="2827">
                  <c:v>6.392E+16</c:v>
                </c:pt>
                <c:pt idx="2828">
                  <c:v>6.37E+16</c:v>
                </c:pt>
                <c:pt idx="2829">
                  <c:v>6.401E+16</c:v>
                </c:pt>
                <c:pt idx="2830">
                  <c:v>6.376E+16</c:v>
                </c:pt>
                <c:pt idx="2831">
                  <c:v>6.299E+16</c:v>
                </c:pt>
                <c:pt idx="2832">
                  <c:v>6.388E+16</c:v>
                </c:pt>
                <c:pt idx="2833">
                  <c:v>6.417E+16</c:v>
                </c:pt>
                <c:pt idx="2834">
                  <c:v>6.406E+16</c:v>
                </c:pt>
                <c:pt idx="2835">
                  <c:v>6.397E+16</c:v>
                </c:pt>
                <c:pt idx="2836">
                  <c:v>6.393E+16</c:v>
                </c:pt>
                <c:pt idx="2837">
                  <c:v>6.265E+16</c:v>
                </c:pt>
                <c:pt idx="2838">
                  <c:v>5.99E+16</c:v>
                </c:pt>
                <c:pt idx="2839">
                  <c:v>6.017E+16</c:v>
                </c:pt>
                <c:pt idx="2840">
                  <c:v>5.969E+16</c:v>
                </c:pt>
                <c:pt idx="2841">
                  <c:v>4.264E+16</c:v>
                </c:pt>
                <c:pt idx="2842">
                  <c:v>5.991E+16</c:v>
                </c:pt>
                <c:pt idx="2843">
                  <c:v>5.982E+16</c:v>
                </c:pt>
                <c:pt idx="2844">
                  <c:v>5.982E+16</c:v>
                </c:pt>
                <c:pt idx="2845">
                  <c:v>5.977E+16</c:v>
                </c:pt>
                <c:pt idx="2846">
                  <c:v>5.974E+16</c:v>
                </c:pt>
                <c:pt idx="2847">
                  <c:v>5.97E+16</c:v>
                </c:pt>
                <c:pt idx="2848">
                  <c:v>5.967E+16</c:v>
                </c:pt>
                <c:pt idx="2849">
                  <c:v>5.939E+16</c:v>
                </c:pt>
                <c:pt idx="2850">
                  <c:v>5.954E+16</c:v>
                </c:pt>
                <c:pt idx="2851">
                  <c:v>5.948E+16</c:v>
                </c:pt>
                <c:pt idx="2852">
                  <c:v>5.074E+16</c:v>
                </c:pt>
                <c:pt idx="2853">
                  <c:v>2.984E+16</c:v>
                </c:pt>
                <c:pt idx="2854">
                  <c:v>5.925E+16</c:v>
                </c:pt>
                <c:pt idx="2855">
                  <c:v>5.967E+16</c:v>
                </c:pt>
                <c:pt idx="2856">
                  <c:v>5.936E+16</c:v>
                </c:pt>
                <c:pt idx="2857">
                  <c:v>5.973E+16</c:v>
                </c:pt>
                <c:pt idx="2858">
                  <c:v>5.989E+16</c:v>
                </c:pt>
                <c:pt idx="2859">
                  <c:v>5.98E+16</c:v>
                </c:pt>
                <c:pt idx="2860">
                  <c:v>5.985E+16</c:v>
                </c:pt>
                <c:pt idx="2861">
                  <c:v>5.993E+16</c:v>
                </c:pt>
                <c:pt idx="2862">
                  <c:v>6.009E+16</c:v>
                </c:pt>
                <c:pt idx="2863">
                  <c:v>5.977E+16</c:v>
                </c:pt>
                <c:pt idx="2864">
                  <c:v>5.994E+16</c:v>
                </c:pt>
                <c:pt idx="2865">
                  <c:v>5.975E+16</c:v>
                </c:pt>
                <c:pt idx="2866">
                  <c:v>5.983E+16</c:v>
                </c:pt>
                <c:pt idx="2867">
                  <c:v>5.97E+16</c:v>
                </c:pt>
                <c:pt idx="2868">
                  <c:v>5.98E+16</c:v>
                </c:pt>
                <c:pt idx="2869">
                  <c:v>5.96E+16</c:v>
                </c:pt>
                <c:pt idx="2870">
                  <c:v>5.963E+16</c:v>
                </c:pt>
                <c:pt idx="2871">
                  <c:v>5.977E+16</c:v>
                </c:pt>
                <c:pt idx="2872">
                  <c:v>5.959E+16</c:v>
                </c:pt>
                <c:pt idx="2873">
                  <c:v>5.938E+16</c:v>
                </c:pt>
                <c:pt idx="2874">
                  <c:v>5.966E+16</c:v>
                </c:pt>
                <c:pt idx="2875">
                  <c:v>5.978E+16</c:v>
                </c:pt>
                <c:pt idx="2876">
                  <c:v>5.901E+16</c:v>
                </c:pt>
                <c:pt idx="2877">
                  <c:v>5.839E+16</c:v>
                </c:pt>
                <c:pt idx="2878">
                  <c:v>5.847E+16</c:v>
                </c:pt>
                <c:pt idx="2879">
                  <c:v>5.849E+16</c:v>
                </c:pt>
                <c:pt idx="2880">
                  <c:v>5.844E+16</c:v>
                </c:pt>
                <c:pt idx="2881">
                  <c:v>5.853E+16</c:v>
                </c:pt>
                <c:pt idx="2882">
                  <c:v>5.856E+16</c:v>
                </c:pt>
                <c:pt idx="2883">
                  <c:v>5.84E+16</c:v>
                </c:pt>
                <c:pt idx="2884">
                  <c:v>5.832E+16</c:v>
                </c:pt>
                <c:pt idx="2885">
                  <c:v>5.868E+16</c:v>
                </c:pt>
                <c:pt idx="2886">
                  <c:v>5.849E+16</c:v>
                </c:pt>
                <c:pt idx="2887">
                  <c:v>5.86E+16</c:v>
                </c:pt>
                <c:pt idx="2888">
                  <c:v>5.837E+16</c:v>
                </c:pt>
                <c:pt idx="2889">
                  <c:v>5.908E+16</c:v>
                </c:pt>
                <c:pt idx="2890">
                  <c:v>6.02E+16</c:v>
                </c:pt>
                <c:pt idx="2891">
                  <c:v>6.025E+16</c:v>
                </c:pt>
                <c:pt idx="2892">
                  <c:v>6.028E+16</c:v>
                </c:pt>
                <c:pt idx="2893">
                  <c:v>6.311E+16</c:v>
                </c:pt>
                <c:pt idx="2894">
                  <c:v>6.274E+16</c:v>
                </c:pt>
                <c:pt idx="2895">
                  <c:v>6.228E+16</c:v>
                </c:pt>
                <c:pt idx="2896">
                  <c:v>6.231E+16</c:v>
                </c:pt>
                <c:pt idx="2897">
                  <c:v>6.222E+16</c:v>
                </c:pt>
                <c:pt idx="2898">
                  <c:v>6.361E+16</c:v>
                </c:pt>
                <c:pt idx="2899">
                  <c:v>6.193E+16</c:v>
                </c:pt>
                <c:pt idx="2900">
                  <c:v>6.154E+16</c:v>
                </c:pt>
                <c:pt idx="2901">
                  <c:v>1.193E+16</c:v>
                </c:pt>
                <c:pt idx="2902">
                  <c:v>-766300000000</c:v>
                </c:pt>
                <c:pt idx="2903">
                  <c:v>-3218000000000</c:v>
                </c:pt>
                <c:pt idx="2904">
                  <c:v>-2146000000000</c:v>
                </c:pt>
                <c:pt idx="2905">
                  <c:v>-3218000000000</c:v>
                </c:pt>
                <c:pt idx="2906" formatCode="General">
                  <c:v>0</c:v>
                </c:pt>
                <c:pt idx="2907">
                  <c:v>3.001E+16</c:v>
                </c:pt>
                <c:pt idx="2908">
                  <c:v>6.118E+16</c:v>
                </c:pt>
                <c:pt idx="2909">
                  <c:v>5.622E+16</c:v>
                </c:pt>
                <c:pt idx="2910">
                  <c:v>6.123E+16</c:v>
                </c:pt>
                <c:pt idx="2911">
                  <c:v>6.104E+16</c:v>
                </c:pt>
                <c:pt idx="2912">
                  <c:v>6.133E+16</c:v>
                </c:pt>
                <c:pt idx="2913">
                  <c:v>6.126E+16</c:v>
                </c:pt>
                <c:pt idx="2914">
                  <c:v>5.972E+16</c:v>
                </c:pt>
                <c:pt idx="2915">
                  <c:v>6.052E+16</c:v>
                </c:pt>
                <c:pt idx="2916">
                  <c:v>6.106E+16</c:v>
                </c:pt>
                <c:pt idx="2917">
                  <c:v>6.239E+16</c:v>
                </c:pt>
                <c:pt idx="2918">
                  <c:v>6.283E+16</c:v>
                </c:pt>
                <c:pt idx="2919">
                  <c:v>6.258E+16</c:v>
                </c:pt>
                <c:pt idx="2920">
                  <c:v>6.266E+16</c:v>
                </c:pt>
                <c:pt idx="2921">
                  <c:v>6.227E+16</c:v>
                </c:pt>
                <c:pt idx="2922">
                  <c:v>6.268E+16</c:v>
                </c:pt>
                <c:pt idx="2923">
                  <c:v>6.269E+16</c:v>
                </c:pt>
                <c:pt idx="2924">
                  <c:v>6.263E+16</c:v>
                </c:pt>
                <c:pt idx="2925">
                  <c:v>6.272E+16</c:v>
                </c:pt>
                <c:pt idx="2926">
                  <c:v>6.255E+16</c:v>
                </c:pt>
                <c:pt idx="2927">
                  <c:v>6.371E+16</c:v>
                </c:pt>
                <c:pt idx="2928">
                  <c:v>6.456E+16</c:v>
                </c:pt>
                <c:pt idx="2929">
                  <c:v>6.457E+16</c:v>
                </c:pt>
                <c:pt idx="2930">
                  <c:v>6.462E+16</c:v>
                </c:pt>
                <c:pt idx="2931">
                  <c:v>6.408E+16</c:v>
                </c:pt>
                <c:pt idx="2932">
                  <c:v>5.838E+16</c:v>
                </c:pt>
                <c:pt idx="2933">
                  <c:v>5.963E+16</c:v>
                </c:pt>
                <c:pt idx="2934">
                  <c:v>2875000000000000</c:v>
                </c:pt>
                <c:pt idx="2935">
                  <c:v>4.122E+16</c:v>
                </c:pt>
                <c:pt idx="2936">
                  <c:v>4.169E+16</c:v>
                </c:pt>
                <c:pt idx="2937">
                  <c:v>4.801E+16</c:v>
                </c:pt>
                <c:pt idx="2938">
                  <c:v>4.836E+16</c:v>
                </c:pt>
                <c:pt idx="2939">
                  <c:v>4.923E+16</c:v>
                </c:pt>
                <c:pt idx="2940">
                  <c:v>4.842E+16</c:v>
                </c:pt>
                <c:pt idx="2941">
                  <c:v>4.885E+16</c:v>
                </c:pt>
                <c:pt idx="2942">
                  <c:v>4.875E+16</c:v>
                </c:pt>
                <c:pt idx="2943">
                  <c:v>4.881E+16</c:v>
                </c:pt>
                <c:pt idx="2944">
                  <c:v>5.267E+16</c:v>
                </c:pt>
                <c:pt idx="2945">
                  <c:v>5.549E+16</c:v>
                </c:pt>
                <c:pt idx="2946">
                  <c:v>5.555E+16</c:v>
                </c:pt>
                <c:pt idx="2947">
                  <c:v>5.508E+16</c:v>
                </c:pt>
                <c:pt idx="2948">
                  <c:v>5.493E+16</c:v>
                </c:pt>
                <c:pt idx="2949">
                  <c:v>5.885E+16</c:v>
                </c:pt>
                <c:pt idx="2950">
                  <c:v>6.22E+16</c:v>
                </c:pt>
                <c:pt idx="2951">
                  <c:v>6.228E+16</c:v>
                </c:pt>
                <c:pt idx="2952">
                  <c:v>6.236E+16</c:v>
                </c:pt>
                <c:pt idx="2953">
                  <c:v>6.217E+16</c:v>
                </c:pt>
                <c:pt idx="2954">
                  <c:v>6.227E+16</c:v>
                </c:pt>
                <c:pt idx="2955">
                  <c:v>6.097E+16</c:v>
                </c:pt>
                <c:pt idx="2956">
                  <c:v>6.015E+16</c:v>
                </c:pt>
                <c:pt idx="2957">
                  <c:v>6.207E+16</c:v>
                </c:pt>
                <c:pt idx="2958">
                  <c:v>6.209E+16</c:v>
                </c:pt>
                <c:pt idx="2959">
                  <c:v>6.212E+16</c:v>
                </c:pt>
                <c:pt idx="2960">
                  <c:v>4.964E+16</c:v>
                </c:pt>
                <c:pt idx="2961">
                  <c:v>5.947E+16</c:v>
                </c:pt>
                <c:pt idx="2962">
                  <c:v>6.277E+16</c:v>
                </c:pt>
                <c:pt idx="2963">
                  <c:v>6.173E+16</c:v>
                </c:pt>
                <c:pt idx="2964">
                  <c:v>6.165E+16</c:v>
                </c:pt>
                <c:pt idx="2965">
                  <c:v>6.177E+16</c:v>
                </c:pt>
                <c:pt idx="2966">
                  <c:v>6.174E+16</c:v>
                </c:pt>
                <c:pt idx="2967">
                  <c:v>6.186E+16</c:v>
                </c:pt>
                <c:pt idx="2968">
                  <c:v>6.237E+16</c:v>
                </c:pt>
                <c:pt idx="2969">
                  <c:v>6.253E+16</c:v>
                </c:pt>
                <c:pt idx="2970">
                  <c:v>6.245E+16</c:v>
                </c:pt>
                <c:pt idx="2971">
                  <c:v>6.197E+16</c:v>
                </c:pt>
                <c:pt idx="2972">
                  <c:v>6.19E+16</c:v>
                </c:pt>
                <c:pt idx="2973">
                  <c:v>6.195E+16</c:v>
                </c:pt>
                <c:pt idx="2974">
                  <c:v>6.286E+16</c:v>
                </c:pt>
                <c:pt idx="2975">
                  <c:v>6.183E+16</c:v>
                </c:pt>
                <c:pt idx="2976">
                  <c:v>6.325E+16</c:v>
                </c:pt>
                <c:pt idx="2977">
                  <c:v>6.332E+16</c:v>
                </c:pt>
                <c:pt idx="2978">
                  <c:v>6.494E+16</c:v>
                </c:pt>
                <c:pt idx="2979">
                  <c:v>6.491E+16</c:v>
                </c:pt>
                <c:pt idx="2980">
                  <c:v>6.434E+16</c:v>
                </c:pt>
                <c:pt idx="2981">
                  <c:v>1.131E+16</c:v>
                </c:pt>
                <c:pt idx="2982">
                  <c:v>3.604E+16</c:v>
                </c:pt>
                <c:pt idx="2983">
                  <c:v>2.758E+16</c:v>
                </c:pt>
                <c:pt idx="2984">
                  <c:v>-1686000000000</c:v>
                </c:pt>
                <c:pt idx="2985">
                  <c:v>3528000000000000</c:v>
                </c:pt>
                <c:pt idx="2986">
                  <c:v>6.143E+16</c:v>
                </c:pt>
                <c:pt idx="2987">
                  <c:v>1.971E+16</c:v>
                </c:pt>
                <c:pt idx="2988">
                  <c:v>6.453E+16</c:v>
                </c:pt>
                <c:pt idx="2989">
                  <c:v>6.489E+16</c:v>
                </c:pt>
                <c:pt idx="2990">
                  <c:v>2.125E+16</c:v>
                </c:pt>
                <c:pt idx="2991">
                  <c:v>6.184E+16</c:v>
                </c:pt>
                <c:pt idx="2992">
                  <c:v>5.115E+16</c:v>
                </c:pt>
                <c:pt idx="2993">
                  <c:v>6.447E+16</c:v>
                </c:pt>
                <c:pt idx="2994">
                  <c:v>6.418E+16</c:v>
                </c:pt>
                <c:pt idx="2995">
                  <c:v>6.423E+16</c:v>
                </c:pt>
                <c:pt idx="2996">
                  <c:v>6.442E+16</c:v>
                </c:pt>
                <c:pt idx="2997">
                  <c:v>6.55E+16</c:v>
                </c:pt>
                <c:pt idx="2998">
                  <c:v>6.442E+16</c:v>
                </c:pt>
                <c:pt idx="2999">
                  <c:v>6.448E+16</c:v>
                </c:pt>
                <c:pt idx="3000">
                  <c:v>6.376E+16</c:v>
                </c:pt>
                <c:pt idx="3001">
                  <c:v>6.444E+16</c:v>
                </c:pt>
                <c:pt idx="3002">
                  <c:v>6.391E+16</c:v>
                </c:pt>
                <c:pt idx="3003">
                  <c:v>6.326E+16</c:v>
                </c:pt>
                <c:pt idx="3004">
                  <c:v>6.482E+16</c:v>
                </c:pt>
                <c:pt idx="3005">
                  <c:v>6.399E+16</c:v>
                </c:pt>
                <c:pt idx="3006">
                  <c:v>6.439E+16</c:v>
                </c:pt>
                <c:pt idx="3007">
                  <c:v>6.418E+16</c:v>
                </c:pt>
                <c:pt idx="3008">
                  <c:v>5.763E+16</c:v>
                </c:pt>
                <c:pt idx="3009">
                  <c:v>6.182E+16</c:v>
                </c:pt>
                <c:pt idx="3010">
                  <c:v>6.218E+16</c:v>
                </c:pt>
                <c:pt idx="3011">
                  <c:v>3.629E+16</c:v>
                </c:pt>
                <c:pt idx="3012">
                  <c:v>6.473E+16</c:v>
                </c:pt>
                <c:pt idx="3013">
                  <c:v>6.478E+16</c:v>
                </c:pt>
                <c:pt idx="3014">
                  <c:v>6.472E+16</c:v>
                </c:pt>
                <c:pt idx="3015">
                  <c:v>6.47E+16</c:v>
                </c:pt>
                <c:pt idx="3016">
                  <c:v>6.481E+16</c:v>
                </c:pt>
                <c:pt idx="3017">
                  <c:v>6.487E+16</c:v>
                </c:pt>
                <c:pt idx="3018">
                  <c:v>6.405E+16</c:v>
                </c:pt>
                <c:pt idx="3019">
                  <c:v>6.242E+16</c:v>
                </c:pt>
                <c:pt idx="3020">
                  <c:v>6.378E+16</c:v>
                </c:pt>
                <c:pt idx="3021">
                  <c:v>1.826E+16</c:v>
                </c:pt>
                <c:pt idx="3022">
                  <c:v>5.02E+16</c:v>
                </c:pt>
                <c:pt idx="3023">
                  <c:v>-2146000000000</c:v>
                </c:pt>
                <c:pt idx="3024">
                  <c:v>2.744E+16</c:v>
                </c:pt>
                <c:pt idx="3025">
                  <c:v>6.506E+16</c:v>
                </c:pt>
                <c:pt idx="3026">
                  <c:v>6.493E+16</c:v>
                </c:pt>
                <c:pt idx="3027">
                  <c:v>6.488E+16</c:v>
                </c:pt>
                <c:pt idx="3028">
                  <c:v>6.489E+16</c:v>
                </c:pt>
                <c:pt idx="3029">
                  <c:v>6.492E+16</c:v>
                </c:pt>
                <c:pt idx="3030">
                  <c:v>6.497E+16</c:v>
                </c:pt>
                <c:pt idx="3031">
                  <c:v>6.5E+16</c:v>
                </c:pt>
                <c:pt idx="3032">
                  <c:v>6.454E+16</c:v>
                </c:pt>
                <c:pt idx="3033">
                  <c:v>6.404E+16</c:v>
                </c:pt>
                <c:pt idx="3034">
                  <c:v>6.345E+16</c:v>
                </c:pt>
                <c:pt idx="3035">
                  <c:v>6.391E+16</c:v>
                </c:pt>
                <c:pt idx="3036">
                  <c:v>6.517E+16</c:v>
                </c:pt>
                <c:pt idx="3037">
                  <c:v>6.494E+16</c:v>
                </c:pt>
                <c:pt idx="3038">
                  <c:v>6.526E+16</c:v>
                </c:pt>
                <c:pt idx="3039">
                  <c:v>6.518E+16</c:v>
                </c:pt>
                <c:pt idx="3040">
                  <c:v>6.509E+16</c:v>
                </c:pt>
                <c:pt idx="3041">
                  <c:v>6.507E+16</c:v>
                </c:pt>
                <c:pt idx="3042">
                  <c:v>6.507E+16</c:v>
                </c:pt>
                <c:pt idx="3043">
                  <c:v>6.452E+16</c:v>
                </c:pt>
                <c:pt idx="3044">
                  <c:v>6.529E+16</c:v>
                </c:pt>
                <c:pt idx="3045">
                  <c:v>6.526E+16</c:v>
                </c:pt>
                <c:pt idx="3046">
                  <c:v>6.513E+16</c:v>
                </c:pt>
                <c:pt idx="3047">
                  <c:v>6.477E+16</c:v>
                </c:pt>
                <c:pt idx="3048">
                  <c:v>6.549E+16</c:v>
                </c:pt>
                <c:pt idx="3049">
                  <c:v>6.536E+16</c:v>
                </c:pt>
                <c:pt idx="3050">
                  <c:v>6.522E+16</c:v>
                </c:pt>
                <c:pt idx="3051">
                  <c:v>6.507E+16</c:v>
                </c:pt>
                <c:pt idx="3052">
                  <c:v>6.076E+16</c:v>
                </c:pt>
                <c:pt idx="3053">
                  <c:v>4.911E+16</c:v>
                </c:pt>
                <c:pt idx="3054">
                  <c:v>6.189E+16</c:v>
                </c:pt>
                <c:pt idx="3055">
                  <c:v>6.412E+16</c:v>
                </c:pt>
                <c:pt idx="3056">
                  <c:v>6.475E+16</c:v>
                </c:pt>
                <c:pt idx="3057">
                  <c:v>6.476E+16</c:v>
                </c:pt>
                <c:pt idx="3058">
                  <c:v>6.283E+16</c:v>
                </c:pt>
                <c:pt idx="3059">
                  <c:v>6.492E+16</c:v>
                </c:pt>
                <c:pt idx="3060">
                  <c:v>2.19E+16</c:v>
                </c:pt>
                <c:pt idx="3061">
                  <c:v>6.162E+16</c:v>
                </c:pt>
                <c:pt idx="3062">
                  <c:v>6.338E+16</c:v>
                </c:pt>
                <c:pt idx="3063">
                  <c:v>6.408E+16</c:v>
                </c:pt>
                <c:pt idx="3064">
                  <c:v>5.711E+16</c:v>
                </c:pt>
                <c:pt idx="3065">
                  <c:v>6.374E+16</c:v>
                </c:pt>
                <c:pt idx="3066">
                  <c:v>4.491E+16</c:v>
                </c:pt>
                <c:pt idx="3067">
                  <c:v>6.515E+16</c:v>
                </c:pt>
                <c:pt idx="3068">
                  <c:v>6.07E+16</c:v>
                </c:pt>
                <c:pt idx="3069">
                  <c:v>5.693E+16</c:v>
                </c:pt>
                <c:pt idx="3070">
                  <c:v>5.57E+16</c:v>
                </c:pt>
                <c:pt idx="3071">
                  <c:v>5.749E+16</c:v>
                </c:pt>
                <c:pt idx="3072">
                  <c:v>5.8E+16</c:v>
                </c:pt>
                <c:pt idx="3073">
                  <c:v>5.661E+16</c:v>
                </c:pt>
                <c:pt idx="3074">
                  <c:v>5.642E+16</c:v>
                </c:pt>
                <c:pt idx="3075">
                  <c:v>5.635E+16</c:v>
                </c:pt>
                <c:pt idx="3076">
                  <c:v>5.639E+16</c:v>
                </c:pt>
                <c:pt idx="3077">
                  <c:v>5.66E+16</c:v>
                </c:pt>
                <c:pt idx="3078">
                  <c:v>5.624E+16</c:v>
                </c:pt>
                <c:pt idx="3079">
                  <c:v>2.719E+16</c:v>
                </c:pt>
                <c:pt idx="3080">
                  <c:v>3.794E+16</c:v>
                </c:pt>
                <c:pt idx="3081">
                  <c:v>5.655E+16</c:v>
                </c:pt>
                <c:pt idx="3082">
                  <c:v>5.399E+16</c:v>
                </c:pt>
                <c:pt idx="3083">
                  <c:v>5.654E+16</c:v>
                </c:pt>
                <c:pt idx="3084">
                  <c:v>5.646E+16</c:v>
                </c:pt>
                <c:pt idx="3085">
                  <c:v>5.65E+16</c:v>
                </c:pt>
                <c:pt idx="3086">
                  <c:v>5.512E+16</c:v>
                </c:pt>
                <c:pt idx="3087">
                  <c:v>5.531E+16</c:v>
                </c:pt>
                <c:pt idx="3088">
                  <c:v>5.643E+16</c:v>
                </c:pt>
                <c:pt idx="3089">
                  <c:v>5.655E+16</c:v>
                </c:pt>
                <c:pt idx="3090">
                  <c:v>5.577E+16</c:v>
                </c:pt>
                <c:pt idx="3091">
                  <c:v>5.644E+16</c:v>
                </c:pt>
                <c:pt idx="3092">
                  <c:v>5.632E+16</c:v>
                </c:pt>
                <c:pt idx="3093">
                  <c:v>5.64E+16</c:v>
                </c:pt>
                <c:pt idx="3094">
                  <c:v>5.632E+16</c:v>
                </c:pt>
                <c:pt idx="3095">
                  <c:v>5.478E+16</c:v>
                </c:pt>
                <c:pt idx="3096">
                  <c:v>5.581E+16</c:v>
                </c:pt>
                <c:pt idx="3097">
                  <c:v>5.621E+16</c:v>
                </c:pt>
                <c:pt idx="3098">
                  <c:v>5.642E+16</c:v>
                </c:pt>
                <c:pt idx="3099">
                  <c:v>5.634E+16</c:v>
                </c:pt>
                <c:pt idx="3100">
                  <c:v>5.523E+16</c:v>
                </c:pt>
                <c:pt idx="3101">
                  <c:v>5.633E+16</c:v>
                </c:pt>
                <c:pt idx="3102">
                  <c:v>5.618E+16</c:v>
                </c:pt>
                <c:pt idx="3103">
                  <c:v>5.613E+16</c:v>
                </c:pt>
                <c:pt idx="3104">
                  <c:v>5.618E+16</c:v>
                </c:pt>
                <c:pt idx="3105">
                  <c:v>5.621E+16</c:v>
                </c:pt>
                <c:pt idx="3106">
                  <c:v>5.645E+16</c:v>
                </c:pt>
                <c:pt idx="3107">
                  <c:v>5.601E+16</c:v>
                </c:pt>
                <c:pt idx="3108">
                  <c:v>5.615E+16</c:v>
                </c:pt>
                <c:pt idx="3109">
                  <c:v>5.624E+16</c:v>
                </c:pt>
                <c:pt idx="3110">
                  <c:v>5.623E+16</c:v>
                </c:pt>
                <c:pt idx="3111">
                  <c:v>5.623E+16</c:v>
                </c:pt>
                <c:pt idx="3112">
                  <c:v>5.632E+16</c:v>
                </c:pt>
                <c:pt idx="3113">
                  <c:v>5.677E+16</c:v>
                </c:pt>
                <c:pt idx="3114">
                  <c:v>9713000000000000</c:v>
                </c:pt>
                <c:pt idx="3115">
                  <c:v>1.109E+16</c:v>
                </c:pt>
                <c:pt idx="3116">
                  <c:v>6.682E+16</c:v>
                </c:pt>
                <c:pt idx="3117">
                  <c:v>6.592E+16</c:v>
                </c:pt>
                <c:pt idx="3118">
                  <c:v>6.652E+16</c:v>
                </c:pt>
                <c:pt idx="3119">
                  <c:v>6.672E+16</c:v>
                </c:pt>
                <c:pt idx="3120">
                  <c:v>6.67E+16</c:v>
                </c:pt>
                <c:pt idx="3121">
                  <c:v>2.284E+16</c:v>
                </c:pt>
                <c:pt idx="3122">
                  <c:v>1.101E+16</c:v>
                </c:pt>
                <c:pt idx="3123">
                  <c:v>3.988E+16</c:v>
                </c:pt>
                <c:pt idx="3124">
                  <c:v>4.03E+16</c:v>
                </c:pt>
                <c:pt idx="3125">
                  <c:v>4.049E+16</c:v>
                </c:pt>
                <c:pt idx="3126">
                  <c:v>4.036E+16</c:v>
                </c:pt>
                <c:pt idx="3127">
                  <c:v>4.022E+16</c:v>
                </c:pt>
                <c:pt idx="3128">
                  <c:v>4.021E+16</c:v>
                </c:pt>
                <c:pt idx="3129">
                  <c:v>4.066E+16</c:v>
                </c:pt>
                <c:pt idx="3130">
                  <c:v>4.22E+16</c:v>
                </c:pt>
                <c:pt idx="3131">
                  <c:v>5.983E+16</c:v>
                </c:pt>
                <c:pt idx="3132">
                  <c:v>6.358E+16</c:v>
                </c:pt>
                <c:pt idx="3133">
                  <c:v>6.559E+16</c:v>
                </c:pt>
                <c:pt idx="3134">
                  <c:v>6.576E+16</c:v>
                </c:pt>
                <c:pt idx="3135">
                  <c:v>6.604E+16</c:v>
                </c:pt>
                <c:pt idx="3136">
                  <c:v>6.579E+16</c:v>
                </c:pt>
                <c:pt idx="3137">
                  <c:v>3.241E+16</c:v>
                </c:pt>
                <c:pt idx="3138">
                  <c:v>6.487E+16</c:v>
                </c:pt>
                <c:pt idx="3139">
                  <c:v>6.485E+16</c:v>
                </c:pt>
                <c:pt idx="3140">
                  <c:v>6.461E+16</c:v>
                </c:pt>
                <c:pt idx="3141">
                  <c:v>6.519E+16</c:v>
                </c:pt>
                <c:pt idx="3142">
                  <c:v>6.523E+16</c:v>
                </c:pt>
                <c:pt idx="3143">
                  <c:v>6.481E+16</c:v>
                </c:pt>
                <c:pt idx="3144">
                  <c:v>4.405E+16</c:v>
                </c:pt>
                <c:pt idx="3145">
                  <c:v>6.511E+16</c:v>
                </c:pt>
                <c:pt idx="3146">
                  <c:v>6.511E+16</c:v>
                </c:pt>
                <c:pt idx="3147">
                  <c:v>6.515E+16</c:v>
                </c:pt>
                <c:pt idx="3148">
                  <c:v>6.505E+16</c:v>
                </c:pt>
                <c:pt idx="3149">
                  <c:v>4.587E+16</c:v>
                </c:pt>
                <c:pt idx="3150">
                  <c:v>1.865E+16</c:v>
                </c:pt>
                <c:pt idx="3151">
                  <c:v>6.548E+16</c:v>
                </c:pt>
                <c:pt idx="3152">
                  <c:v>4.002E+16</c:v>
                </c:pt>
                <c:pt idx="3153">
                  <c:v>5.261E+16</c:v>
                </c:pt>
                <c:pt idx="3154">
                  <c:v>-3525000000000</c:v>
                </c:pt>
                <c:pt idx="3155">
                  <c:v>-2605000000000</c:v>
                </c:pt>
                <c:pt idx="3156">
                  <c:v>2.661E+16</c:v>
                </c:pt>
                <c:pt idx="3157">
                  <c:v>5.441E+16</c:v>
                </c:pt>
                <c:pt idx="3158">
                  <c:v>6.501E+16</c:v>
                </c:pt>
                <c:pt idx="3159">
                  <c:v>6.571E+16</c:v>
                </c:pt>
                <c:pt idx="3160">
                  <c:v>6.561E+16</c:v>
                </c:pt>
                <c:pt idx="3161">
                  <c:v>6.477E+16</c:v>
                </c:pt>
                <c:pt idx="3162">
                  <c:v>6.588E+16</c:v>
                </c:pt>
                <c:pt idx="3163">
                  <c:v>6.563E+16</c:v>
                </c:pt>
                <c:pt idx="3164">
                  <c:v>6.557E+16</c:v>
                </c:pt>
                <c:pt idx="3165">
                  <c:v>6.534E+16</c:v>
                </c:pt>
                <c:pt idx="3166">
                  <c:v>5.822E+16</c:v>
                </c:pt>
                <c:pt idx="3167">
                  <c:v>6.552E+16</c:v>
                </c:pt>
                <c:pt idx="3168">
                  <c:v>6.573E+16</c:v>
                </c:pt>
                <c:pt idx="3169">
                  <c:v>6.225E+16</c:v>
                </c:pt>
                <c:pt idx="3170">
                  <c:v>5.061E+16</c:v>
                </c:pt>
                <c:pt idx="3171">
                  <c:v>6.577E+16</c:v>
                </c:pt>
                <c:pt idx="3172">
                  <c:v>6.578E+16</c:v>
                </c:pt>
                <c:pt idx="3173">
                  <c:v>6.568E+16</c:v>
                </c:pt>
                <c:pt idx="3174">
                  <c:v>6.556E+16</c:v>
                </c:pt>
                <c:pt idx="3175">
                  <c:v>6.56E+16</c:v>
                </c:pt>
                <c:pt idx="3176">
                  <c:v>6.548E+16</c:v>
                </c:pt>
                <c:pt idx="3177">
                  <c:v>6.429E+16</c:v>
                </c:pt>
                <c:pt idx="3178">
                  <c:v>-1533000000000</c:v>
                </c:pt>
                <c:pt idx="3179">
                  <c:v>3.213E+16</c:v>
                </c:pt>
                <c:pt idx="3180">
                  <c:v>6.58E+16</c:v>
                </c:pt>
                <c:pt idx="3181">
                  <c:v>6.567E+16</c:v>
                </c:pt>
                <c:pt idx="3182">
                  <c:v>6.55E+16</c:v>
                </c:pt>
                <c:pt idx="3183">
                  <c:v>6.402E+16</c:v>
                </c:pt>
                <c:pt idx="3184">
                  <c:v>4.414E+16</c:v>
                </c:pt>
                <c:pt idx="3185">
                  <c:v>2.555E+16</c:v>
                </c:pt>
                <c:pt idx="3186">
                  <c:v>6.552E+16</c:v>
                </c:pt>
                <c:pt idx="3187">
                  <c:v>6.617E+16</c:v>
                </c:pt>
                <c:pt idx="3188">
                  <c:v>6.617E+16</c:v>
                </c:pt>
                <c:pt idx="3189">
                  <c:v>6.602E+16</c:v>
                </c:pt>
                <c:pt idx="3190">
                  <c:v>6.504E+16</c:v>
                </c:pt>
                <c:pt idx="3191">
                  <c:v>6.495E+16</c:v>
                </c:pt>
                <c:pt idx="3192">
                  <c:v>6.523E+16</c:v>
                </c:pt>
                <c:pt idx="3193">
                  <c:v>6.537E+16</c:v>
                </c:pt>
                <c:pt idx="3194">
                  <c:v>6.56E+16</c:v>
                </c:pt>
                <c:pt idx="3195">
                  <c:v>6.565E+16</c:v>
                </c:pt>
                <c:pt idx="3196">
                  <c:v>6.576E+16</c:v>
                </c:pt>
                <c:pt idx="3197">
                  <c:v>6.571E+16</c:v>
                </c:pt>
                <c:pt idx="3198">
                  <c:v>6.283E+16</c:v>
                </c:pt>
                <c:pt idx="3199">
                  <c:v>6.273E+16</c:v>
                </c:pt>
                <c:pt idx="3200">
                  <c:v>6.228E+16</c:v>
                </c:pt>
                <c:pt idx="3201">
                  <c:v>6.472E+16</c:v>
                </c:pt>
                <c:pt idx="3202">
                  <c:v>6.481E+16</c:v>
                </c:pt>
                <c:pt idx="3203">
                  <c:v>6.359E+16</c:v>
                </c:pt>
                <c:pt idx="3204">
                  <c:v>6.482E+16</c:v>
                </c:pt>
                <c:pt idx="3205">
                  <c:v>6.567E+16</c:v>
                </c:pt>
                <c:pt idx="3206">
                  <c:v>6.507E+16</c:v>
                </c:pt>
                <c:pt idx="3207">
                  <c:v>6.566E+16</c:v>
                </c:pt>
                <c:pt idx="3208">
                  <c:v>2.887E+16</c:v>
                </c:pt>
                <c:pt idx="3209">
                  <c:v>5.951E+16</c:v>
                </c:pt>
                <c:pt idx="3210">
                  <c:v>6.558E+16</c:v>
                </c:pt>
                <c:pt idx="3211">
                  <c:v>6.554E+16</c:v>
                </c:pt>
                <c:pt idx="3212">
                  <c:v>2.979E+16</c:v>
                </c:pt>
                <c:pt idx="3213">
                  <c:v>6.348E+16</c:v>
                </c:pt>
                <c:pt idx="3214">
                  <c:v>6.504E+16</c:v>
                </c:pt>
                <c:pt idx="3215">
                  <c:v>6.546E+16</c:v>
                </c:pt>
                <c:pt idx="3216">
                  <c:v>6.471E+16</c:v>
                </c:pt>
                <c:pt idx="3217">
                  <c:v>6.523E+16</c:v>
                </c:pt>
                <c:pt idx="3218">
                  <c:v>6.567E+16</c:v>
                </c:pt>
                <c:pt idx="3219">
                  <c:v>6.565E+16</c:v>
                </c:pt>
                <c:pt idx="3220">
                  <c:v>5.498E+16</c:v>
                </c:pt>
                <c:pt idx="3221">
                  <c:v>5E+16</c:v>
                </c:pt>
                <c:pt idx="3222">
                  <c:v>6.166E+16</c:v>
                </c:pt>
                <c:pt idx="3223">
                  <c:v>6.174E+16</c:v>
                </c:pt>
                <c:pt idx="3224">
                  <c:v>6.379E+16</c:v>
                </c:pt>
                <c:pt idx="3225">
                  <c:v>5.692E+16</c:v>
                </c:pt>
                <c:pt idx="3226">
                  <c:v>6.537E+16</c:v>
                </c:pt>
                <c:pt idx="3227">
                  <c:v>6.039E+16</c:v>
                </c:pt>
                <c:pt idx="3228">
                  <c:v>6.502E+16</c:v>
                </c:pt>
                <c:pt idx="3229">
                  <c:v>6.496E+16</c:v>
                </c:pt>
                <c:pt idx="3230">
                  <c:v>6.573E+16</c:v>
                </c:pt>
                <c:pt idx="3231">
                  <c:v>6.506E+16</c:v>
                </c:pt>
                <c:pt idx="3232">
                  <c:v>6.536E+16</c:v>
                </c:pt>
                <c:pt idx="3233">
                  <c:v>6.522E+16</c:v>
                </c:pt>
                <c:pt idx="3234">
                  <c:v>6.078E+16</c:v>
                </c:pt>
                <c:pt idx="3235">
                  <c:v>5.975E+16</c:v>
                </c:pt>
                <c:pt idx="3236">
                  <c:v>6.514E+16</c:v>
                </c:pt>
                <c:pt idx="3237">
                  <c:v>6.555E+16</c:v>
                </c:pt>
                <c:pt idx="3238">
                  <c:v>5.719E+16</c:v>
                </c:pt>
                <c:pt idx="3239">
                  <c:v>6.551E+16</c:v>
                </c:pt>
                <c:pt idx="3240">
                  <c:v>6.521E+16</c:v>
                </c:pt>
                <c:pt idx="3241">
                  <c:v>4.467E+16</c:v>
                </c:pt>
                <c:pt idx="3242">
                  <c:v>6.52E+16</c:v>
                </c:pt>
                <c:pt idx="3243">
                  <c:v>6.552E+16</c:v>
                </c:pt>
                <c:pt idx="3244">
                  <c:v>6.316E+16</c:v>
                </c:pt>
                <c:pt idx="3245">
                  <c:v>6.546E+16</c:v>
                </c:pt>
                <c:pt idx="3246">
                  <c:v>6.506E+16</c:v>
                </c:pt>
                <c:pt idx="3247">
                  <c:v>6.604E+16</c:v>
                </c:pt>
                <c:pt idx="3248">
                  <c:v>5.887E+16</c:v>
                </c:pt>
                <c:pt idx="3249">
                  <c:v>4.578E+16</c:v>
                </c:pt>
                <c:pt idx="3250">
                  <c:v>6.543E+16</c:v>
                </c:pt>
                <c:pt idx="3251">
                  <c:v>6.576E+16</c:v>
                </c:pt>
                <c:pt idx="3252">
                  <c:v>5.649E+16</c:v>
                </c:pt>
                <c:pt idx="3253">
                  <c:v>6.478E+16</c:v>
                </c:pt>
                <c:pt idx="3254">
                  <c:v>6.612E+16</c:v>
                </c:pt>
                <c:pt idx="3255">
                  <c:v>6.514E+16</c:v>
                </c:pt>
                <c:pt idx="3256">
                  <c:v>6.501E+16</c:v>
                </c:pt>
                <c:pt idx="3257">
                  <c:v>6.603E+16</c:v>
                </c:pt>
                <c:pt idx="3258">
                  <c:v>6.541E+16</c:v>
                </c:pt>
                <c:pt idx="3259">
                  <c:v>6.312E+16</c:v>
                </c:pt>
                <c:pt idx="3260">
                  <c:v>6.533E+16</c:v>
                </c:pt>
                <c:pt idx="3261">
                  <c:v>6.538E+16</c:v>
                </c:pt>
                <c:pt idx="3262">
                  <c:v>6.54E+16</c:v>
                </c:pt>
                <c:pt idx="3263">
                  <c:v>6.5E+16</c:v>
                </c:pt>
                <c:pt idx="3264">
                  <c:v>6.599E+16</c:v>
                </c:pt>
                <c:pt idx="3265">
                  <c:v>6.513E+16</c:v>
                </c:pt>
                <c:pt idx="3266">
                  <c:v>6.539E+16</c:v>
                </c:pt>
                <c:pt idx="3267">
                  <c:v>6.447E+16</c:v>
                </c:pt>
                <c:pt idx="3268">
                  <c:v>6.489E+16</c:v>
                </c:pt>
                <c:pt idx="3269">
                  <c:v>6.429E+16</c:v>
                </c:pt>
                <c:pt idx="3270">
                  <c:v>6.48E+16</c:v>
                </c:pt>
                <c:pt idx="3271">
                  <c:v>6.427E+16</c:v>
                </c:pt>
                <c:pt idx="3272">
                  <c:v>6.505E+16</c:v>
                </c:pt>
                <c:pt idx="3273">
                  <c:v>6.51E+16</c:v>
                </c:pt>
                <c:pt idx="3274">
                  <c:v>6.486E+16</c:v>
                </c:pt>
                <c:pt idx="3275">
                  <c:v>6.486E+16</c:v>
                </c:pt>
                <c:pt idx="3276">
                  <c:v>6.515E+16</c:v>
                </c:pt>
                <c:pt idx="3277">
                  <c:v>6.545E+16</c:v>
                </c:pt>
                <c:pt idx="3278">
                  <c:v>6.544E+16</c:v>
                </c:pt>
                <c:pt idx="3279">
                  <c:v>6.48E+16</c:v>
                </c:pt>
                <c:pt idx="3280">
                  <c:v>6.503E+16</c:v>
                </c:pt>
                <c:pt idx="3281">
                  <c:v>6.448E+16</c:v>
                </c:pt>
                <c:pt idx="3282">
                  <c:v>6.387E+16</c:v>
                </c:pt>
                <c:pt idx="3283">
                  <c:v>6.48E+16</c:v>
                </c:pt>
                <c:pt idx="3284">
                  <c:v>6.544E+16</c:v>
                </c:pt>
                <c:pt idx="3285">
                  <c:v>6.636E+16</c:v>
                </c:pt>
                <c:pt idx="3286">
                  <c:v>6.521E+16</c:v>
                </c:pt>
                <c:pt idx="3287">
                  <c:v>6.825E+16</c:v>
                </c:pt>
                <c:pt idx="3288">
                  <c:v>6.828E+16</c:v>
                </c:pt>
                <c:pt idx="3289">
                  <c:v>6.379E+16</c:v>
                </c:pt>
                <c:pt idx="3290">
                  <c:v>6.924E+16</c:v>
                </c:pt>
                <c:pt idx="3291">
                  <c:v>5009000000000000</c:v>
                </c:pt>
                <c:pt idx="3292">
                  <c:v>7.053E+16</c:v>
                </c:pt>
                <c:pt idx="3293">
                  <c:v>7.029E+16</c:v>
                </c:pt>
                <c:pt idx="3294">
                  <c:v>7.005E+16</c:v>
                </c:pt>
                <c:pt idx="3295">
                  <c:v>7.005E+16</c:v>
                </c:pt>
                <c:pt idx="3296">
                  <c:v>6.964E+16</c:v>
                </c:pt>
                <c:pt idx="3297">
                  <c:v>6.152E+16</c:v>
                </c:pt>
                <c:pt idx="3298">
                  <c:v>7.061E+16</c:v>
                </c:pt>
                <c:pt idx="3299">
                  <c:v>7.045E+16</c:v>
                </c:pt>
                <c:pt idx="3300">
                  <c:v>7.042E+16</c:v>
                </c:pt>
                <c:pt idx="3301">
                  <c:v>6.993E+16</c:v>
                </c:pt>
                <c:pt idx="3302">
                  <c:v>6.994E+16</c:v>
                </c:pt>
                <c:pt idx="3303">
                  <c:v>7.049E+16</c:v>
                </c:pt>
                <c:pt idx="3304">
                  <c:v>7.055E+16</c:v>
                </c:pt>
                <c:pt idx="3305">
                  <c:v>6.975E+16</c:v>
                </c:pt>
                <c:pt idx="3306">
                  <c:v>6.35E+16</c:v>
                </c:pt>
                <c:pt idx="3307">
                  <c:v>7.077E+16</c:v>
                </c:pt>
                <c:pt idx="3308">
                  <c:v>6.945E+16</c:v>
                </c:pt>
                <c:pt idx="3309">
                  <c:v>7.043E+16</c:v>
                </c:pt>
                <c:pt idx="3310">
                  <c:v>7.059E+16</c:v>
                </c:pt>
                <c:pt idx="3311">
                  <c:v>7.091E+16</c:v>
                </c:pt>
                <c:pt idx="3312">
                  <c:v>6.946E+16</c:v>
                </c:pt>
                <c:pt idx="3313">
                  <c:v>7.05E+16</c:v>
                </c:pt>
                <c:pt idx="3314">
                  <c:v>7.062E+16</c:v>
                </c:pt>
                <c:pt idx="3315">
                  <c:v>6.784E+16</c:v>
                </c:pt>
                <c:pt idx="3316">
                  <c:v>6.874E+16</c:v>
                </c:pt>
                <c:pt idx="3317">
                  <c:v>6.925E+16</c:v>
                </c:pt>
                <c:pt idx="3318">
                  <c:v>6.797E+16</c:v>
                </c:pt>
                <c:pt idx="3319">
                  <c:v>6.863E+16</c:v>
                </c:pt>
                <c:pt idx="3320">
                  <c:v>6.767E+16</c:v>
                </c:pt>
                <c:pt idx="3321">
                  <c:v>6.466E+16</c:v>
                </c:pt>
                <c:pt idx="3322">
                  <c:v>6.699E+16</c:v>
                </c:pt>
                <c:pt idx="3323">
                  <c:v>6.986E+16</c:v>
                </c:pt>
                <c:pt idx="3324">
                  <c:v>6.854E+16</c:v>
                </c:pt>
                <c:pt idx="3325">
                  <c:v>6.98E+16</c:v>
                </c:pt>
                <c:pt idx="3326">
                  <c:v>6.869E+16</c:v>
                </c:pt>
                <c:pt idx="3327">
                  <c:v>6.989E+16</c:v>
                </c:pt>
                <c:pt idx="3328">
                  <c:v>6.991E+16</c:v>
                </c:pt>
                <c:pt idx="3329">
                  <c:v>6.994E+16</c:v>
                </c:pt>
                <c:pt idx="3330">
                  <c:v>6.852E+16</c:v>
                </c:pt>
                <c:pt idx="3331">
                  <c:v>6.807E+16</c:v>
                </c:pt>
                <c:pt idx="3332">
                  <c:v>6.978E+16</c:v>
                </c:pt>
                <c:pt idx="3333">
                  <c:v>6.888E+16</c:v>
                </c:pt>
                <c:pt idx="3334">
                  <c:v>6.989E+16</c:v>
                </c:pt>
                <c:pt idx="3335">
                  <c:v>5.899E+16</c:v>
                </c:pt>
                <c:pt idx="3336">
                  <c:v>2.273E+16</c:v>
                </c:pt>
                <c:pt idx="3337">
                  <c:v>7.001E+16</c:v>
                </c:pt>
                <c:pt idx="3338">
                  <c:v>7.061E+16</c:v>
                </c:pt>
                <c:pt idx="3339">
                  <c:v>7.028E+16</c:v>
                </c:pt>
                <c:pt idx="3340">
                  <c:v>7.016E+16</c:v>
                </c:pt>
                <c:pt idx="3341">
                  <c:v>5.679E+16</c:v>
                </c:pt>
                <c:pt idx="3342">
                  <c:v>6.235E+16</c:v>
                </c:pt>
                <c:pt idx="3343">
                  <c:v>6.998E+16</c:v>
                </c:pt>
                <c:pt idx="3344">
                  <c:v>7.019E+16</c:v>
                </c:pt>
                <c:pt idx="3345">
                  <c:v>6.728E+16</c:v>
                </c:pt>
                <c:pt idx="3346">
                  <c:v>7.035E+16</c:v>
                </c:pt>
                <c:pt idx="3347">
                  <c:v>6.919E+16</c:v>
                </c:pt>
                <c:pt idx="3348">
                  <c:v>6.959E+16</c:v>
                </c:pt>
                <c:pt idx="3349">
                  <c:v>6.375E+16</c:v>
                </c:pt>
                <c:pt idx="3350">
                  <c:v>-2605000000000</c:v>
                </c:pt>
                <c:pt idx="3351">
                  <c:v>6.428E+16</c:v>
                </c:pt>
                <c:pt idx="3352">
                  <c:v>7.026E+16</c:v>
                </c:pt>
                <c:pt idx="3353">
                  <c:v>6.986E+16</c:v>
                </c:pt>
                <c:pt idx="3354">
                  <c:v>6.972E+16</c:v>
                </c:pt>
                <c:pt idx="3355">
                  <c:v>6.997E+16</c:v>
                </c:pt>
                <c:pt idx="3356">
                  <c:v>6.942E+16</c:v>
                </c:pt>
                <c:pt idx="3357">
                  <c:v>6.997E+16</c:v>
                </c:pt>
                <c:pt idx="3358">
                  <c:v>7.063E+16</c:v>
                </c:pt>
                <c:pt idx="3359">
                  <c:v>6.828E+16</c:v>
                </c:pt>
                <c:pt idx="3360">
                  <c:v>-1533000000000</c:v>
                </c:pt>
                <c:pt idx="3361">
                  <c:v>6.747E+16</c:v>
                </c:pt>
                <c:pt idx="3362">
                  <c:v>6.978E+16</c:v>
                </c:pt>
                <c:pt idx="3363">
                  <c:v>7.016E+16</c:v>
                </c:pt>
                <c:pt idx="3364">
                  <c:v>7.058E+16</c:v>
                </c:pt>
                <c:pt idx="3365">
                  <c:v>6.958E+16</c:v>
                </c:pt>
                <c:pt idx="3366">
                  <c:v>7.056E+16</c:v>
                </c:pt>
                <c:pt idx="3367">
                  <c:v>7.072E+16</c:v>
                </c:pt>
                <c:pt idx="3368">
                  <c:v>7.055E+16</c:v>
                </c:pt>
                <c:pt idx="3369">
                  <c:v>6.973E+16</c:v>
                </c:pt>
                <c:pt idx="3370">
                  <c:v>6.996E+16</c:v>
                </c:pt>
                <c:pt idx="3371">
                  <c:v>7.024E+16</c:v>
                </c:pt>
                <c:pt idx="3372">
                  <c:v>7.026E+16</c:v>
                </c:pt>
                <c:pt idx="3373">
                  <c:v>6.989E+16</c:v>
                </c:pt>
                <c:pt idx="3374">
                  <c:v>6.997E+16</c:v>
                </c:pt>
                <c:pt idx="3375">
                  <c:v>3.206E+16</c:v>
                </c:pt>
                <c:pt idx="3376">
                  <c:v>6643000000000000</c:v>
                </c:pt>
                <c:pt idx="3377">
                  <c:v>7654000000000000</c:v>
                </c:pt>
                <c:pt idx="3378">
                  <c:v>7.083E+16</c:v>
                </c:pt>
                <c:pt idx="3379">
                  <c:v>7.028E+16</c:v>
                </c:pt>
                <c:pt idx="3380">
                  <c:v>6.997E+16</c:v>
                </c:pt>
                <c:pt idx="3381">
                  <c:v>7.004E+16</c:v>
                </c:pt>
                <c:pt idx="3382">
                  <c:v>6.983E+16</c:v>
                </c:pt>
                <c:pt idx="3383">
                  <c:v>6.173E+16</c:v>
                </c:pt>
                <c:pt idx="3384">
                  <c:v>7.014E+16</c:v>
                </c:pt>
                <c:pt idx="3385">
                  <c:v>6.317E+16</c:v>
                </c:pt>
                <c:pt idx="3386">
                  <c:v>6.917E+16</c:v>
                </c:pt>
                <c:pt idx="3387">
                  <c:v>6.93E+16</c:v>
                </c:pt>
                <c:pt idx="3388">
                  <c:v>6.937E+16</c:v>
                </c:pt>
                <c:pt idx="3389">
                  <c:v>6.922E+16</c:v>
                </c:pt>
                <c:pt idx="3390">
                  <c:v>6.962E+16</c:v>
                </c:pt>
                <c:pt idx="3391">
                  <c:v>6.96E+16</c:v>
                </c:pt>
                <c:pt idx="3392">
                  <c:v>6.958E+16</c:v>
                </c:pt>
                <c:pt idx="3393">
                  <c:v>6.947E+16</c:v>
                </c:pt>
                <c:pt idx="3394">
                  <c:v>6.941E+16</c:v>
                </c:pt>
                <c:pt idx="3395">
                  <c:v>6.926E+16</c:v>
                </c:pt>
                <c:pt idx="3396">
                  <c:v>6.946E+16</c:v>
                </c:pt>
                <c:pt idx="3397">
                  <c:v>6.934E+16</c:v>
                </c:pt>
                <c:pt idx="3398">
                  <c:v>6.942E+16</c:v>
                </c:pt>
                <c:pt idx="3399">
                  <c:v>6.96E+16</c:v>
                </c:pt>
                <c:pt idx="3400">
                  <c:v>6.971E+16</c:v>
                </c:pt>
                <c:pt idx="3401">
                  <c:v>6.942E+16</c:v>
                </c:pt>
                <c:pt idx="3402">
                  <c:v>6.952E+16</c:v>
                </c:pt>
                <c:pt idx="3403">
                  <c:v>6.932E+16</c:v>
                </c:pt>
                <c:pt idx="3404">
                  <c:v>6.938E+16</c:v>
                </c:pt>
                <c:pt idx="3405">
                  <c:v>6.959E+16</c:v>
                </c:pt>
                <c:pt idx="3406">
                  <c:v>6.947E+16</c:v>
                </c:pt>
                <c:pt idx="3407">
                  <c:v>6.964E+16</c:v>
                </c:pt>
                <c:pt idx="3408">
                  <c:v>6.992E+16</c:v>
                </c:pt>
                <c:pt idx="3409">
                  <c:v>6.95E+16</c:v>
                </c:pt>
                <c:pt idx="3410">
                  <c:v>6.964E+16</c:v>
                </c:pt>
                <c:pt idx="3411">
                  <c:v>6.955E+16</c:v>
                </c:pt>
                <c:pt idx="3412">
                  <c:v>5.491E+16</c:v>
                </c:pt>
                <c:pt idx="3413">
                  <c:v>6.048E+16</c:v>
                </c:pt>
                <c:pt idx="3414">
                  <c:v>6.922E+16</c:v>
                </c:pt>
                <c:pt idx="3415">
                  <c:v>6.378E+16</c:v>
                </c:pt>
                <c:pt idx="3416">
                  <c:v>6.906E+16</c:v>
                </c:pt>
                <c:pt idx="3417">
                  <c:v>6.89E+16</c:v>
                </c:pt>
                <c:pt idx="3418">
                  <c:v>6.929E+16</c:v>
                </c:pt>
                <c:pt idx="3419">
                  <c:v>6.895E+16</c:v>
                </c:pt>
                <c:pt idx="3420">
                  <c:v>6.847E+16</c:v>
                </c:pt>
                <c:pt idx="3421">
                  <c:v>6.377E+16</c:v>
                </c:pt>
                <c:pt idx="3422">
                  <c:v>6.806E+16</c:v>
                </c:pt>
                <c:pt idx="3423">
                  <c:v>6.93E+16</c:v>
                </c:pt>
                <c:pt idx="3424">
                  <c:v>6.955E+16</c:v>
                </c:pt>
                <c:pt idx="3425">
                  <c:v>6.924E+16</c:v>
                </c:pt>
                <c:pt idx="3426">
                  <c:v>6.913E+16</c:v>
                </c:pt>
                <c:pt idx="3427">
                  <c:v>6.91E+16</c:v>
                </c:pt>
                <c:pt idx="3428">
                  <c:v>6.878E+16</c:v>
                </c:pt>
                <c:pt idx="3429">
                  <c:v>6.992E+16</c:v>
                </c:pt>
                <c:pt idx="3430">
                  <c:v>6.764E+16</c:v>
                </c:pt>
                <c:pt idx="3431">
                  <c:v>6.748E+16</c:v>
                </c:pt>
                <c:pt idx="3432">
                  <c:v>6.97E+16</c:v>
                </c:pt>
                <c:pt idx="3433">
                  <c:v>6.818E+16</c:v>
                </c:pt>
                <c:pt idx="3434">
                  <c:v>6.823E+16</c:v>
                </c:pt>
                <c:pt idx="3435">
                  <c:v>6.771E+16</c:v>
                </c:pt>
                <c:pt idx="3436">
                  <c:v>6.701E+16</c:v>
                </c:pt>
                <c:pt idx="3437">
                  <c:v>6.87E+16</c:v>
                </c:pt>
                <c:pt idx="3438">
                  <c:v>6.928E+16</c:v>
                </c:pt>
                <c:pt idx="3439">
                  <c:v>6.355E+16</c:v>
                </c:pt>
                <c:pt idx="3440">
                  <c:v>6.748E+16</c:v>
                </c:pt>
                <c:pt idx="3441">
                  <c:v>6.839E+16</c:v>
                </c:pt>
                <c:pt idx="3442">
                  <c:v>6.912E+16</c:v>
                </c:pt>
                <c:pt idx="3443">
                  <c:v>6.856E+16</c:v>
                </c:pt>
                <c:pt idx="3444">
                  <c:v>6.762E+16</c:v>
                </c:pt>
                <c:pt idx="3445">
                  <c:v>6.86E+16</c:v>
                </c:pt>
                <c:pt idx="3446">
                  <c:v>6.869E+16</c:v>
                </c:pt>
                <c:pt idx="3447">
                  <c:v>6.798E+16</c:v>
                </c:pt>
                <c:pt idx="3448">
                  <c:v>6.873E+16</c:v>
                </c:pt>
                <c:pt idx="3449">
                  <c:v>6.902E+16</c:v>
                </c:pt>
                <c:pt idx="3450">
                  <c:v>6.773E+16</c:v>
                </c:pt>
                <c:pt idx="3451">
                  <c:v>6.816E+16</c:v>
                </c:pt>
                <c:pt idx="3452">
                  <c:v>6.855E+16</c:v>
                </c:pt>
                <c:pt idx="3453">
                  <c:v>6.864E+16</c:v>
                </c:pt>
                <c:pt idx="3454">
                  <c:v>6.874E+16</c:v>
                </c:pt>
                <c:pt idx="3455">
                  <c:v>6.784E+16</c:v>
                </c:pt>
                <c:pt idx="3456">
                  <c:v>6.828E+16</c:v>
                </c:pt>
                <c:pt idx="3457">
                  <c:v>6.866E+16</c:v>
                </c:pt>
                <c:pt idx="3458">
                  <c:v>6.842E+16</c:v>
                </c:pt>
                <c:pt idx="3459">
                  <c:v>6.108E+16</c:v>
                </c:pt>
                <c:pt idx="3460">
                  <c:v>6.819E+16</c:v>
                </c:pt>
                <c:pt idx="3461">
                  <c:v>6.826E+16</c:v>
                </c:pt>
                <c:pt idx="3462">
                  <c:v>6.877E+16</c:v>
                </c:pt>
                <c:pt idx="3463">
                  <c:v>6.703E+16</c:v>
                </c:pt>
                <c:pt idx="3464">
                  <c:v>6.856E+16</c:v>
                </c:pt>
                <c:pt idx="3465">
                  <c:v>6.926E+16</c:v>
                </c:pt>
                <c:pt idx="3466">
                  <c:v>6.909E+16</c:v>
                </c:pt>
                <c:pt idx="3467">
                  <c:v>6.89E+16</c:v>
                </c:pt>
                <c:pt idx="3468">
                  <c:v>6.597E+16</c:v>
                </c:pt>
                <c:pt idx="3469">
                  <c:v>6.821E+16</c:v>
                </c:pt>
                <c:pt idx="3470">
                  <c:v>6.685E+16</c:v>
                </c:pt>
                <c:pt idx="3471">
                  <c:v>3.671E+16</c:v>
                </c:pt>
                <c:pt idx="3472">
                  <c:v>6.5E+16</c:v>
                </c:pt>
                <c:pt idx="3473">
                  <c:v>6.791E+16</c:v>
                </c:pt>
                <c:pt idx="3474">
                  <c:v>6.799E+16</c:v>
                </c:pt>
                <c:pt idx="3475">
                  <c:v>6.869E+16</c:v>
                </c:pt>
                <c:pt idx="3476">
                  <c:v>6.903E+16</c:v>
                </c:pt>
                <c:pt idx="3477">
                  <c:v>6.902E+16</c:v>
                </c:pt>
                <c:pt idx="3478">
                  <c:v>6.529E+16</c:v>
                </c:pt>
                <c:pt idx="3479">
                  <c:v>6.905E+16</c:v>
                </c:pt>
                <c:pt idx="3480">
                  <c:v>6.538E+16</c:v>
                </c:pt>
                <c:pt idx="3481">
                  <c:v>6.776E+16</c:v>
                </c:pt>
                <c:pt idx="3482">
                  <c:v>6.821E+16</c:v>
                </c:pt>
                <c:pt idx="3483">
                  <c:v>4.372E+16</c:v>
                </c:pt>
                <c:pt idx="3484">
                  <c:v>5.419E+16</c:v>
                </c:pt>
                <c:pt idx="3485">
                  <c:v>6.926E+16</c:v>
                </c:pt>
                <c:pt idx="3486">
                  <c:v>6.832E+16</c:v>
                </c:pt>
                <c:pt idx="3487">
                  <c:v>6.85E+16</c:v>
                </c:pt>
                <c:pt idx="3488">
                  <c:v>6.597E+16</c:v>
                </c:pt>
                <c:pt idx="3489">
                  <c:v>6.862E+16</c:v>
                </c:pt>
                <c:pt idx="3490">
                  <c:v>6.019E+16</c:v>
                </c:pt>
                <c:pt idx="3491">
                  <c:v>6.898E+16</c:v>
                </c:pt>
                <c:pt idx="3492">
                  <c:v>6.841E+16</c:v>
                </c:pt>
                <c:pt idx="3493">
                  <c:v>6.867E+16</c:v>
                </c:pt>
                <c:pt idx="3494">
                  <c:v>6.901E+16</c:v>
                </c:pt>
                <c:pt idx="3495">
                  <c:v>6.926E+16</c:v>
                </c:pt>
                <c:pt idx="3496">
                  <c:v>6.91E+16</c:v>
                </c:pt>
                <c:pt idx="3497">
                  <c:v>5.934E+16</c:v>
                </c:pt>
                <c:pt idx="3498">
                  <c:v>6.772E+16</c:v>
                </c:pt>
                <c:pt idx="3499">
                  <c:v>5.691E+16</c:v>
                </c:pt>
                <c:pt idx="3500">
                  <c:v>6.607E+16</c:v>
                </c:pt>
                <c:pt idx="3501">
                  <c:v>6.855E+16</c:v>
                </c:pt>
                <c:pt idx="3502">
                  <c:v>6.928E+16</c:v>
                </c:pt>
                <c:pt idx="3503">
                  <c:v>6.537E+16</c:v>
                </c:pt>
                <c:pt idx="3504">
                  <c:v>6.923E+16</c:v>
                </c:pt>
                <c:pt idx="3505">
                  <c:v>6.536E+16</c:v>
                </c:pt>
                <c:pt idx="3506">
                  <c:v>6.929E+16</c:v>
                </c:pt>
                <c:pt idx="3507">
                  <c:v>6.891E+16</c:v>
                </c:pt>
                <c:pt idx="3508">
                  <c:v>6.796E+16</c:v>
                </c:pt>
                <c:pt idx="3509">
                  <c:v>6.584E+16</c:v>
                </c:pt>
                <c:pt idx="3510">
                  <c:v>6.803E+16</c:v>
                </c:pt>
                <c:pt idx="3511">
                  <c:v>6.761E+16</c:v>
                </c:pt>
                <c:pt idx="3512">
                  <c:v>6.734E+16</c:v>
                </c:pt>
                <c:pt idx="3513">
                  <c:v>6.856E+16</c:v>
                </c:pt>
                <c:pt idx="3514">
                  <c:v>6.506E+16</c:v>
                </c:pt>
                <c:pt idx="3515">
                  <c:v>6.771E+16</c:v>
                </c:pt>
                <c:pt idx="3516">
                  <c:v>6.052E+16</c:v>
                </c:pt>
                <c:pt idx="3517">
                  <c:v>6.381E+16</c:v>
                </c:pt>
                <c:pt idx="3518">
                  <c:v>7.25E+16</c:v>
                </c:pt>
                <c:pt idx="3519">
                  <c:v>6.846E+16</c:v>
                </c:pt>
                <c:pt idx="3520">
                  <c:v>6.432E+16</c:v>
                </c:pt>
                <c:pt idx="3521">
                  <c:v>7.025E+16</c:v>
                </c:pt>
                <c:pt idx="3522">
                  <c:v>6.804E+16</c:v>
                </c:pt>
                <c:pt idx="3523">
                  <c:v>6.623E+16</c:v>
                </c:pt>
                <c:pt idx="3524">
                  <c:v>6.871E+16</c:v>
                </c:pt>
                <c:pt idx="3525">
                  <c:v>6.665E+16</c:v>
                </c:pt>
                <c:pt idx="3526">
                  <c:v>6.571E+16</c:v>
                </c:pt>
                <c:pt idx="3527">
                  <c:v>6.68E+16</c:v>
                </c:pt>
                <c:pt idx="3528">
                  <c:v>6.657E+16</c:v>
                </c:pt>
                <c:pt idx="3529">
                  <c:v>6.701E+16</c:v>
                </c:pt>
                <c:pt idx="3530">
                  <c:v>6.565E+16</c:v>
                </c:pt>
                <c:pt idx="3531">
                  <c:v>6.518E+16</c:v>
                </c:pt>
                <c:pt idx="3532">
                  <c:v>6.864E+16</c:v>
                </c:pt>
                <c:pt idx="3533">
                  <c:v>6.528E+16</c:v>
                </c:pt>
                <c:pt idx="3534">
                  <c:v>6.733E+16</c:v>
                </c:pt>
                <c:pt idx="3535">
                  <c:v>6.048E+16</c:v>
                </c:pt>
                <c:pt idx="3536">
                  <c:v>6.423E+16</c:v>
                </c:pt>
                <c:pt idx="3537">
                  <c:v>3.515E+16</c:v>
                </c:pt>
                <c:pt idx="3538">
                  <c:v>4241000000000000</c:v>
                </c:pt>
                <c:pt idx="3539">
                  <c:v>4.297E+16</c:v>
                </c:pt>
                <c:pt idx="3540">
                  <c:v>6.703E+16</c:v>
                </c:pt>
                <c:pt idx="3541">
                  <c:v>6.343E+16</c:v>
                </c:pt>
                <c:pt idx="3542">
                  <c:v>6.531E+16</c:v>
                </c:pt>
                <c:pt idx="3543">
                  <c:v>5.905E+16</c:v>
                </c:pt>
                <c:pt idx="3544">
                  <c:v>6.389E+16</c:v>
                </c:pt>
                <c:pt idx="3545">
                  <c:v>6.422E+16</c:v>
                </c:pt>
                <c:pt idx="3546">
                  <c:v>6.618E+16</c:v>
                </c:pt>
                <c:pt idx="3547">
                  <c:v>6.621E+16</c:v>
                </c:pt>
                <c:pt idx="3548">
                  <c:v>6.264E+16</c:v>
                </c:pt>
                <c:pt idx="3549">
                  <c:v>6.897E+16</c:v>
                </c:pt>
                <c:pt idx="3550">
                  <c:v>6.805E+16</c:v>
                </c:pt>
                <c:pt idx="3551">
                  <c:v>5.548E+16</c:v>
                </c:pt>
                <c:pt idx="3552">
                  <c:v>6.099E+16</c:v>
                </c:pt>
                <c:pt idx="3553">
                  <c:v>5.798E+16</c:v>
                </c:pt>
                <c:pt idx="3554">
                  <c:v>5.849E+16</c:v>
                </c:pt>
                <c:pt idx="3555">
                  <c:v>5.82E+16</c:v>
                </c:pt>
                <c:pt idx="3556">
                  <c:v>5.995E+16</c:v>
                </c:pt>
                <c:pt idx="3557">
                  <c:v>5.89E+16</c:v>
                </c:pt>
                <c:pt idx="3558">
                  <c:v>5.755E+16</c:v>
                </c:pt>
                <c:pt idx="3559">
                  <c:v>5.922E+16</c:v>
                </c:pt>
                <c:pt idx="3560">
                  <c:v>5.821E+16</c:v>
                </c:pt>
                <c:pt idx="3561">
                  <c:v>5.896E+16</c:v>
                </c:pt>
                <c:pt idx="3562">
                  <c:v>6.002E+16</c:v>
                </c:pt>
                <c:pt idx="3563">
                  <c:v>5.945E+16</c:v>
                </c:pt>
                <c:pt idx="3564">
                  <c:v>5.755E+16</c:v>
                </c:pt>
                <c:pt idx="3565">
                  <c:v>6.087E+16</c:v>
                </c:pt>
                <c:pt idx="3566">
                  <c:v>5.791E+16</c:v>
                </c:pt>
                <c:pt idx="3567">
                  <c:v>5.889E+16</c:v>
                </c:pt>
                <c:pt idx="3568">
                  <c:v>5.708E+16</c:v>
                </c:pt>
                <c:pt idx="3569">
                  <c:v>6.253E+16</c:v>
                </c:pt>
                <c:pt idx="3570">
                  <c:v>5.932E+16</c:v>
                </c:pt>
                <c:pt idx="3571">
                  <c:v>5.862E+16</c:v>
                </c:pt>
                <c:pt idx="3572">
                  <c:v>5.958E+16</c:v>
                </c:pt>
                <c:pt idx="3573">
                  <c:v>6.039E+16</c:v>
                </c:pt>
                <c:pt idx="3574">
                  <c:v>5.921E+16</c:v>
                </c:pt>
                <c:pt idx="3575">
                  <c:v>5.908E+16</c:v>
                </c:pt>
                <c:pt idx="3576">
                  <c:v>6.017E+16</c:v>
                </c:pt>
                <c:pt idx="3577">
                  <c:v>5.978E+16</c:v>
                </c:pt>
                <c:pt idx="3578">
                  <c:v>5.774E+16</c:v>
                </c:pt>
                <c:pt idx="3579">
                  <c:v>6.16E+16</c:v>
                </c:pt>
                <c:pt idx="3580">
                  <c:v>5.828E+16</c:v>
                </c:pt>
                <c:pt idx="3581">
                  <c:v>5.954E+16</c:v>
                </c:pt>
                <c:pt idx="3582">
                  <c:v>6.081E+16</c:v>
                </c:pt>
                <c:pt idx="3583">
                  <c:v>6.316E+16</c:v>
                </c:pt>
                <c:pt idx="3584">
                  <c:v>6.015E+16</c:v>
                </c:pt>
                <c:pt idx="3585">
                  <c:v>5.784E+16</c:v>
                </c:pt>
                <c:pt idx="3586">
                  <c:v>6.233E+16</c:v>
                </c:pt>
                <c:pt idx="3587">
                  <c:v>5.857E+16</c:v>
                </c:pt>
                <c:pt idx="3588">
                  <c:v>5.907E+16</c:v>
                </c:pt>
                <c:pt idx="3589">
                  <c:v>6.083E+16</c:v>
                </c:pt>
                <c:pt idx="3590">
                  <c:v>6.017E+16</c:v>
                </c:pt>
                <c:pt idx="3591">
                  <c:v>5.767E+16</c:v>
                </c:pt>
                <c:pt idx="3592">
                  <c:v>6.179E+16</c:v>
                </c:pt>
                <c:pt idx="3593">
                  <c:v>6.049E+16</c:v>
                </c:pt>
                <c:pt idx="3594">
                  <c:v>5.939E+16</c:v>
                </c:pt>
                <c:pt idx="3595">
                  <c:v>5.969E+16</c:v>
                </c:pt>
                <c:pt idx="3596">
                  <c:v>5.976E+16</c:v>
                </c:pt>
                <c:pt idx="3597">
                  <c:v>5.966E+16</c:v>
                </c:pt>
                <c:pt idx="3598">
                  <c:v>5.749E+16</c:v>
                </c:pt>
                <c:pt idx="3599">
                  <c:v>5.985E+16</c:v>
                </c:pt>
                <c:pt idx="3600">
                  <c:v>6.172E+16</c:v>
                </c:pt>
                <c:pt idx="3601">
                  <c:v>5.827E+16</c:v>
                </c:pt>
                <c:pt idx="3602">
                  <c:v>5.883E+16</c:v>
                </c:pt>
                <c:pt idx="3603">
                  <c:v>5.917E+16</c:v>
                </c:pt>
                <c:pt idx="3604">
                  <c:v>5.746E+16</c:v>
                </c:pt>
                <c:pt idx="3605">
                  <c:v>5.817E+16</c:v>
                </c:pt>
                <c:pt idx="3606">
                  <c:v>6.219E+16</c:v>
                </c:pt>
                <c:pt idx="3607">
                  <c:v>5.828E+16</c:v>
                </c:pt>
                <c:pt idx="3608">
                  <c:v>6.018E+16</c:v>
                </c:pt>
                <c:pt idx="3609">
                  <c:v>6.156E+16</c:v>
                </c:pt>
                <c:pt idx="3610">
                  <c:v>5.852E+16</c:v>
                </c:pt>
                <c:pt idx="3611">
                  <c:v>5.928E+16</c:v>
                </c:pt>
                <c:pt idx="3612">
                  <c:v>6.243E+16</c:v>
                </c:pt>
                <c:pt idx="3613">
                  <c:v>5.873E+16</c:v>
                </c:pt>
                <c:pt idx="3614">
                  <c:v>6.043E+16</c:v>
                </c:pt>
                <c:pt idx="3615">
                  <c:v>5.182E+16</c:v>
                </c:pt>
                <c:pt idx="3616">
                  <c:v>5.851E+16</c:v>
                </c:pt>
                <c:pt idx="3617">
                  <c:v>6.006E+16</c:v>
                </c:pt>
                <c:pt idx="3618">
                  <c:v>6.22E+16</c:v>
                </c:pt>
                <c:pt idx="3619">
                  <c:v>5.367E+16</c:v>
                </c:pt>
                <c:pt idx="3620">
                  <c:v>3.313E+16</c:v>
                </c:pt>
                <c:pt idx="3621">
                  <c:v>6.19E+16</c:v>
                </c:pt>
                <c:pt idx="3622">
                  <c:v>6.478E+16</c:v>
                </c:pt>
                <c:pt idx="3623">
                  <c:v>6.365E+16</c:v>
                </c:pt>
                <c:pt idx="3624">
                  <c:v>6.161E+16</c:v>
                </c:pt>
                <c:pt idx="3625">
                  <c:v>6.398E+16</c:v>
                </c:pt>
                <c:pt idx="3626">
                  <c:v>6.656E+16</c:v>
                </c:pt>
                <c:pt idx="3627">
                  <c:v>6.27E+16</c:v>
                </c:pt>
                <c:pt idx="3628">
                  <c:v>6.376E+16</c:v>
                </c:pt>
                <c:pt idx="3629">
                  <c:v>6.374E+16</c:v>
                </c:pt>
                <c:pt idx="3630">
                  <c:v>6.365E+16</c:v>
                </c:pt>
                <c:pt idx="3631">
                  <c:v>6.241E+16</c:v>
                </c:pt>
                <c:pt idx="3632">
                  <c:v>3.273E+16</c:v>
                </c:pt>
                <c:pt idx="3633">
                  <c:v>6.448E+16</c:v>
                </c:pt>
                <c:pt idx="3634">
                  <c:v>6.173E+16</c:v>
                </c:pt>
                <c:pt idx="3635">
                  <c:v>6.154E+16</c:v>
                </c:pt>
                <c:pt idx="3636">
                  <c:v>6.603E+16</c:v>
                </c:pt>
                <c:pt idx="3637">
                  <c:v>6.458E+16</c:v>
                </c:pt>
                <c:pt idx="3638">
                  <c:v>6.384E+16</c:v>
                </c:pt>
                <c:pt idx="3639">
                  <c:v>6.412E+16</c:v>
                </c:pt>
                <c:pt idx="3640">
                  <c:v>6.328E+16</c:v>
                </c:pt>
                <c:pt idx="3641">
                  <c:v>6.329E+16</c:v>
                </c:pt>
                <c:pt idx="3642">
                  <c:v>6.374E+16</c:v>
                </c:pt>
                <c:pt idx="3643">
                  <c:v>6.412E+16</c:v>
                </c:pt>
                <c:pt idx="3644">
                  <c:v>1.95E+16</c:v>
                </c:pt>
                <c:pt idx="3645">
                  <c:v>6.449E+16</c:v>
                </c:pt>
                <c:pt idx="3646">
                  <c:v>6.285E+16</c:v>
                </c:pt>
                <c:pt idx="3647">
                  <c:v>6.3E+16</c:v>
                </c:pt>
                <c:pt idx="3648">
                  <c:v>6.141E+16</c:v>
                </c:pt>
                <c:pt idx="3649">
                  <c:v>6.264E+16</c:v>
                </c:pt>
                <c:pt idx="3650">
                  <c:v>6.253E+16</c:v>
                </c:pt>
                <c:pt idx="3651">
                  <c:v>5.552E+16</c:v>
                </c:pt>
                <c:pt idx="3652">
                  <c:v>6.387E+16</c:v>
                </c:pt>
                <c:pt idx="3653">
                  <c:v>6.342E+16</c:v>
                </c:pt>
                <c:pt idx="3654">
                  <c:v>5.694E+16</c:v>
                </c:pt>
                <c:pt idx="3655">
                  <c:v>6.252E+16</c:v>
                </c:pt>
                <c:pt idx="3656">
                  <c:v>6.324E+16</c:v>
                </c:pt>
                <c:pt idx="3657">
                  <c:v>5.659E+16</c:v>
                </c:pt>
                <c:pt idx="3658">
                  <c:v>6.165E+16</c:v>
                </c:pt>
                <c:pt idx="3659">
                  <c:v>6.359E+16</c:v>
                </c:pt>
                <c:pt idx="3660">
                  <c:v>6.322E+16</c:v>
                </c:pt>
                <c:pt idx="3661">
                  <c:v>5.879E+16</c:v>
                </c:pt>
                <c:pt idx="3662">
                  <c:v>6.368E+16</c:v>
                </c:pt>
                <c:pt idx="3663">
                  <c:v>6.27E+16</c:v>
                </c:pt>
                <c:pt idx="3664">
                  <c:v>6.239E+16</c:v>
                </c:pt>
                <c:pt idx="3665">
                  <c:v>6.349E+16</c:v>
                </c:pt>
                <c:pt idx="3666">
                  <c:v>6.283E+16</c:v>
                </c:pt>
                <c:pt idx="3667">
                  <c:v>6.244E+16</c:v>
                </c:pt>
                <c:pt idx="3668">
                  <c:v>6.28E+16</c:v>
                </c:pt>
                <c:pt idx="3669">
                  <c:v>6.12E+16</c:v>
                </c:pt>
                <c:pt idx="3670">
                  <c:v>6.267E+16</c:v>
                </c:pt>
                <c:pt idx="3671">
                  <c:v>6.237E+16</c:v>
                </c:pt>
                <c:pt idx="3672">
                  <c:v>1.878E+16</c:v>
                </c:pt>
                <c:pt idx="3673">
                  <c:v>5.651E+16</c:v>
                </c:pt>
                <c:pt idx="3674">
                  <c:v>6.314E+16</c:v>
                </c:pt>
                <c:pt idx="3675">
                  <c:v>6.259E+16</c:v>
                </c:pt>
                <c:pt idx="3676">
                  <c:v>6.103E+16</c:v>
                </c:pt>
                <c:pt idx="3677">
                  <c:v>6.336E+16</c:v>
                </c:pt>
                <c:pt idx="3678">
                  <c:v>5.385E+16</c:v>
                </c:pt>
                <c:pt idx="3679">
                  <c:v>6.334E+16</c:v>
                </c:pt>
                <c:pt idx="3680">
                  <c:v>5.911E+16</c:v>
                </c:pt>
                <c:pt idx="3681">
                  <c:v>5.867E+16</c:v>
                </c:pt>
                <c:pt idx="3682">
                  <c:v>5.822E+16</c:v>
                </c:pt>
                <c:pt idx="3683">
                  <c:v>5.925E+16</c:v>
                </c:pt>
                <c:pt idx="3684">
                  <c:v>5.924E+16</c:v>
                </c:pt>
                <c:pt idx="3685">
                  <c:v>6.037E+16</c:v>
                </c:pt>
                <c:pt idx="3686">
                  <c:v>6.584E+16</c:v>
                </c:pt>
                <c:pt idx="3687">
                  <c:v>5.779E+16</c:v>
                </c:pt>
                <c:pt idx="3688">
                  <c:v>6.552E+16</c:v>
                </c:pt>
                <c:pt idx="3689">
                  <c:v>6.786E+16</c:v>
                </c:pt>
                <c:pt idx="3690">
                  <c:v>6.767E+16</c:v>
                </c:pt>
                <c:pt idx="3691">
                  <c:v>6.359E+16</c:v>
                </c:pt>
                <c:pt idx="3692">
                  <c:v>2.117E+16</c:v>
                </c:pt>
                <c:pt idx="3693">
                  <c:v>-1073000000000</c:v>
                </c:pt>
                <c:pt idx="3694">
                  <c:v>-613000000000</c:v>
                </c:pt>
                <c:pt idx="3695">
                  <c:v>-1686000000000</c:v>
                </c:pt>
                <c:pt idx="3696">
                  <c:v>-1226000000000</c:v>
                </c:pt>
                <c:pt idx="3697">
                  <c:v>-1456000000000</c:v>
                </c:pt>
                <c:pt idx="3698">
                  <c:v>-1762000000000</c:v>
                </c:pt>
                <c:pt idx="3699">
                  <c:v>-3448000000000</c:v>
                </c:pt>
                <c:pt idx="3700">
                  <c:v>-383100000000</c:v>
                </c:pt>
                <c:pt idx="3701">
                  <c:v>-766300000000</c:v>
                </c:pt>
                <c:pt idx="3702">
                  <c:v>-1686000000000</c:v>
                </c:pt>
                <c:pt idx="3703">
                  <c:v>-919500000000</c:v>
                </c:pt>
                <c:pt idx="3704">
                  <c:v>-919500000000</c:v>
                </c:pt>
                <c:pt idx="3705">
                  <c:v>-3372000000000</c:v>
                </c:pt>
                <c:pt idx="3706">
                  <c:v>-2605000000000</c:v>
                </c:pt>
                <c:pt idx="3707">
                  <c:v>-1839000000000</c:v>
                </c:pt>
                <c:pt idx="3708">
                  <c:v>-613000000000</c:v>
                </c:pt>
                <c:pt idx="3709">
                  <c:v>-3372000000000</c:v>
                </c:pt>
                <c:pt idx="3710">
                  <c:v>-383100000000</c:v>
                </c:pt>
                <c:pt idx="3711">
                  <c:v>-1226000000000</c:v>
                </c:pt>
                <c:pt idx="3712">
                  <c:v>-919500000000</c:v>
                </c:pt>
                <c:pt idx="3713">
                  <c:v>-919500000000</c:v>
                </c:pt>
                <c:pt idx="3714">
                  <c:v>-2605000000000</c:v>
                </c:pt>
                <c:pt idx="3715">
                  <c:v>-1073000000000</c:v>
                </c:pt>
                <c:pt idx="3716" formatCode="General">
                  <c:v>0</c:v>
                </c:pt>
                <c:pt idx="3717">
                  <c:v>-919500000000</c:v>
                </c:pt>
                <c:pt idx="3718">
                  <c:v>-1533000000000</c:v>
                </c:pt>
                <c:pt idx="3719">
                  <c:v>-3372000000000</c:v>
                </c:pt>
                <c:pt idx="3720">
                  <c:v>-459800000000</c:v>
                </c:pt>
                <c:pt idx="3721">
                  <c:v>-1226000000000</c:v>
                </c:pt>
                <c:pt idx="3722">
                  <c:v>-3678000000000</c:v>
                </c:pt>
                <c:pt idx="3723">
                  <c:v>-1533000000000</c:v>
                </c:pt>
                <c:pt idx="3724">
                  <c:v>-459800000000</c:v>
                </c:pt>
                <c:pt idx="3725">
                  <c:v>-766300000000</c:v>
                </c:pt>
                <c:pt idx="3726">
                  <c:v>-4291000000000</c:v>
                </c:pt>
                <c:pt idx="3727">
                  <c:v>-1226000000000</c:v>
                </c:pt>
                <c:pt idx="3728">
                  <c:v>-3372000000000</c:v>
                </c:pt>
                <c:pt idx="3729">
                  <c:v>-3678000000000</c:v>
                </c:pt>
                <c:pt idx="3730">
                  <c:v>-715200000000</c:v>
                </c:pt>
                <c:pt idx="3731">
                  <c:v>-2605000000000</c:v>
                </c:pt>
                <c:pt idx="3732">
                  <c:v>-3218000000000</c:v>
                </c:pt>
                <c:pt idx="3733">
                  <c:v>-766300000000</c:v>
                </c:pt>
                <c:pt idx="3734">
                  <c:v>-459800000000</c:v>
                </c:pt>
                <c:pt idx="3735">
                  <c:v>-689600000000</c:v>
                </c:pt>
                <c:pt idx="3736">
                  <c:v>-2759000000000</c:v>
                </c:pt>
                <c:pt idx="3737">
                  <c:v>-766300000000</c:v>
                </c:pt>
                <c:pt idx="3738">
                  <c:v>-1686000000000</c:v>
                </c:pt>
                <c:pt idx="3739">
                  <c:v>-383100000000</c:v>
                </c:pt>
                <c:pt idx="3740">
                  <c:v>-2146000000000</c:v>
                </c:pt>
                <c:pt idx="3741">
                  <c:v>-383100000000</c:v>
                </c:pt>
                <c:pt idx="3742">
                  <c:v>-2299000000000</c:v>
                </c:pt>
                <c:pt idx="3743">
                  <c:v>-1379000000000</c:v>
                </c:pt>
                <c:pt idx="3744">
                  <c:v>-1839000000000</c:v>
                </c:pt>
                <c:pt idx="3745">
                  <c:v>-306500000000</c:v>
                </c:pt>
                <c:pt idx="3746">
                  <c:v>-2299000000000</c:v>
                </c:pt>
                <c:pt idx="3747">
                  <c:v>-1073000000000</c:v>
                </c:pt>
                <c:pt idx="3748">
                  <c:v>-1533000000000</c:v>
                </c:pt>
                <c:pt idx="3749">
                  <c:v>-1686000000000</c:v>
                </c:pt>
                <c:pt idx="3750">
                  <c:v>-1686000000000</c:v>
                </c:pt>
                <c:pt idx="3751">
                  <c:v>-459800000000</c:v>
                </c:pt>
                <c:pt idx="3752">
                  <c:v>-1686000000000</c:v>
                </c:pt>
                <c:pt idx="3753">
                  <c:v>-1149000000000</c:v>
                </c:pt>
                <c:pt idx="3754">
                  <c:v>-3678000000000</c:v>
                </c:pt>
                <c:pt idx="3755">
                  <c:v>-996100000000</c:v>
                </c:pt>
                <c:pt idx="3756">
                  <c:v>-613000000000</c:v>
                </c:pt>
                <c:pt idx="3757">
                  <c:v>-766300000000</c:v>
                </c:pt>
                <c:pt idx="3758">
                  <c:v>-1533000000000</c:v>
                </c:pt>
                <c:pt idx="3759">
                  <c:v>-510800000000</c:v>
                </c:pt>
                <c:pt idx="3760">
                  <c:v>-1226000000000</c:v>
                </c:pt>
                <c:pt idx="3761">
                  <c:v>-1073000000000</c:v>
                </c:pt>
                <c:pt idx="3762">
                  <c:v>-2146000000000</c:v>
                </c:pt>
                <c:pt idx="3763">
                  <c:v>-2299000000000</c:v>
                </c:pt>
                <c:pt idx="3764">
                  <c:v>-2912000000000</c:v>
                </c:pt>
                <c:pt idx="3765">
                  <c:v>-510800000000</c:v>
                </c:pt>
                <c:pt idx="3766">
                  <c:v>-1533000000000</c:v>
                </c:pt>
                <c:pt idx="3767">
                  <c:v>-1226000000000</c:v>
                </c:pt>
                <c:pt idx="3768">
                  <c:v>61380000000000</c:v>
                </c:pt>
                <c:pt idx="3769">
                  <c:v>4.499E+16</c:v>
                </c:pt>
                <c:pt idx="3770">
                  <c:v>5.204E+16</c:v>
                </c:pt>
                <c:pt idx="3771">
                  <c:v>5.03E+16</c:v>
                </c:pt>
                <c:pt idx="3772">
                  <c:v>5.872E+16</c:v>
                </c:pt>
                <c:pt idx="3773">
                  <c:v>6.161E+16</c:v>
                </c:pt>
                <c:pt idx="3774">
                  <c:v>6.308E+16</c:v>
                </c:pt>
                <c:pt idx="3775">
                  <c:v>6.311E+16</c:v>
                </c:pt>
                <c:pt idx="3776">
                  <c:v>6.297E+16</c:v>
                </c:pt>
                <c:pt idx="3777">
                  <c:v>6.301E+16</c:v>
                </c:pt>
                <c:pt idx="3778">
                  <c:v>6.336E+16</c:v>
                </c:pt>
                <c:pt idx="3779">
                  <c:v>6.282E+16</c:v>
                </c:pt>
                <c:pt idx="3780">
                  <c:v>6.29E+16</c:v>
                </c:pt>
                <c:pt idx="3781">
                  <c:v>6.272E+16</c:v>
                </c:pt>
                <c:pt idx="3782">
                  <c:v>6.148E+16</c:v>
                </c:pt>
                <c:pt idx="3783">
                  <c:v>5.979E+16</c:v>
                </c:pt>
                <c:pt idx="3784">
                  <c:v>6.293E+16</c:v>
                </c:pt>
                <c:pt idx="3785">
                  <c:v>5.777E+16</c:v>
                </c:pt>
                <c:pt idx="3786">
                  <c:v>6.186E+16</c:v>
                </c:pt>
                <c:pt idx="3787">
                  <c:v>6.443E+16</c:v>
                </c:pt>
                <c:pt idx="3788">
                  <c:v>6.46E+16</c:v>
                </c:pt>
                <c:pt idx="3789">
                  <c:v>6.018E+16</c:v>
                </c:pt>
                <c:pt idx="3790">
                  <c:v>6.18E+16</c:v>
                </c:pt>
                <c:pt idx="3791">
                  <c:v>6.106E+16</c:v>
                </c:pt>
                <c:pt idx="3792">
                  <c:v>7.259E+16</c:v>
                </c:pt>
                <c:pt idx="3793">
                  <c:v>3.121E+16</c:v>
                </c:pt>
                <c:pt idx="3794">
                  <c:v>6932000000000000</c:v>
                </c:pt>
                <c:pt idx="3795">
                  <c:v>7.334E+16</c:v>
                </c:pt>
                <c:pt idx="3796">
                  <c:v>7.389E+16</c:v>
                </c:pt>
                <c:pt idx="3797">
                  <c:v>6.314E+16</c:v>
                </c:pt>
                <c:pt idx="3798">
                  <c:v>3.665E+16</c:v>
                </c:pt>
                <c:pt idx="3799">
                  <c:v>6.318E+16</c:v>
                </c:pt>
                <c:pt idx="3800">
                  <c:v>3.662E+16</c:v>
                </c:pt>
                <c:pt idx="3801">
                  <c:v>6.719E+16</c:v>
                </c:pt>
                <c:pt idx="3802">
                  <c:v>1.253E+16</c:v>
                </c:pt>
                <c:pt idx="3803">
                  <c:v>6.276E+16</c:v>
                </c:pt>
                <c:pt idx="3804">
                  <c:v>6.767E+16</c:v>
                </c:pt>
                <c:pt idx="3805">
                  <c:v>7.306E+16</c:v>
                </c:pt>
                <c:pt idx="3806">
                  <c:v>6.715E+16</c:v>
                </c:pt>
                <c:pt idx="3807">
                  <c:v>7.49E+16</c:v>
                </c:pt>
                <c:pt idx="3808">
                  <c:v>6.562E+16</c:v>
                </c:pt>
                <c:pt idx="3809">
                  <c:v>6.51E+16</c:v>
                </c:pt>
                <c:pt idx="3810">
                  <c:v>6.53E+16</c:v>
                </c:pt>
                <c:pt idx="3811">
                  <c:v>7.156E+16</c:v>
                </c:pt>
                <c:pt idx="3812">
                  <c:v>6910000000000000</c:v>
                </c:pt>
                <c:pt idx="3813">
                  <c:v>4825000000000000</c:v>
                </c:pt>
                <c:pt idx="3814">
                  <c:v>4826000000000000</c:v>
                </c:pt>
                <c:pt idx="3815">
                  <c:v>4812000000000000</c:v>
                </c:pt>
                <c:pt idx="3816">
                  <c:v>4.283E+16</c:v>
                </c:pt>
                <c:pt idx="3817">
                  <c:v>6.804E+16</c:v>
                </c:pt>
                <c:pt idx="3818">
                  <c:v>7.471E+16</c:v>
                </c:pt>
                <c:pt idx="3819">
                  <c:v>5.878E+16</c:v>
                </c:pt>
                <c:pt idx="3820">
                  <c:v>6.98E+16</c:v>
                </c:pt>
                <c:pt idx="3821">
                  <c:v>6.448E+16</c:v>
                </c:pt>
                <c:pt idx="3822">
                  <c:v>6.533E+16</c:v>
                </c:pt>
                <c:pt idx="3823">
                  <c:v>6.916E+16</c:v>
                </c:pt>
                <c:pt idx="3824">
                  <c:v>7.372E+16</c:v>
                </c:pt>
                <c:pt idx="3825">
                  <c:v>5.881E+16</c:v>
                </c:pt>
                <c:pt idx="3826">
                  <c:v>6.301E+16</c:v>
                </c:pt>
                <c:pt idx="3827">
                  <c:v>6.864E+16</c:v>
                </c:pt>
                <c:pt idx="3828">
                  <c:v>6.298E+16</c:v>
                </c:pt>
                <c:pt idx="3829">
                  <c:v>6.988E+16</c:v>
                </c:pt>
                <c:pt idx="3830">
                  <c:v>6.16E+16</c:v>
                </c:pt>
                <c:pt idx="3831">
                  <c:v>6.246E+16</c:v>
                </c:pt>
                <c:pt idx="3832">
                  <c:v>6.192E+16</c:v>
                </c:pt>
                <c:pt idx="3833">
                  <c:v>6.664E+16</c:v>
                </c:pt>
                <c:pt idx="3834">
                  <c:v>4.03E+16</c:v>
                </c:pt>
                <c:pt idx="3835">
                  <c:v>6.45E+16</c:v>
                </c:pt>
                <c:pt idx="3836">
                  <c:v>6.872E+16</c:v>
                </c:pt>
                <c:pt idx="3837">
                  <c:v>6.748E+16</c:v>
                </c:pt>
                <c:pt idx="3838">
                  <c:v>6.693E+16</c:v>
                </c:pt>
                <c:pt idx="3839">
                  <c:v>6.807E+16</c:v>
                </c:pt>
                <c:pt idx="3840">
                  <c:v>6.307E+16</c:v>
                </c:pt>
                <c:pt idx="3841">
                  <c:v>6.098E+16</c:v>
                </c:pt>
                <c:pt idx="3842">
                  <c:v>6.172E+16</c:v>
                </c:pt>
                <c:pt idx="3843">
                  <c:v>6.463E+16</c:v>
                </c:pt>
                <c:pt idx="3844">
                  <c:v>3.224E+16</c:v>
                </c:pt>
                <c:pt idx="3845">
                  <c:v>6.459E+16</c:v>
                </c:pt>
                <c:pt idx="3846">
                  <c:v>6.445E+16</c:v>
                </c:pt>
                <c:pt idx="3847">
                  <c:v>6.428E+16</c:v>
                </c:pt>
                <c:pt idx="3848">
                  <c:v>6.414E+16</c:v>
                </c:pt>
                <c:pt idx="3849">
                  <c:v>6.419E+16</c:v>
                </c:pt>
                <c:pt idx="3850">
                  <c:v>6.447E+16</c:v>
                </c:pt>
                <c:pt idx="3851">
                  <c:v>6.349E+16</c:v>
                </c:pt>
                <c:pt idx="3852">
                  <c:v>6.449E+16</c:v>
                </c:pt>
                <c:pt idx="3853">
                  <c:v>6.433E+16</c:v>
                </c:pt>
                <c:pt idx="3854">
                  <c:v>6.614E+16</c:v>
                </c:pt>
                <c:pt idx="3855">
                  <c:v>5.781E+16</c:v>
                </c:pt>
                <c:pt idx="3856">
                  <c:v>6.411E+16</c:v>
                </c:pt>
                <c:pt idx="3857">
                  <c:v>6.542E+16</c:v>
                </c:pt>
                <c:pt idx="3858">
                  <c:v>6.58E+16</c:v>
                </c:pt>
                <c:pt idx="3859">
                  <c:v>6.567E+16</c:v>
                </c:pt>
                <c:pt idx="3860">
                  <c:v>6.562E+16</c:v>
                </c:pt>
                <c:pt idx="3861">
                  <c:v>5.706E+16</c:v>
                </c:pt>
                <c:pt idx="3862">
                  <c:v>6.34E+16</c:v>
                </c:pt>
                <c:pt idx="3863">
                  <c:v>6.661E+16</c:v>
                </c:pt>
                <c:pt idx="3864">
                  <c:v>6.442E+16</c:v>
                </c:pt>
                <c:pt idx="3865">
                  <c:v>6.568E+16</c:v>
                </c:pt>
                <c:pt idx="3866">
                  <c:v>6.596E+16</c:v>
                </c:pt>
                <c:pt idx="3867">
                  <c:v>6.532E+16</c:v>
                </c:pt>
                <c:pt idx="3868">
                  <c:v>6.549E+16</c:v>
                </c:pt>
                <c:pt idx="3869">
                  <c:v>6.54E+16</c:v>
                </c:pt>
                <c:pt idx="3870">
                  <c:v>6.491E+16</c:v>
                </c:pt>
                <c:pt idx="3871">
                  <c:v>6.623E+16</c:v>
                </c:pt>
                <c:pt idx="3872">
                  <c:v>6.569E+16</c:v>
                </c:pt>
                <c:pt idx="3873">
                  <c:v>6.068E+16</c:v>
                </c:pt>
                <c:pt idx="3874">
                  <c:v>5.533E+16</c:v>
                </c:pt>
                <c:pt idx="3875">
                  <c:v>6.429E+16</c:v>
                </c:pt>
                <c:pt idx="3876">
                  <c:v>5.59E+16</c:v>
                </c:pt>
                <c:pt idx="3877">
                  <c:v>5.111E+16</c:v>
                </c:pt>
                <c:pt idx="3878">
                  <c:v>5.217E+16</c:v>
                </c:pt>
                <c:pt idx="3879">
                  <c:v>5.225E+16</c:v>
                </c:pt>
                <c:pt idx="3880">
                  <c:v>5.159E+16</c:v>
                </c:pt>
                <c:pt idx="3881">
                  <c:v>5.203E+16</c:v>
                </c:pt>
                <c:pt idx="3882">
                  <c:v>5.286E+16</c:v>
                </c:pt>
                <c:pt idx="3883">
                  <c:v>5.232E+16</c:v>
                </c:pt>
                <c:pt idx="3884">
                  <c:v>5.97E+16</c:v>
                </c:pt>
                <c:pt idx="3885">
                  <c:v>6.041E+16</c:v>
                </c:pt>
                <c:pt idx="3886">
                  <c:v>6.038E+16</c:v>
                </c:pt>
                <c:pt idx="3887">
                  <c:v>5.979E+16</c:v>
                </c:pt>
                <c:pt idx="3888">
                  <c:v>4.738E+16</c:v>
                </c:pt>
                <c:pt idx="3889">
                  <c:v>1706000000000000</c:v>
                </c:pt>
                <c:pt idx="3890">
                  <c:v>1078000000000000</c:v>
                </c:pt>
                <c:pt idx="3891">
                  <c:v>2.511E+16</c:v>
                </c:pt>
                <c:pt idx="3892">
                  <c:v>5.245E+16</c:v>
                </c:pt>
                <c:pt idx="3893">
                  <c:v>5.194E+16</c:v>
                </c:pt>
                <c:pt idx="3894">
                  <c:v>5.07E+16</c:v>
                </c:pt>
                <c:pt idx="3895">
                  <c:v>5.31E+16</c:v>
                </c:pt>
                <c:pt idx="3896">
                  <c:v>5.144E+16</c:v>
                </c:pt>
                <c:pt idx="3897">
                  <c:v>5.211E+16</c:v>
                </c:pt>
                <c:pt idx="3898">
                  <c:v>3.004E+16</c:v>
                </c:pt>
                <c:pt idx="3899">
                  <c:v>4.842E+16</c:v>
                </c:pt>
                <c:pt idx="3900">
                  <c:v>5.972E+16</c:v>
                </c:pt>
                <c:pt idx="3901">
                  <c:v>6.083E+16</c:v>
                </c:pt>
                <c:pt idx="3902">
                  <c:v>6.158E+16</c:v>
                </c:pt>
                <c:pt idx="3903">
                  <c:v>5.907E+16</c:v>
                </c:pt>
                <c:pt idx="3904">
                  <c:v>6.008E+16</c:v>
                </c:pt>
                <c:pt idx="3905">
                  <c:v>6.074E+16</c:v>
                </c:pt>
                <c:pt idx="3906">
                  <c:v>5.775E+16</c:v>
                </c:pt>
                <c:pt idx="3907">
                  <c:v>5.882E+16</c:v>
                </c:pt>
                <c:pt idx="3908">
                  <c:v>6.175E+16</c:v>
                </c:pt>
                <c:pt idx="3909">
                  <c:v>5.872E+16</c:v>
                </c:pt>
                <c:pt idx="3910">
                  <c:v>5.952E+16</c:v>
                </c:pt>
                <c:pt idx="3911">
                  <c:v>6.062E+16</c:v>
                </c:pt>
                <c:pt idx="3912">
                  <c:v>5.908E+16</c:v>
                </c:pt>
                <c:pt idx="3913">
                  <c:v>5.976E+16</c:v>
                </c:pt>
                <c:pt idx="3914">
                  <c:v>5.835E+16</c:v>
                </c:pt>
                <c:pt idx="3915">
                  <c:v>5.976E+16</c:v>
                </c:pt>
                <c:pt idx="3916">
                  <c:v>5.974E+16</c:v>
                </c:pt>
                <c:pt idx="3917">
                  <c:v>5.96E+16</c:v>
                </c:pt>
                <c:pt idx="3918">
                  <c:v>5.963E+16</c:v>
                </c:pt>
                <c:pt idx="3919">
                  <c:v>5.975E+16</c:v>
                </c:pt>
                <c:pt idx="3920">
                  <c:v>5.968E+16</c:v>
                </c:pt>
                <c:pt idx="3921">
                  <c:v>5.98E+16</c:v>
                </c:pt>
                <c:pt idx="3922">
                  <c:v>5.985E+16</c:v>
                </c:pt>
                <c:pt idx="3923">
                  <c:v>5.996E+16</c:v>
                </c:pt>
                <c:pt idx="3924">
                  <c:v>1.994E+16</c:v>
                </c:pt>
                <c:pt idx="3925">
                  <c:v>1.366E+16</c:v>
                </c:pt>
                <c:pt idx="3926">
                  <c:v>4.329E+16</c:v>
                </c:pt>
                <c:pt idx="3927">
                  <c:v>6.052E+16</c:v>
                </c:pt>
                <c:pt idx="3928">
                  <c:v>6.013E+16</c:v>
                </c:pt>
                <c:pt idx="3929">
                  <c:v>5.989E+16</c:v>
                </c:pt>
                <c:pt idx="3930">
                  <c:v>6.038E+16</c:v>
                </c:pt>
                <c:pt idx="3931">
                  <c:v>6.01E+16</c:v>
                </c:pt>
                <c:pt idx="3932">
                  <c:v>5.975E+16</c:v>
                </c:pt>
                <c:pt idx="3933">
                  <c:v>5.983E+16</c:v>
                </c:pt>
                <c:pt idx="3934">
                  <c:v>5.979E+16</c:v>
                </c:pt>
                <c:pt idx="3935">
                  <c:v>5.966E+16</c:v>
                </c:pt>
                <c:pt idx="3936">
                  <c:v>5.989E+16</c:v>
                </c:pt>
                <c:pt idx="3937">
                  <c:v>3.902E+16</c:v>
                </c:pt>
                <c:pt idx="3938">
                  <c:v>2.498E+16</c:v>
                </c:pt>
                <c:pt idx="3939">
                  <c:v>6.878E+16</c:v>
                </c:pt>
                <c:pt idx="3940">
                  <c:v>6.878E+16</c:v>
                </c:pt>
                <c:pt idx="3941">
                  <c:v>6.878E+16</c:v>
                </c:pt>
                <c:pt idx="3942">
                  <c:v>6.07E+16</c:v>
                </c:pt>
                <c:pt idx="3943">
                  <c:v>6.009E+16</c:v>
                </c:pt>
                <c:pt idx="3944">
                  <c:v>6.941E+16</c:v>
                </c:pt>
                <c:pt idx="3945">
                  <c:v>6.018E+16</c:v>
                </c:pt>
                <c:pt idx="3946">
                  <c:v>5.872E+16</c:v>
                </c:pt>
                <c:pt idx="3947">
                  <c:v>5.848E+16</c:v>
                </c:pt>
                <c:pt idx="3948">
                  <c:v>6.778E+16</c:v>
                </c:pt>
                <c:pt idx="3949">
                  <c:v>6.625E+16</c:v>
                </c:pt>
                <c:pt idx="3950">
                  <c:v>6.585E+16</c:v>
                </c:pt>
                <c:pt idx="3951">
                  <c:v>6.052E+16</c:v>
                </c:pt>
                <c:pt idx="3952">
                  <c:v>3.564E+16</c:v>
                </c:pt>
                <c:pt idx="3953">
                  <c:v>6.528E+16</c:v>
                </c:pt>
                <c:pt idx="3954">
                  <c:v>6.541E+16</c:v>
                </c:pt>
                <c:pt idx="3955">
                  <c:v>6.528E+16</c:v>
                </c:pt>
                <c:pt idx="3956">
                  <c:v>6.544E+16</c:v>
                </c:pt>
                <c:pt idx="3957">
                  <c:v>6.55E+16</c:v>
                </c:pt>
                <c:pt idx="3958">
                  <c:v>6.55E+16</c:v>
                </c:pt>
                <c:pt idx="3959">
                  <c:v>6.552E+16</c:v>
                </c:pt>
                <c:pt idx="3960">
                  <c:v>6.546E+16</c:v>
                </c:pt>
                <c:pt idx="3961">
                  <c:v>6.562E+16</c:v>
                </c:pt>
                <c:pt idx="3962">
                  <c:v>5.654E+16</c:v>
                </c:pt>
                <c:pt idx="3963">
                  <c:v>6.546E+16</c:v>
                </c:pt>
                <c:pt idx="3964">
                  <c:v>6.527E+16</c:v>
                </c:pt>
                <c:pt idx="3965">
                  <c:v>6.545E+16</c:v>
                </c:pt>
                <c:pt idx="3966">
                  <c:v>6.621E+16</c:v>
                </c:pt>
                <c:pt idx="3967">
                  <c:v>5.738E+16</c:v>
                </c:pt>
                <c:pt idx="3968">
                  <c:v>6.628E+16</c:v>
                </c:pt>
                <c:pt idx="3969">
                  <c:v>6.66E+16</c:v>
                </c:pt>
                <c:pt idx="3970">
                  <c:v>6.676E+16</c:v>
                </c:pt>
                <c:pt idx="3971">
                  <c:v>6.676E+16</c:v>
                </c:pt>
                <c:pt idx="3972">
                  <c:v>6.663E+16</c:v>
                </c:pt>
                <c:pt idx="3973">
                  <c:v>6.665E+16</c:v>
                </c:pt>
                <c:pt idx="3974">
                  <c:v>6.663E+16</c:v>
                </c:pt>
                <c:pt idx="3975">
                  <c:v>6.649E+16</c:v>
                </c:pt>
                <c:pt idx="3976">
                  <c:v>4.902E+16</c:v>
                </c:pt>
                <c:pt idx="3977">
                  <c:v>5.207E+16</c:v>
                </c:pt>
                <c:pt idx="3978">
                  <c:v>4.653E+16</c:v>
                </c:pt>
                <c:pt idx="3979">
                  <c:v>6.676E+16</c:v>
                </c:pt>
                <c:pt idx="3980">
                  <c:v>6.683E+16</c:v>
                </c:pt>
                <c:pt idx="3981">
                  <c:v>6.672E+16</c:v>
                </c:pt>
                <c:pt idx="3982">
                  <c:v>6.677E+16</c:v>
                </c:pt>
                <c:pt idx="3983">
                  <c:v>5420000000000000</c:v>
                </c:pt>
                <c:pt idx="3984">
                  <c:v>5.472E+16</c:v>
                </c:pt>
                <c:pt idx="3985">
                  <c:v>2.25E+16</c:v>
                </c:pt>
                <c:pt idx="3986">
                  <c:v>4.878E+16</c:v>
                </c:pt>
                <c:pt idx="3987">
                  <c:v>5.511E+16</c:v>
                </c:pt>
                <c:pt idx="3988">
                  <c:v>4.673E+16</c:v>
                </c:pt>
                <c:pt idx="3989">
                  <c:v>5.483E+16</c:v>
                </c:pt>
                <c:pt idx="3990">
                  <c:v>5.429E+16</c:v>
                </c:pt>
                <c:pt idx="3991">
                  <c:v>4.793E+16</c:v>
                </c:pt>
                <c:pt idx="3992">
                  <c:v>5.497E+16</c:v>
                </c:pt>
                <c:pt idx="3993">
                  <c:v>5.383E+16</c:v>
                </c:pt>
                <c:pt idx="3994">
                  <c:v>5.502E+16</c:v>
                </c:pt>
                <c:pt idx="3995">
                  <c:v>3.783E+16</c:v>
                </c:pt>
                <c:pt idx="3996">
                  <c:v>5.526E+16</c:v>
                </c:pt>
                <c:pt idx="3997">
                  <c:v>5.376E+16</c:v>
                </c:pt>
                <c:pt idx="3998">
                  <c:v>5.435E+16</c:v>
                </c:pt>
                <c:pt idx="3999">
                  <c:v>5.445E+16</c:v>
                </c:pt>
                <c:pt idx="4000">
                  <c:v>5.434E+16</c:v>
                </c:pt>
                <c:pt idx="4001">
                  <c:v>5.476E+16</c:v>
                </c:pt>
                <c:pt idx="4002">
                  <c:v>5.348E+16</c:v>
                </c:pt>
                <c:pt idx="4003">
                  <c:v>5.319E+16</c:v>
                </c:pt>
                <c:pt idx="4004">
                  <c:v>5.412E+16</c:v>
                </c:pt>
                <c:pt idx="4005">
                  <c:v>5.321E+16</c:v>
                </c:pt>
                <c:pt idx="4006">
                  <c:v>5.345E+16</c:v>
                </c:pt>
                <c:pt idx="4007">
                  <c:v>5.329E+16</c:v>
                </c:pt>
                <c:pt idx="4008">
                  <c:v>5.329E+16</c:v>
                </c:pt>
                <c:pt idx="4009">
                  <c:v>5.323E+16</c:v>
                </c:pt>
                <c:pt idx="4010">
                  <c:v>5.122E+16</c:v>
                </c:pt>
                <c:pt idx="4011">
                  <c:v>3.966E+16</c:v>
                </c:pt>
                <c:pt idx="4012">
                  <c:v>5.953E+16</c:v>
                </c:pt>
                <c:pt idx="4013">
                  <c:v>5.771E+16</c:v>
                </c:pt>
                <c:pt idx="4014">
                  <c:v>5.931E+16</c:v>
                </c:pt>
                <c:pt idx="4015">
                  <c:v>5.917E+16</c:v>
                </c:pt>
                <c:pt idx="4016">
                  <c:v>5.734E+16</c:v>
                </c:pt>
                <c:pt idx="4017">
                  <c:v>5.912E+16</c:v>
                </c:pt>
                <c:pt idx="4018">
                  <c:v>5.902E+16</c:v>
                </c:pt>
                <c:pt idx="4019">
                  <c:v>6.187E+16</c:v>
                </c:pt>
                <c:pt idx="4020">
                  <c:v>6.177E+16</c:v>
                </c:pt>
                <c:pt idx="4021">
                  <c:v>6.159E+16</c:v>
                </c:pt>
                <c:pt idx="4022">
                  <c:v>6.165E+16</c:v>
                </c:pt>
                <c:pt idx="4023">
                  <c:v>6.169E+16</c:v>
                </c:pt>
                <c:pt idx="4024">
                  <c:v>5.114E+16</c:v>
                </c:pt>
                <c:pt idx="4025">
                  <c:v>6.174E+16</c:v>
                </c:pt>
                <c:pt idx="4026">
                  <c:v>6.2E+16</c:v>
                </c:pt>
                <c:pt idx="4027">
                  <c:v>6.185E+16</c:v>
                </c:pt>
                <c:pt idx="4028">
                  <c:v>6.2E+16</c:v>
                </c:pt>
                <c:pt idx="4029">
                  <c:v>6.209E+16</c:v>
                </c:pt>
                <c:pt idx="4030">
                  <c:v>6.189E+16</c:v>
                </c:pt>
                <c:pt idx="4031">
                  <c:v>6.203E+16</c:v>
                </c:pt>
                <c:pt idx="4032">
                  <c:v>6.178E+16</c:v>
                </c:pt>
                <c:pt idx="4033">
                  <c:v>6.19E+16</c:v>
                </c:pt>
                <c:pt idx="4034">
                  <c:v>6.216E+16</c:v>
                </c:pt>
                <c:pt idx="4035">
                  <c:v>6.215E+16</c:v>
                </c:pt>
                <c:pt idx="4036">
                  <c:v>6.132E+16</c:v>
                </c:pt>
                <c:pt idx="4037">
                  <c:v>3.505E+16</c:v>
                </c:pt>
                <c:pt idx="4038">
                  <c:v>6.188E+16</c:v>
                </c:pt>
                <c:pt idx="4039">
                  <c:v>6.196E+16</c:v>
                </c:pt>
                <c:pt idx="4040">
                  <c:v>5.543E+16</c:v>
                </c:pt>
                <c:pt idx="4041">
                  <c:v>6.178E+16</c:v>
                </c:pt>
                <c:pt idx="4042">
                  <c:v>4.923E+16</c:v>
                </c:pt>
                <c:pt idx="4043">
                  <c:v>6.179E+16</c:v>
                </c:pt>
                <c:pt idx="4044">
                  <c:v>6.181E+16</c:v>
                </c:pt>
                <c:pt idx="4045">
                  <c:v>6.204E+16</c:v>
                </c:pt>
                <c:pt idx="4046">
                  <c:v>6.155E+16</c:v>
                </c:pt>
                <c:pt idx="4047">
                  <c:v>6.188E+16</c:v>
                </c:pt>
                <c:pt idx="4048">
                  <c:v>6.132E+16</c:v>
                </c:pt>
                <c:pt idx="4049">
                  <c:v>6.118E+16</c:v>
                </c:pt>
                <c:pt idx="4050">
                  <c:v>6.074E+16</c:v>
                </c:pt>
                <c:pt idx="4051">
                  <c:v>6.128E+16</c:v>
                </c:pt>
                <c:pt idx="4052">
                  <c:v>6.155E+16</c:v>
                </c:pt>
                <c:pt idx="4053">
                  <c:v>6.13E+16</c:v>
                </c:pt>
                <c:pt idx="4054">
                  <c:v>6.087E+16</c:v>
                </c:pt>
                <c:pt idx="4055">
                  <c:v>6.052E+16</c:v>
                </c:pt>
                <c:pt idx="4056">
                  <c:v>6.173E+16</c:v>
                </c:pt>
                <c:pt idx="4057">
                  <c:v>6.047E+16</c:v>
                </c:pt>
                <c:pt idx="4058">
                  <c:v>6.141E+16</c:v>
                </c:pt>
                <c:pt idx="4059">
                  <c:v>6.181E+16</c:v>
                </c:pt>
                <c:pt idx="4060">
                  <c:v>6.203E+16</c:v>
                </c:pt>
                <c:pt idx="4061">
                  <c:v>6.171E+16</c:v>
                </c:pt>
                <c:pt idx="4062">
                  <c:v>6.113E+16</c:v>
                </c:pt>
                <c:pt idx="4063">
                  <c:v>5.324E+16</c:v>
                </c:pt>
                <c:pt idx="4064">
                  <c:v>6.196E+16</c:v>
                </c:pt>
                <c:pt idx="4065">
                  <c:v>6.167E+16</c:v>
                </c:pt>
                <c:pt idx="4066">
                  <c:v>6.146E+16</c:v>
                </c:pt>
                <c:pt idx="4067">
                  <c:v>6.169E+16</c:v>
                </c:pt>
                <c:pt idx="4068">
                  <c:v>5.363E+16</c:v>
                </c:pt>
                <c:pt idx="4069">
                  <c:v>6.174E+16</c:v>
                </c:pt>
                <c:pt idx="4070">
                  <c:v>6.103E+16</c:v>
                </c:pt>
                <c:pt idx="4071">
                  <c:v>6.088E+16</c:v>
                </c:pt>
                <c:pt idx="4072">
                  <c:v>5.38E+16</c:v>
                </c:pt>
                <c:pt idx="4073">
                  <c:v>5.629E+16</c:v>
                </c:pt>
                <c:pt idx="4074">
                  <c:v>3.775E+16</c:v>
                </c:pt>
                <c:pt idx="4075">
                  <c:v>6.148E+16</c:v>
                </c:pt>
                <c:pt idx="4076">
                  <c:v>6.158E+16</c:v>
                </c:pt>
                <c:pt idx="4077">
                  <c:v>6.135E+16</c:v>
                </c:pt>
                <c:pt idx="4078">
                  <c:v>6.073E+16</c:v>
                </c:pt>
                <c:pt idx="4079">
                  <c:v>6.064E+16</c:v>
                </c:pt>
                <c:pt idx="4080">
                  <c:v>6.149E+16</c:v>
                </c:pt>
                <c:pt idx="4081">
                  <c:v>6.108E+16</c:v>
                </c:pt>
                <c:pt idx="4082">
                  <c:v>6.094E+16</c:v>
                </c:pt>
                <c:pt idx="4083">
                  <c:v>6.108E+16</c:v>
                </c:pt>
                <c:pt idx="4084">
                  <c:v>6.149E+16</c:v>
                </c:pt>
                <c:pt idx="4085">
                  <c:v>6.126E+16</c:v>
                </c:pt>
                <c:pt idx="4086">
                  <c:v>5.841E+16</c:v>
                </c:pt>
                <c:pt idx="4087">
                  <c:v>5.858E+16</c:v>
                </c:pt>
                <c:pt idx="4088">
                  <c:v>6.099E+16</c:v>
                </c:pt>
                <c:pt idx="4089">
                  <c:v>6.137E+16</c:v>
                </c:pt>
                <c:pt idx="4090">
                  <c:v>6.116E+16</c:v>
                </c:pt>
                <c:pt idx="4091">
                  <c:v>5.554E+16</c:v>
                </c:pt>
                <c:pt idx="4092">
                  <c:v>5.275E+16</c:v>
                </c:pt>
                <c:pt idx="4093">
                  <c:v>6.113E+16</c:v>
                </c:pt>
                <c:pt idx="4094">
                  <c:v>6.075E+16</c:v>
                </c:pt>
                <c:pt idx="4095">
                  <c:v>6.056E+16</c:v>
                </c:pt>
                <c:pt idx="4096">
                  <c:v>6.096E+16</c:v>
                </c:pt>
                <c:pt idx="4097">
                  <c:v>6.084E+16</c:v>
                </c:pt>
                <c:pt idx="4098">
                  <c:v>6.037E+16</c:v>
                </c:pt>
                <c:pt idx="4099">
                  <c:v>6.112E+16</c:v>
                </c:pt>
                <c:pt idx="4100">
                  <c:v>6.051E+16</c:v>
                </c:pt>
                <c:pt idx="4101">
                  <c:v>6.089E+16</c:v>
                </c:pt>
                <c:pt idx="4102">
                  <c:v>6.048E+16</c:v>
                </c:pt>
                <c:pt idx="4103">
                  <c:v>6.027E+16</c:v>
                </c:pt>
                <c:pt idx="4104">
                  <c:v>6.104E+16</c:v>
                </c:pt>
                <c:pt idx="4105">
                  <c:v>6.002E+16</c:v>
                </c:pt>
                <c:pt idx="4106">
                  <c:v>6.094E+16</c:v>
                </c:pt>
                <c:pt idx="4107">
                  <c:v>5.241E+16</c:v>
                </c:pt>
                <c:pt idx="4108">
                  <c:v>6.048E+16</c:v>
                </c:pt>
                <c:pt idx="4109">
                  <c:v>6.096E+16</c:v>
                </c:pt>
                <c:pt idx="4110">
                  <c:v>5.843E+16</c:v>
                </c:pt>
                <c:pt idx="4111">
                  <c:v>6.098E+16</c:v>
                </c:pt>
                <c:pt idx="4112">
                  <c:v>6.054E+16</c:v>
                </c:pt>
                <c:pt idx="4113">
                  <c:v>6.028E+16</c:v>
                </c:pt>
                <c:pt idx="4114">
                  <c:v>6.112E+16</c:v>
                </c:pt>
                <c:pt idx="4115">
                  <c:v>6.018E+16</c:v>
                </c:pt>
                <c:pt idx="4116">
                  <c:v>6.066E+16</c:v>
                </c:pt>
                <c:pt idx="4117">
                  <c:v>5.956E+16</c:v>
                </c:pt>
                <c:pt idx="4118">
                  <c:v>5.328E+16</c:v>
                </c:pt>
                <c:pt idx="4119">
                  <c:v>3.652E+16</c:v>
                </c:pt>
                <c:pt idx="4120">
                  <c:v>5.382E+16</c:v>
                </c:pt>
                <c:pt idx="4121">
                  <c:v>5.374E+16</c:v>
                </c:pt>
                <c:pt idx="4122">
                  <c:v>5.36E+16</c:v>
                </c:pt>
                <c:pt idx="4123">
                  <c:v>5.368E+16</c:v>
                </c:pt>
                <c:pt idx="4124">
                  <c:v>5.442E+16</c:v>
                </c:pt>
                <c:pt idx="4125">
                  <c:v>5.598E+16</c:v>
                </c:pt>
                <c:pt idx="4126">
                  <c:v>5.67E+16</c:v>
                </c:pt>
                <c:pt idx="4127">
                  <c:v>5.832E+16</c:v>
                </c:pt>
                <c:pt idx="4128">
                  <c:v>5.787E+16</c:v>
                </c:pt>
                <c:pt idx="4129">
                  <c:v>5.839E+16</c:v>
                </c:pt>
                <c:pt idx="4130">
                  <c:v>5.169E+16</c:v>
                </c:pt>
                <c:pt idx="4131">
                  <c:v>5.132E+16</c:v>
                </c:pt>
                <c:pt idx="4132">
                  <c:v>5.661E+16</c:v>
                </c:pt>
                <c:pt idx="4133">
                  <c:v>6.149E+16</c:v>
                </c:pt>
                <c:pt idx="4134">
                  <c:v>6.067E+16</c:v>
                </c:pt>
                <c:pt idx="4135">
                  <c:v>6.371E+16</c:v>
                </c:pt>
                <c:pt idx="4136">
                  <c:v>6.426E+16</c:v>
                </c:pt>
                <c:pt idx="4137">
                  <c:v>6.348E+16</c:v>
                </c:pt>
                <c:pt idx="4138">
                  <c:v>6.429E+16</c:v>
                </c:pt>
                <c:pt idx="4139">
                  <c:v>6.329E+16</c:v>
                </c:pt>
                <c:pt idx="4140">
                  <c:v>6.38E+16</c:v>
                </c:pt>
                <c:pt idx="4141">
                  <c:v>6.415E+16</c:v>
                </c:pt>
                <c:pt idx="4142">
                  <c:v>6.371E+16</c:v>
                </c:pt>
                <c:pt idx="4143">
                  <c:v>6.523E+16</c:v>
                </c:pt>
                <c:pt idx="4144">
                  <c:v>6.617E+16</c:v>
                </c:pt>
                <c:pt idx="4145">
                  <c:v>6.553E+16</c:v>
                </c:pt>
                <c:pt idx="4146">
                  <c:v>6.623E+16</c:v>
                </c:pt>
                <c:pt idx="4147">
                  <c:v>6.577E+16</c:v>
                </c:pt>
                <c:pt idx="4148">
                  <c:v>6.348E+16</c:v>
                </c:pt>
                <c:pt idx="4149">
                  <c:v>6.587E+16</c:v>
                </c:pt>
                <c:pt idx="4150">
                  <c:v>6.581E+16</c:v>
                </c:pt>
                <c:pt idx="4151">
                  <c:v>6.657E+16</c:v>
                </c:pt>
                <c:pt idx="4152">
                  <c:v>6.578E+16</c:v>
                </c:pt>
                <c:pt idx="4153">
                  <c:v>6.613E+16</c:v>
                </c:pt>
                <c:pt idx="4154">
                  <c:v>6.614E+16</c:v>
                </c:pt>
                <c:pt idx="4155">
                  <c:v>6.577E+16</c:v>
                </c:pt>
                <c:pt idx="4156">
                  <c:v>6.372E+16</c:v>
                </c:pt>
                <c:pt idx="4157">
                  <c:v>6.303E+16</c:v>
                </c:pt>
                <c:pt idx="4158">
                  <c:v>6.073E+16</c:v>
                </c:pt>
                <c:pt idx="4159">
                  <c:v>6.012E+16</c:v>
                </c:pt>
                <c:pt idx="4160">
                  <c:v>6.751E+16</c:v>
                </c:pt>
                <c:pt idx="4161">
                  <c:v>6.097E+16</c:v>
                </c:pt>
                <c:pt idx="4162">
                  <c:v>9622000000000000</c:v>
                </c:pt>
                <c:pt idx="4163">
                  <c:v>1.099E+16</c:v>
                </c:pt>
                <c:pt idx="4164">
                  <c:v>7.776E+16</c:v>
                </c:pt>
                <c:pt idx="4165">
                  <c:v>7.879E+16</c:v>
                </c:pt>
                <c:pt idx="4166">
                  <c:v>7.828E+16</c:v>
                </c:pt>
                <c:pt idx="4167">
                  <c:v>7.676E+16</c:v>
                </c:pt>
                <c:pt idx="4168">
                  <c:v>7.822E+16</c:v>
                </c:pt>
                <c:pt idx="4169">
                  <c:v>7.682E+16</c:v>
                </c:pt>
                <c:pt idx="4170">
                  <c:v>7.82E+16</c:v>
                </c:pt>
                <c:pt idx="4171">
                  <c:v>7.696E+16</c:v>
                </c:pt>
                <c:pt idx="4172">
                  <c:v>7.661E+16</c:v>
                </c:pt>
                <c:pt idx="4173">
                  <c:v>7.769E+16</c:v>
                </c:pt>
                <c:pt idx="4174">
                  <c:v>7.77E+16</c:v>
                </c:pt>
                <c:pt idx="4175">
                  <c:v>7.766E+16</c:v>
                </c:pt>
                <c:pt idx="4176">
                  <c:v>7.78E+16</c:v>
                </c:pt>
                <c:pt idx="4177">
                  <c:v>7.767E+16</c:v>
                </c:pt>
                <c:pt idx="4178">
                  <c:v>7.659E+16</c:v>
                </c:pt>
                <c:pt idx="4179">
                  <c:v>7.757E+16</c:v>
                </c:pt>
                <c:pt idx="4180">
                  <c:v>7.553E+16</c:v>
                </c:pt>
                <c:pt idx="4181">
                  <c:v>7.566E+16</c:v>
                </c:pt>
                <c:pt idx="4182">
                  <c:v>7.576E+16</c:v>
                </c:pt>
                <c:pt idx="4183">
                  <c:v>7.566E+16</c:v>
                </c:pt>
                <c:pt idx="4184">
                  <c:v>7.572E+16</c:v>
                </c:pt>
                <c:pt idx="4185">
                  <c:v>7.561E+16</c:v>
                </c:pt>
                <c:pt idx="4186">
                  <c:v>7.589E+16</c:v>
                </c:pt>
                <c:pt idx="4187">
                  <c:v>7.566E+16</c:v>
                </c:pt>
                <c:pt idx="4188">
                  <c:v>7.569E+16</c:v>
                </c:pt>
                <c:pt idx="4189">
                  <c:v>7.567E+16</c:v>
                </c:pt>
                <c:pt idx="4190">
                  <c:v>5.401E+16</c:v>
                </c:pt>
                <c:pt idx="4191">
                  <c:v>7.55E+16</c:v>
                </c:pt>
                <c:pt idx="4192">
                  <c:v>7.539E+16</c:v>
                </c:pt>
                <c:pt idx="4193">
                  <c:v>7.562E+16</c:v>
                </c:pt>
                <c:pt idx="4194">
                  <c:v>7.552E+16</c:v>
                </c:pt>
                <c:pt idx="4195">
                  <c:v>7.541E+16</c:v>
                </c:pt>
                <c:pt idx="4196">
                  <c:v>7.509E+16</c:v>
                </c:pt>
                <c:pt idx="4197">
                  <c:v>7.556E+16</c:v>
                </c:pt>
                <c:pt idx="4198">
                  <c:v>7.493E+16</c:v>
                </c:pt>
                <c:pt idx="4199">
                  <c:v>7.537E+16</c:v>
                </c:pt>
                <c:pt idx="4200">
                  <c:v>5.258E+16</c:v>
                </c:pt>
                <c:pt idx="4201">
                  <c:v>7.484E+16</c:v>
                </c:pt>
                <c:pt idx="4202">
                  <c:v>7.432E+16</c:v>
                </c:pt>
                <c:pt idx="4203">
                  <c:v>7.398E+16</c:v>
                </c:pt>
                <c:pt idx="4204">
                  <c:v>7.477E+16</c:v>
                </c:pt>
                <c:pt idx="4205">
                  <c:v>6.826E+16</c:v>
                </c:pt>
                <c:pt idx="4206">
                  <c:v>7.507E+16</c:v>
                </c:pt>
                <c:pt idx="4207">
                  <c:v>7.481E+16</c:v>
                </c:pt>
                <c:pt idx="4208">
                  <c:v>7.506E+16</c:v>
                </c:pt>
                <c:pt idx="4209">
                  <c:v>7.521E+16</c:v>
                </c:pt>
                <c:pt idx="4210">
                  <c:v>7.515E+16</c:v>
                </c:pt>
                <c:pt idx="4211">
                  <c:v>7.531E+16</c:v>
                </c:pt>
                <c:pt idx="4212">
                  <c:v>7.54E+16</c:v>
                </c:pt>
                <c:pt idx="4213">
                  <c:v>4.338E+16</c:v>
                </c:pt>
                <c:pt idx="4214">
                  <c:v>6.389E+16</c:v>
                </c:pt>
                <c:pt idx="4215">
                  <c:v>7.545E+16</c:v>
                </c:pt>
                <c:pt idx="4216">
                  <c:v>7.568E+16</c:v>
                </c:pt>
                <c:pt idx="4217">
                  <c:v>7.555E+16</c:v>
                </c:pt>
                <c:pt idx="4218">
                  <c:v>7.573E+16</c:v>
                </c:pt>
                <c:pt idx="4219">
                  <c:v>7.577E+16</c:v>
                </c:pt>
                <c:pt idx="4220">
                  <c:v>7.547E+16</c:v>
                </c:pt>
                <c:pt idx="4221">
                  <c:v>7.572E+16</c:v>
                </c:pt>
                <c:pt idx="4222">
                  <c:v>7.477E+16</c:v>
                </c:pt>
                <c:pt idx="4223">
                  <c:v>7.56E+16</c:v>
                </c:pt>
                <c:pt idx="4224">
                  <c:v>7.572E+16</c:v>
                </c:pt>
                <c:pt idx="4225">
                  <c:v>7.557E+16</c:v>
                </c:pt>
                <c:pt idx="4226">
                  <c:v>7.404E+16</c:v>
                </c:pt>
                <c:pt idx="4227">
                  <c:v>7.32E+16</c:v>
                </c:pt>
                <c:pt idx="4228">
                  <c:v>7.339E+16</c:v>
                </c:pt>
                <c:pt idx="4229">
                  <c:v>7.325E+16</c:v>
                </c:pt>
                <c:pt idx="4230">
                  <c:v>7.345E+16</c:v>
                </c:pt>
                <c:pt idx="4231">
                  <c:v>7.503E+16</c:v>
                </c:pt>
                <c:pt idx="4232">
                  <c:v>7.496E+16</c:v>
                </c:pt>
                <c:pt idx="4233">
                  <c:v>7.358E+16</c:v>
                </c:pt>
                <c:pt idx="4234">
                  <c:v>7.456E+16</c:v>
                </c:pt>
                <c:pt idx="4235">
                  <c:v>7.448E+16</c:v>
                </c:pt>
                <c:pt idx="4236">
                  <c:v>7.423E+16</c:v>
                </c:pt>
                <c:pt idx="4237">
                  <c:v>7.422E+16</c:v>
                </c:pt>
                <c:pt idx="4238">
                  <c:v>7.416E+16</c:v>
                </c:pt>
                <c:pt idx="4239">
                  <c:v>7.396E+16</c:v>
                </c:pt>
                <c:pt idx="4240">
                  <c:v>7.417E+16</c:v>
                </c:pt>
                <c:pt idx="4241">
                  <c:v>7.417E+16</c:v>
                </c:pt>
                <c:pt idx="4242">
                  <c:v>7.356E+16</c:v>
                </c:pt>
                <c:pt idx="4243">
                  <c:v>7.413E+16</c:v>
                </c:pt>
                <c:pt idx="4244">
                  <c:v>7.364E+16</c:v>
                </c:pt>
                <c:pt idx="4245">
                  <c:v>7.419E+16</c:v>
                </c:pt>
                <c:pt idx="4246">
                  <c:v>7.417E+16</c:v>
                </c:pt>
                <c:pt idx="4247">
                  <c:v>7.424E+16</c:v>
                </c:pt>
                <c:pt idx="4248">
                  <c:v>7.449E+16</c:v>
                </c:pt>
                <c:pt idx="4249">
                  <c:v>7.461E+16</c:v>
                </c:pt>
                <c:pt idx="4250">
                  <c:v>7.458E+16</c:v>
                </c:pt>
                <c:pt idx="4251">
                  <c:v>7.48E+16</c:v>
                </c:pt>
                <c:pt idx="4252">
                  <c:v>7.499E+16</c:v>
                </c:pt>
                <c:pt idx="4253">
                  <c:v>7.698E+16</c:v>
                </c:pt>
                <c:pt idx="4254">
                  <c:v>7.766E+16</c:v>
                </c:pt>
                <c:pt idx="4255">
                  <c:v>7.614E+16</c:v>
                </c:pt>
                <c:pt idx="4256">
                  <c:v>7.638E+16</c:v>
                </c:pt>
                <c:pt idx="4257">
                  <c:v>7.673E+16</c:v>
                </c:pt>
                <c:pt idx="4258">
                  <c:v>7.626E+16</c:v>
                </c:pt>
                <c:pt idx="4259">
                  <c:v>7.652E+16</c:v>
                </c:pt>
                <c:pt idx="4260">
                  <c:v>7.612E+16</c:v>
                </c:pt>
                <c:pt idx="4261">
                  <c:v>7.64E+16</c:v>
                </c:pt>
                <c:pt idx="4262">
                  <c:v>7.6E+16</c:v>
                </c:pt>
                <c:pt idx="4263">
                  <c:v>6.195E+16</c:v>
                </c:pt>
                <c:pt idx="4264">
                  <c:v>7.596E+16</c:v>
                </c:pt>
                <c:pt idx="4265">
                  <c:v>7.572E+16</c:v>
                </c:pt>
                <c:pt idx="4266">
                  <c:v>7.659E+16</c:v>
                </c:pt>
                <c:pt idx="4267">
                  <c:v>7.601E+16</c:v>
                </c:pt>
                <c:pt idx="4268">
                  <c:v>7.538E+16</c:v>
                </c:pt>
                <c:pt idx="4269">
                  <c:v>7.661E+16</c:v>
                </c:pt>
                <c:pt idx="4270">
                  <c:v>7.642E+16</c:v>
                </c:pt>
                <c:pt idx="4271">
                  <c:v>7.608E+16</c:v>
                </c:pt>
                <c:pt idx="4272">
                  <c:v>6.728E+16</c:v>
                </c:pt>
                <c:pt idx="4273">
                  <c:v>7.622E+16</c:v>
                </c:pt>
                <c:pt idx="4274">
                  <c:v>7.64E+16</c:v>
                </c:pt>
                <c:pt idx="4275">
                  <c:v>7.647E+16</c:v>
                </c:pt>
                <c:pt idx="4276">
                  <c:v>7.658E+16</c:v>
                </c:pt>
                <c:pt idx="4277">
                  <c:v>7.555E+16</c:v>
                </c:pt>
                <c:pt idx="4278">
                  <c:v>7.659E+16</c:v>
                </c:pt>
                <c:pt idx="4279">
                  <c:v>7.623E+16</c:v>
                </c:pt>
                <c:pt idx="4280">
                  <c:v>6.249E+16</c:v>
                </c:pt>
                <c:pt idx="4281">
                  <c:v>6.783E+16</c:v>
                </c:pt>
                <c:pt idx="4282">
                  <c:v>6.627E+16</c:v>
                </c:pt>
                <c:pt idx="4283">
                  <c:v>7.858E+16</c:v>
                </c:pt>
                <c:pt idx="4284">
                  <c:v>7.841E+16</c:v>
                </c:pt>
                <c:pt idx="4285">
                  <c:v>7.656E+16</c:v>
                </c:pt>
                <c:pt idx="4286">
                  <c:v>7.831E+16</c:v>
                </c:pt>
                <c:pt idx="4287">
                  <c:v>7.77E+16</c:v>
                </c:pt>
                <c:pt idx="4288">
                  <c:v>7.857E+16</c:v>
                </c:pt>
                <c:pt idx="4289">
                  <c:v>7.817E+16</c:v>
                </c:pt>
                <c:pt idx="4290">
                  <c:v>7.785E+16</c:v>
                </c:pt>
                <c:pt idx="4291">
                  <c:v>7.831E+16</c:v>
                </c:pt>
                <c:pt idx="4292">
                  <c:v>7.977E+16</c:v>
                </c:pt>
                <c:pt idx="4293">
                  <c:v>8.068E+16</c:v>
                </c:pt>
                <c:pt idx="4294">
                  <c:v>8.153E+16</c:v>
                </c:pt>
                <c:pt idx="4295">
                  <c:v>8.149E+16</c:v>
                </c:pt>
                <c:pt idx="4296">
                  <c:v>8.185E+16</c:v>
                </c:pt>
                <c:pt idx="4297">
                  <c:v>8.138E+16</c:v>
                </c:pt>
                <c:pt idx="4298">
                  <c:v>8.262E+16</c:v>
                </c:pt>
                <c:pt idx="4299">
                  <c:v>8.226E+16</c:v>
                </c:pt>
                <c:pt idx="4300">
                  <c:v>7.025E+16</c:v>
                </c:pt>
                <c:pt idx="4301">
                  <c:v>8.137E+16</c:v>
                </c:pt>
                <c:pt idx="4302">
                  <c:v>8.113E+16</c:v>
                </c:pt>
                <c:pt idx="4303">
                  <c:v>5.581E+16</c:v>
                </c:pt>
                <c:pt idx="4304">
                  <c:v>8.099E+16</c:v>
                </c:pt>
                <c:pt idx="4305">
                  <c:v>8.097E+16</c:v>
                </c:pt>
                <c:pt idx="4306">
                  <c:v>8.096E+16</c:v>
                </c:pt>
                <c:pt idx="4307">
                  <c:v>8.144E+16</c:v>
                </c:pt>
                <c:pt idx="4308">
                  <c:v>8.118E+16</c:v>
                </c:pt>
                <c:pt idx="4309">
                  <c:v>8.037E+16</c:v>
                </c:pt>
                <c:pt idx="4310">
                  <c:v>8.097E+16</c:v>
                </c:pt>
                <c:pt idx="4311">
                  <c:v>8.128E+16</c:v>
                </c:pt>
                <c:pt idx="4312">
                  <c:v>8.111E+16</c:v>
                </c:pt>
                <c:pt idx="4313">
                  <c:v>8.135E+16</c:v>
                </c:pt>
                <c:pt idx="4314">
                  <c:v>8.137E+16</c:v>
                </c:pt>
                <c:pt idx="4315">
                  <c:v>8.18E+16</c:v>
                </c:pt>
                <c:pt idx="4316">
                  <c:v>8.189E+16</c:v>
                </c:pt>
                <c:pt idx="4317">
                  <c:v>8.134E+16</c:v>
                </c:pt>
                <c:pt idx="4318">
                  <c:v>8.194E+16</c:v>
                </c:pt>
                <c:pt idx="4319">
                  <c:v>8.043E+16</c:v>
                </c:pt>
                <c:pt idx="4320">
                  <c:v>8.168E+16</c:v>
                </c:pt>
                <c:pt idx="4321">
                  <c:v>8.108E+16</c:v>
                </c:pt>
                <c:pt idx="4322">
                  <c:v>8.185E+16</c:v>
                </c:pt>
                <c:pt idx="4323">
                  <c:v>8.115E+16</c:v>
                </c:pt>
                <c:pt idx="4324">
                  <c:v>8.209E+16</c:v>
                </c:pt>
                <c:pt idx="4325">
                  <c:v>8.114E+16</c:v>
                </c:pt>
                <c:pt idx="4326">
                  <c:v>8.165E+16</c:v>
                </c:pt>
                <c:pt idx="4327">
                  <c:v>7.032E+16</c:v>
                </c:pt>
                <c:pt idx="4328">
                  <c:v>6.779E+16</c:v>
                </c:pt>
                <c:pt idx="4329">
                  <c:v>8.082E+16</c:v>
                </c:pt>
                <c:pt idx="4330">
                  <c:v>7.12E+16</c:v>
                </c:pt>
                <c:pt idx="4331">
                  <c:v>8.109E+16</c:v>
                </c:pt>
                <c:pt idx="4332">
                  <c:v>8.19E+16</c:v>
                </c:pt>
                <c:pt idx="4333">
                  <c:v>8.104E+16</c:v>
                </c:pt>
                <c:pt idx="4334">
                  <c:v>8.156E+16</c:v>
                </c:pt>
                <c:pt idx="4335">
                  <c:v>7.037E+16</c:v>
                </c:pt>
                <c:pt idx="4336">
                  <c:v>8.019E+16</c:v>
                </c:pt>
                <c:pt idx="4337">
                  <c:v>6.647E+16</c:v>
                </c:pt>
                <c:pt idx="4338">
                  <c:v>6.745E+16</c:v>
                </c:pt>
                <c:pt idx="4339">
                  <c:v>6.682E+16</c:v>
                </c:pt>
                <c:pt idx="4340">
                  <c:v>6.718E+16</c:v>
                </c:pt>
                <c:pt idx="4341">
                  <c:v>6.765E+16</c:v>
                </c:pt>
                <c:pt idx="4342">
                  <c:v>7.044E+16</c:v>
                </c:pt>
                <c:pt idx="4343">
                  <c:v>7.065E+16</c:v>
                </c:pt>
                <c:pt idx="4344">
                  <c:v>4.043E+16</c:v>
                </c:pt>
                <c:pt idx="4345">
                  <c:v>7069000000000000</c:v>
                </c:pt>
                <c:pt idx="4346">
                  <c:v>7.096E+16</c:v>
                </c:pt>
                <c:pt idx="4347">
                  <c:v>7.096E+16</c:v>
                </c:pt>
                <c:pt idx="4348">
                  <c:v>7.128E+16</c:v>
                </c:pt>
                <c:pt idx="4349">
                  <c:v>2.283E+16</c:v>
                </c:pt>
                <c:pt idx="4350">
                  <c:v>7.885E+16</c:v>
                </c:pt>
                <c:pt idx="4351">
                  <c:v>3.877E+16</c:v>
                </c:pt>
                <c:pt idx="4352">
                  <c:v>5.661E+16</c:v>
                </c:pt>
                <c:pt idx="4353">
                  <c:v>8.252E+16</c:v>
                </c:pt>
                <c:pt idx="4354">
                  <c:v>8.229E+16</c:v>
                </c:pt>
                <c:pt idx="4355">
                  <c:v>8.234E+16</c:v>
                </c:pt>
                <c:pt idx="4356">
                  <c:v>8.242E+16</c:v>
                </c:pt>
                <c:pt idx="4357">
                  <c:v>8.236E+16</c:v>
                </c:pt>
                <c:pt idx="4358">
                  <c:v>8.229E+16</c:v>
                </c:pt>
                <c:pt idx="4359">
                  <c:v>8.216E+16</c:v>
                </c:pt>
                <c:pt idx="4360">
                  <c:v>8.199E+16</c:v>
                </c:pt>
                <c:pt idx="4361">
                  <c:v>8.22E+16</c:v>
                </c:pt>
                <c:pt idx="4362">
                  <c:v>8.19E+16</c:v>
                </c:pt>
                <c:pt idx="4363">
                  <c:v>8.201E+16</c:v>
                </c:pt>
                <c:pt idx="4364">
                  <c:v>8.202E+16</c:v>
                </c:pt>
                <c:pt idx="4365">
                  <c:v>8.22E+16</c:v>
                </c:pt>
                <c:pt idx="4366">
                  <c:v>8.141E+16</c:v>
                </c:pt>
                <c:pt idx="4367">
                  <c:v>8.17E+16</c:v>
                </c:pt>
                <c:pt idx="4368">
                  <c:v>8.177E+16</c:v>
                </c:pt>
                <c:pt idx="4369">
                  <c:v>8.182E+16</c:v>
                </c:pt>
                <c:pt idx="4370">
                  <c:v>8.167E+16</c:v>
                </c:pt>
                <c:pt idx="4371">
                  <c:v>8.192E+16</c:v>
                </c:pt>
                <c:pt idx="4372">
                  <c:v>8.125E+16</c:v>
                </c:pt>
                <c:pt idx="4373">
                  <c:v>8.234E+16</c:v>
                </c:pt>
                <c:pt idx="4374">
                  <c:v>8.246E+16</c:v>
                </c:pt>
                <c:pt idx="4375">
                  <c:v>8.147E+16</c:v>
                </c:pt>
                <c:pt idx="4376">
                  <c:v>8.207E+16</c:v>
                </c:pt>
                <c:pt idx="4377">
                  <c:v>8.199E+16</c:v>
                </c:pt>
                <c:pt idx="4378">
                  <c:v>8.187E+16</c:v>
                </c:pt>
                <c:pt idx="4379">
                  <c:v>8.133E+16</c:v>
                </c:pt>
                <c:pt idx="4380">
                  <c:v>8.123E+16</c:v>
                </c:pt>
                <c:pt idx="4381">
                  <c:v>8.115E+16</c:v>
                </c:pt>
                <c:pt idx="4382">
                  <c:v>8.107E+16</c:v>
                </c:pt>
                <c:pt idx="4383">
                  <c:v>8.089E+16</c:v>
                </c:pt>
                <c:pt idx="4384">
                  <c:v>7.749E+16</c:v>
                </c:pt>
                <c:pt idx="4385">
                  <c:v>7.265E+16</c:v>
                </c:pt>
                <c:pt idx="4386">
                  <c:v>7.327E+16</c:v>
                </c:pt>
                <c:pt idx="4387">
                  <c:v>7.466E+16</c:v>
                </c:pt>
                <c:pt idx="4388">
                  <c:v>8.1E+16</c:v>
                </c:pt>
                <c:pt idx="4389">
                  <c:v>8.104E+16</c:v>
                </c:pt>
                <c:pt idx="4390">
                  <c:v>8.119E+16</c:v>
                </c:pt>
                <c:pt idx="4391">
                  <c:v>8.123E+16</c:v>
                </c:pt>
                <c:pt idx="4392">
                  <c:v>8.163E+16</c:v>
                </c:pt>
                <c:pt idx="4393">
                  <c:v>7.958E+16</c:v>
                </c:pt>
                <c:pt idx="4394">
                  <c:v>8.082E+16</c:v>
                </c:pt>
                <c:pt idx="4395">
                  <c:v>8.112E+16</c:v>
                </c:pt>
                <c:pt idx="4396">
                  <c:v>8.143E+16</c:v>
                </c:pt>
                <c:pt idx="4397">
                  <c:v>8.135E+16</c:v>
                </c:pt>
                <c:pt idx="4398">
                  <c:v>8.012E+16</c:v>
                </c:pt>
                <c:pt idx="4399">
                  <c:v>8.141E+16</c:v>
                </c:pt>
                <c:pt idx="4400">
                  <c:v>8.127E+16</c:v>
                </c:pt>
                <c:pt idx="4401">
                  <c:v>6.512E+16</c:v>
                </c:pt>
                <c:pt idx="4402">
                  <c:v>8.138E+16</c:v>
                </c:pt>
                <c:pt idx="4403">
                  <c:v>8.127E+16</c:v>
                </c:pt>
                <c:pt idx="4404">
                  <c:v>2.505E+16</c:v>
                </c:pt>
                <c:pt idx="4405">
                  <c:v>9133000000000000</c:v>
                </c:pt>
                <c:pt idx="4406">
                  <c:v>6.247E+16</c:v>
                </c:pt>
                <c:pt idx="4407">
                  <c:v>7.135E+16</c:v>
                </c:pt>
                <c:pt idx="4408">
                  <c:v>7.558E+16</c:v>
                </c:pt>
                <c:pt idx="4409">
                  <c:v>8.154E+16</c:v>
                </c:pt>
                <c:pt idx="4410">
                  <c:v>8.146E+16</c:v>
                </c:pt>
                <c:pt idx="4411">
                  <c:v>8.161E+16</c:v>
                </c:pt>
                <c:pt idx="4412">
                  <c:v>8.041E+16</c:v>
                </c:pt>
                <c:pt idx="4413">
                  <c:v>8.152E+16</c:v>
                </c:pt>
                <c:pt idx="4414">
                  <c:v>8.124E+16</c:v>
                </c:pt>
                <c:pt idx="4415">
                  <c:v>8.144E+16</c:v>
                </c:pt>
                <c:pt idx="4416">
                  <c:v>8.106E+16</c:v>
                </c:pt>
                <c:pt idx="4417">
                  <c:v>8.137E+16</c:v>
                </c:pt>
                <c:pt idx="4418">
                  <c:v>8.118E+16</c:v>
                </c:pt>
                <c:pt idx="4419">
                  <c:v>8.056E+16</c:v>
                </c:pt>
                <c:pt idx="4420">
                  <c:v>8.13E+16</c:v>
                </c:pt>
                <c:pt idx="4421">
                  <c:v>8.138E+16</c:v>
                </c:pt>
                <c:pt idx="4422">
                  <c:v>8.147E+16</c:v>
                </c:pt>
                <c:pt idx="4423">
                  <c:v>8.131E+16</c:v>
                </c:pt>
                <c:pt idx="4424">
                  <c:v>8.001E+16</c:v>
                </c:pt>
                <c:pt idx="4425">
                  <c:v>8.181E+16</c:v>
                </c:pt>
                <c:pt idx="4426">
                  <c:v>8.167E+16</c:v>
                </c:pt>
                <c:pt idx="4427">
                  <c:v>8.18E+16</c:v>
                </c:pt>
                <c:pt idx="4428">
                  <c:v>8.163E+16</c:v>
                </c:pt>
                <c:pt idx="4429">
                  <c:v>8.039E+16</c:v>
                </c:pt>
                <c:pt idx="4430">
                  <c:v>8.198E+16</c:v>
                </c:pt>
                <c:pt idx="4431">
                  <c:v>8.184E+16</c:v>
                </c:pt>
                <c:pt idx="4432">
                  <c:v>7.013E+16</c:v>
                </c:pt>
                <c:pt idx="4433">
                  <c:v>8.033E+16</c:v>
                </c:pt>
                <c:pt idx="4434">
                  <c:v>8.067E+16</c:v>
                </c:pt>
                <c:pt idx="4435">
                  <c:v>8.047E+16</c:v>
                </c:pt>
                <c:pt idx="4436">
                  <c:v>8.137E+16</c:v>
                </c:pt>
                <c:pt idx="4437">
                  <c:v>8.079E+16</c:v>
                </c:pt>
                <c:pt idx="4438">
                  <c:v>7.981E+16</c:v>
                </c:pt>
                <c:pt idx="4439">
                  <c:v>7.997E+16</c:v>
                </c:pt>
                <c:pt idx="4440">
                  <c:v>8.016E+16</c:v>
                </c:pt>
                <c:pt idx="4441">
                  <c:v>8.167E+16</c:v>
                </c:pt>
                <c:pt idx="4442">
                  <c:v>8.118E+16</c:v>
                </c:pt>
                <c:pt idx="4443">
                  <c:v>8.042E+16</c:v>
                </c:pt>
                <c:pt idx="4444">
                  <c:v>8.005E+16</c:v>
                </c:pt>
                <c:pt idx="4445">
                  <c:v>7.979E+16</c:v>
                </c:pt>
                <c:pt idx="4446">
                  <c:v>8.028E+16</c:v>
                </c:pt>
                <c:pt idx="4447">
                  <c:v>7.954E+16</c:v>
                </c:pt>
                <c:pt idx="4448">
                  <c:v>8.082E+16</c:v>
                </c:pt>
                <c:pt idx="4449">
                  <c:v>8.05E+16</c:v>
                </c:pt>
                <c:pt idx="4450">
                  <c:v>8.056E+16</c:v>
                </c:pt>
                <c:pt idx="4451">
                  <c:v>8.025E+16</c:v>
                </c:pt>
                <c:pt idx="4452">
                  <c:v>8.131E+16</c:v>
                </c:pt>
                <c:pt idx="4453">
                  <c:v>8.083E+16</c:v>
                </c:pt>
                <c:pt idx="4454">
                  <c:v>8.026E+16</c:v>
                </c:pt>
                <c:pt idx="4455">
                  <c:v>8.05E+16</c:v>
                </c:pt>
                <c:pt idx="4456">
                  <c:v>6.946E+16</c:v>
                </c:pt>
                <c:pt idx="4457">
                  <c:v>8.092E+16</c:v>
                </c:pt>
                <c:pt idx="4458">
                  <c:v>8.116E+16</c:v>
                </c:pt>
                <c:pt idx="4459">
                  <c:v>8.049E+16</c:v>
                </c:pt>
                <c:pt idx="4460">
                  <c:v>8.046E+16</c:v>
                </c:pt>
                <c:pt idx="4461">
                  <c:v>8.057E+16</c:v>
                </c:pt>
                <c:pt idx="4462">
                  <c:v>8.053E+16</c:v>
                </c:pt>
                <c:pt idx="4463">
                  <c:v>8.067E+16</c:v>
                </c:pt>
                <c:pt idx="4464">
                  <c:v>8.087E+16</c:v>
                </c:pt>
                <c:pt idx="4465">
                  <c:v>8.031E+16</c:v>
                </c:pt>
                <c:pt idx="4466">
                  <c:v>8.047E+16</c:v>
                </c:pt>
                <c:pt idx="4467">
                  <c:v>8.035E+16</c:v>
                </c:pt>
                <c:pt idx="4468">
                  <c:v>8.068E+16</c:v>
                </c:pt>
                <c:pt idx="4469">
                  <c:v>8.141E+16</c:v>
                </c:pt>
                <c:pt idx="4470">
                  <c:v>8.041E+16</c:v>
                </c:pt>
                <c:pt idx="4471">
                  <c:v>7.968E+16</c:v>
                </c:pt>
                <c:pt idx="4472">
                  <c:v>7.894E+16</c:v>
                </c:pt>
                <c:pt idx="4473">
                  <c:v>8.036E+16</c:v>
                </c:pt>
                <c:pt idx="4474">
                  <c:v>8.095E+16</c:v>
                </c:pt>
                <c:pt idx="4475">
                  <c:v>8.106E+16</c:v>
                </c:pt>
                <c:pt idx="4476">
                  <c:v>7.944E+16</c:v>
                </c:pt>
                <c:pt idx="4477">
                  <c:v>7.978E+16</c:v>
                </c:pt>
                <c:pt idx="4478">
                  <c:v>8.028E+16</c:v>
                </c:pt>
                <c:pt idx="4479">
                  <c:v>8.016E+16</c:v>
                </c:pt>
                <c:pt idx="4480">
                  <c:v>8.019E+16</c:v>
                </c:pt>
                <c:pt idx="4481">
                  <c:v>8.124E+16</c:v>
                </c:pt>
                <c:pt idx="4482">
                  <c:v>8E+16</c:v>
                </c:pt>
                <c:pt idx="4483">
                  <c:v>8.138E+16</c:v>
                </c:pt>
                <c:pt idx="4484">
                  <c:v>8.133E+16</c:v>
                </c:pt>
                <c:pt idx="4485">
                  <c:v>6.84E+16</c:v>
                </c:pt>
                <c:pt idx="4486">
                  <c:v>8.093E+16</c:v>
                </c:pt>
                <c:pt idx="4487">
                  <c:v>8.115E+16</c:v>
                </c:pt>
                <c:pt idx="4488">
                  <c:v>7.908E+16</c:v>
                </c:pt>
                <c:pt idx="4489">
                  <c:v>2.325E+16</c:v>
                </c:pt>
                <c:pt idx="4490">
                  <c:v>8.009E+16</c:v>
                </c:pt>
                <c:pt idx="4491">
                  <c:v>7.995E+16</c:v>
                </c:pt>
                <c:pt idx="4492">
                  <c:v>8.089E+16</c:v>
                </c:pt>
                <c:pt idx="4493">
                  <c:v>4.461E+16</c:v>
                </c:pt>
                <c:pt idx="4494">
                  <c:v>6.89E+16</c:v>
                </c:pt>
                <c:pt idx="4495">
                  <c:v>8.107E+16</c:v>
                </c:pt>
                <c:pt idx="4496">
                  <c:v>8.087E+16</c:v>
                </c:pt>
                <c:pt idx="4497">
                  <c:v>8.133E+16</c:v>
                </c:pt>
                <c:pt idx="4498">
                  <c:v>6.958E+16</c:v>
                </c:pt>
                <c:pt idx="4499">
                  <c:v>2.422E+16</c:v>
                </c:pt>
                <c:pt idx="4500">
                  <c:v>8.067E+16</c:v>
                </c:pt>
                <c:pt idx="4501">
                  <c:v>8.042E+16</c:v>
                </c:pt>
                <c:pt idx="4502">
                  <c:v>8.064E+16</c:v>
                </c:pt>
                <c:pt idx="4503">
                  <c:v>8.131E+16</c:v>
                </c:pt>
                <c:pt idx="4504">
                  <c:v>8.118E+16</c:v>
                </c:pt>
                <c:pt idx="4505">
                  <c:v>7.986E+16</c:v>
                </c:pt>
                <c:pt idx="4506">
                  <c:v>8.06E+16</c:v>
                </c:pt>
                <c:pt idx="4507">
                  <c:v>8.026E+16</c:v>
                </c:pt>
                <c:pt idx="4508">
                  <c:v>8.067E+16</c:v>
                </c:pt>
                <c:pt idx="4509">
                  <c:v>7.96E+16</c:v>
                </c:pt>
                <c:pt idx="4510">
                  <c:v>8.058E+16</c:v>
                </c:pt>
                <c:pt idx="4511">
                  <c:v>8.036E+16</c:v>
                </c:pt>
                <c:pt idx="4512">
                  <c:v>8.034E+16</c:v>
                </c:pt>
                <c:pt idx="4513">
                  <c:v>7.988E+16</c:v>
                </c:pt>
                <c:pt idx="4514">
                  <c:v>8.089E+16</c:v>
                </c:pt>
                <c:pt idx="4515">
                  <c:v>8.068E+16</c:v>
                </c:pt>
                <c:pt idx="4516">
                  <c:v>8.019E+16</c:v>
                </c:pt>
                <c:pt idx="4517">
                  <c:v>8.019E+16</c:v>
                </c:pt>
                <c:pt idx="4518">
                  <c:v>7.883E+16</c:v>
                </c:pt>
                <c:pt idx="4519">
                  <c:v>7.506E+16</c:v>
                </c:pt>
                <c:pt idx="4520">
                  <c:v>7.927E+16</c:v>
                </c:pt>
                <c:pt idx="4521">
                  <c:v>8.002E+16</c:v>
                </c:pt>
                <c:pt idx="4522">
                  <c:v>8.031E+16</c:v>
                </c:pt>
                <c:pt idx="4523">
                  <c:v>3.998E+16</c:v>
                </c:pt>
                <c:pt idx="4524">
                  <c:v>8.066E+16</c:v>
                </c:pt>
                <c:pt idx="4525">
                  <c:v>4E+16</c:v>
                </c:pt>
                <c:pt idx="4526">
                  <c:v>7.883E+16</c:v>
                </c:pt>
                <c:pt idx="4527">
                  <c:v>7.966E+16</c:v>
                </c:pt>
                <c:pt idx="4528">
                  <c:v>7.974E+16</c:v>
                </c:pt>
                <c:pt idx="4529">
                  <c:v>8.028E+16</c:v>
                </c:pt>
                <c:pt idx="4530">
                  <c:v>8.012E+16</c:v>
                </c:pt>
                <c:pt idx="4531">
                  <c:v>7.97E+16</c:v>
                </c:pt>
                <c:pt idx="4532">
                  <c:v>7.965E+16</c:v>
                </c:pt>
                <c:pt idx="4533">
                  <c:v>8.047E+16</c:v>
                </c:pt>
                <c:pt idx="4534">
                  <c:v>3.998E+16</c:v>
                </c:pt>
                <c:pt idx="4535">
                  <c:v>8.056E+16</c:v>
                </c:pt>
                <c:pt idx="4536">
                  <c:v>8.035E+16</c:v>
                </c:pt>
                <c:pt idx="4537">
                  <c:v>6.873E+16</c:v>
                </c:pt>
                <c:pt idx="4538">
                  <c:v>7.973E+16</c:v>
                </c:pt>
                <c:pt idx="4539">
                  <c:v>8.072E+16</c:v>
                </c:pt>
                <c:pt idx="4540">
                  <c:v>8.02E+16</c:v>
                </c:pt>
                <c:pt idx="4541">
                  <c:v>7.951E+16</c:v>
                </c:pt>
                <c:pt idx="4542">
                  <c:v>7.884E+16</c:v>
                </c:pt>
                <c:pt idx="4543">
                  <c:v>8.019E+16</c:v>
                </c:pt>
                <c:pt idx="4544">
                  <c:v>7.98E+16</c:v>
                </c:pt>
                <c:pt idx="4545">
                  <c:v>7.935E+16</c:v>
                </c:pt>
                <c:pt idx="4546">
                  <c:v>8.001E+16</c:v>
                </c:pt>
                <c:pt idx="4547">
                  <c:v>8.007E+16</c:v>
                </c:pt>
                <c:pt idx="4548">
                  <c:v>7.893E+16</c:v>
                </c:pt>
                <c:pt idx="4549">
                  <c:v>7.948E+16</c:v>
                </c:pt>
                <c:pt idx="4550">
                  <c:v>8.013E+16</c:v>
                </c:pt>
                <c:pt idx="4551">
                  <c:v>7.844E+16</c:v>
                </c:pt>
                <c:pt idx="4552">
                  <c:v>7.906E+16</c:v>
                </c:pt>
                <c:pt idx="4553">
                  <c:v>7.972E+16</c:v>
                </c:pt>
                <c:pt idx="4554">
                  <c:v>7.883E+16</c:v>
                </c:pt>
                <c:pt idx="4555">
                  <c:v>7.881E+16</c:v>
                </c:pt>
                <c:pt idx="4556">
                  <c:v>7.957E+16</c:v>
                </c:pt>
                <c:pt idx="4557">
                  <c:v>7.923E+16</c:v>
                </c:pt>
                <c:pt idx="4558">
                  <c:v>7.883E+16</c:v>
                </c:pt>
                <c:pt idx="4559">
                  <c:v>7.969E+16</c:v>
                </c:pt>
                <c:pt idx="4560">
                  <c:v>7.989E+16</c:v>
                </c:pt>
                <c:pt idx="4561">
                  <c:v>7.947E+16</c:v>
                </c:pt>
                <c:pt idx="4562">
                  <c:v>7.941E+16</c:v>
                </c:pt>
                <c:pt idx="4563">
                  <c:v>7.928E+16</c:v>
                </c:pt>
                <c:pt idx="4564">
                  <c:v>7.895E+16</c:v>
                </c:pt>
                <c:pt idx="4565">
                  <c:v>7.951E+16</c:v>
                </c:pt>
                <c:pt idx="4566">
                  <c:v>7.917E+16</c:v>
                </c:pt>
                <c:pt idx="4567">
                  <c:v>7.984E+16</c:v>
                </c:pt>
                <c:pt idx="4568">
                  <c:v>7.735E+16</c:v>
                </c:pt>
                <c:pt idx="4569">
                  <c:v>7.866E+16</c:v>
                </c:pt>
                <c:pt idx="4570">
                  <c:v>8.015E+16</c:v>
                </c:pt>
                <c:pt idx="4571">
                  <c:v>7.983E+16</c:v>
                </c:pt>
                <c:pt idx="4572">
                  <c:v>7.96E+16</c:v>
                </c:pt>
                <c:pt idx="4573">
                  <c:v>7.959E+16</c:v>
                </c:pt>
                <c:pt idx="4574">
                  <c:v>8.019E+16</c:v>
                </c:pt>
                <c:pt idx="4575">
                  <c:v>8.026E+16</c:v>
                </c:pt>
                <c:pt idx="4576">
                  <c:v>7.974E+16</c:v>
                </c:pt>
                <c:pt idx="4577">
                  <c:v>7.968E+16</c:v>
                </c:pt>
                <c:pt idx="4578">
                  <c:v>7.995E+16</c:v>
                </c:pt>
                <c:pt idx="4579">
                  <c:v>8.053E+16</c:v>
                </c:pt>
                <c:pt idx="4580">
                  <c:v>7.92E+16</c:v>
                </c:pt>
                <c:pt idx="4581">
                  <c:v>7.98E+16</c:v>
                </c:pt>
                <c:pt idx="4582">
                  <c:v>8.002E+16</c:v>
                </c:pt>
                <c:pt idx="4583">
                  <c:v>8.036E+16</c:v>
                </c:pt>
                <c:pt idx="4584">
                  <c:v>7.863E+16</c:v>
                </c:pt>
                <c:pt idx="4585">
                  <c:v>7.997E+16</c:v>
                </c:pt>
                <c:pt idx="4586">
                  <c:v>7.947E+16</c:v>
                </c:pt>
                <c:pt idx="4587">
                  <c:v>7.946E+16</c:v>
                </c:pt>
                <c:pt idx="4588">
                  <c:v>7.923E+16</c:v>
                </c:pt>
                <c:pt idx="4589">
                  <c:v>7.941E+16</c:v>
                </c:pt>
                <c:pt idx="4590">
                  <c:v>6.374E+16</c:v>
                </c:pt>
                <c:pt idx="4591">
                  <c:v>7.247E+16</c:v>
                </c:pt>
                <c:pt idx="4592">
                  <c:v>7.902E+16</c:v>
                </c:pt>
                <c:pt idx="4593">
                  <c:v>7.908E+16</c:v>
                </c:pt>
                <c:pt idx="4594">
                  <c:v>7.924E+16</c:v>
                </c:pt>
                <c:pt idx="4595">
                  <c:v>7.92E+16</c:v>
                </c:pt>
                <c:pt idx="4596">
                  <c:v>7.942E+16</c:v>
                </c:pt>
                <c:pt idx="4597">
                  <c:v>7.949E+16</c:v>
                </c:pt>
                <c:pt idx="4598">
                  <c:v>7.95E+16</c:v>
                </c:pt>
                <c:pt idx="4599">
                  <c:v>7.928E+16</c:v>
                </c:pt>
                <c:pt idx="4600">
                  <c:v>7.912E+16</c:v>
                </c:pt>
                <c:pt idx="4601">
                  <c:v>7.88E+16</c:v>
                </c:pt>
                <c:pt idx="4602">
                  <c:v>6.795E+16</c:v>
                </c:pt>
                <c:pt idx="4603">
                  <c:v>6.804E+16</c:v>
                </c:pt>
                <c:pt idx="4604">
                  <c:v>7.929E+16</c:v>
                </c:pt>
                <c:pt idx="4605">
                  <c:v>7.934E+16</c:v>
                </c:pt>
                <c:pt idx="4606">
                  <c:v>7.968E+16</c:v>
                </c:pt>
                <c:pt idx="4607">
                  <c:v>7.964E+16</c:v>
                </c:pt>
                <c:pt idx="4608">
                  <c:v>7.958E+16</c:v>
                </c:pt>
                <c:pt idx="4609">
                  <c:v>7.928E+16</c:v>
                </c:pt>
                <c:pt idx="4610">
                  <c:v>7.914E+16</c:v>
                </c:pt>
                <c:pt idx="4611">
                  <c:v>7.931E+16</c:v>
                </c:pt>
                <c:pt idx="4612">
                  <c:v>7.931E+16</c:v>
                </c:pt>
                <c:pt idx="4613">
                  <c:v>7.93E+16</c:v>
                </c:pt>
                <c:pt idx="4614">
                  <c:v>7.912E+16</c:v>
                </c:pt>
                <c:pt idx="4615">
                  <c:v>7.907E+16</c:v>
                </c:pt>
                <c:pt idx="4616">
                  <c:v>7.929E+16</c:v>
                </c:pt>
                <c:pt idx="4617">
                  <c:v>7.919E+16</c:v>
                </c:pt>
                <c:pt idx="4618">
                  <c:v>7.932E+16</c:v>
                </c:pt>
                <c:pt idx="4619">
                  <c:v>7.931E+16</c:v>
                </c:pt>
                <c:pt idx="4620">
                  <c:v>7.942E+16</c:v>
                </c:pt>
                <c:pt idx="4621">
                  <c:v>7.945E+16</c:v>
                </c:pt>
                <c:pt idx="4622">
                  <c:v>7.92E+16</c:v>
                </c:pt>
                <c:pt idx="4623">
                  <c:v>7.972E+16</c:v>
                </c:pt>
                <c:pt idx="4624">
                  <c:v>7.949E+16</c:v>
                </c:pt>
                <c:pt idx="4625">
                  <c:v>7.975E+16</c:v>
                </c:pt>
                <c:pt idx="4626">
                  <c:v>7.958E+16</c:v>
                </c:pt>
                <c:pt idx="4627">
                  <c:v>7.957E+16</c:v>
                </c:pt>
                <c:pt idx="4628">
                  <c:v>7.965E+16</c:v>
                </c:pt>
                <c:pt idx="4629">
                  <c:v>7.95E+16</c:v>
                </c:pt>
                <c:pt idx="4630">
                  <c:v>7.93E+16</c:v>
                </c:pt>
                <c:pt idx="4631">
                  <c:v>7.937E+16</c:v>
                </c:pt>
                <c:pt idx="4632">
                  <c:v>7.825E+16</c:v>
                </c:pt>
                <c:pt idx="4633">
                  <c:v>7.788E+16</c:v>
                </c:pt>
                <c:pt idx="4634">
                  <c:v>7.889E+16</c:v>
                </c:pt>
                <c:pt idx="4635">
                  <c:v>7.91E+16</c:v>
                </c:pt>
                <c:pt idx="4636">
                  <c:v>7.873E+16</c:v>
                </c:pt>
                <c:pt idx="4637">
                  <c:v>7.836E+16</c:v>
                </c:pt>
                <c:pt idx="4638">
                  <c:v>7.871E+16</c:v>
                </c:pt>
                <c:pt idx="4639">
                  <c:v>7.877E+16</c:v>
                </c:pt>
                <c:pt idx="4640">
                  <c:v>7.922E+16</c:v>
                </c:pt>
                <c:pt idx="4641">
                  <c:v>7.925E+16</c:v>
                </c:pt>
                <c:pt idx="4642">
                  <c:v>7.872E+16</c:v>
                </c:pt>
                <c:pt idx="4643">
                  <c:v>7.896E+16</c:v>
                </c:pt>
                <c:pt idx="4644">
                  <c:v>5.927E+16</c:v>
                </c:pt>
                <c:pt idx="4645">
                  <c:v>5.673E+16</c:v>
                </c:pt>
                <c:pt idx="4646">
                  <c:v>7.856E+16</c:v>
                </c:pt>
                <c:pt idx="4647">
                  <c:v>7.934E+16</c:v>
                </c:pt>
                <c:pt idx="4648">
                  <c:v>7.865E+16</c:v>
                </c:pt>
                <c:pt idx="4649">
                  <c:v>7.935E+16</c:v>
                </c:pt>
                <c:pt idx="4650">
                  <c:v>7.917E+16</c:v>
                </c:pt>
                <c:pt idx="4651">
                  <c:v>7.949E+16</c:v>
                </c:pt>
                <c:pt idx="4652">
                  <c:v>7.935E+16</c:v>
                </c:pt>
                <c:pt idx="4653">
                  <c:v>7.962E+16</c:v>
                </c:pt>
                <c:pt idx="4654">
                  <c:v>7.95E+16</c:v>
                </c:pt>
                <c:pt idx="4655">
                  <c:v>7.954E+16</c:v>
                </c:pt>
                <c:pt idx="4656">
                  <c:v>7.956E+16</c:v>
                </c:pt>
                <c:pt idx="4657">
                  <c:v>7.966E+16</c:v>
                </c:pt>
                <c:pt idx="4658">
                  <c:v>7.931E+16</c:v>
                </c:pt>
                <c:pt idx="4659">
                  <c:v>7.914E+16</c:v>
                </c:pt>
                <c:pt idx="4660">
                  <c:v>7.96E+16</c:v>
                </c:pt>
                <c:pt idx="4661">
                  <c:v>7.887E+16</c:v>
                </c:pt>
                <c:pt idx="4662">
                  <c:v>7.935E+16</c:v>
                </c:pt>
                <c:pt idx="4663">
                  <c:v>7.941E+16</c:v>
                </c:pt>
                <c:pt idx="4664">
                  <c:v>7.946E+16</c:v>
                </c:pt>
                <c:pt idx="4665">
                  <c:v>7.86E+16</c:v>
                </c:pt>
                <c:pt idx="4666">
                  <c:v>7.931E+16</c:v>
                </c:pt>
                <c:pt idx="4667">
                  <c:v>7.948E+16</c:v>
                </c:pt>
                <c:pt idx="4668">
                  <c:v>7.846E+16</c:v>
                </c:pt>
                <c:pt idx="4669">
                  <c:v>7.979E+16</c:v>
                </c:pt>
                <c:pt idx="4670">
                  <c:v>7.984E+16</c:v>
                </c:pt>
                <c:pt idx="4671">
                  <c:v>7.975E+16</c:v>
                </c:pt>
                <c:pt idx="4672">
                  <c:v>7.941E+16</c:v>
                </c:pt>
                <c:pt idx="4673">
                  <c:v>7.982E+16</c:v>
                </c:pt>
                <c:pt idx="4674">
                  <c:v>7.914E+16</c:v>
                </c:pt>
                <c:pt idx="4675">
                  <c:v>7.907E+16</c:v>
                </c:pt>
                <c:pt idx="4676">
                  <c:v>8.008E+16</c:v>
                </c:pt>
                <c:pt idx="4677">
                  <c:v>7.926E+16</c:v>
                </c:pt>
                <c:pt idx="4678">
                  <c:v>7.919E+16</c:v>
                </c:pt>
                <c:pt idx="4679">
                  <c:v>7.934E+16</c:v>
                </c:pt>
                <c:pt idx="4680">
                  <c:v>7.935E+16</c:v>
                </c:pt>
                <c:pt idx="4681">
                  <c:v>7.934E+16</c:v>
                </c:pt>
                <c:pt idx="4682">
                  <c:v>7.966E+16</c:v>
                </c:pt>
                <c:pt idx="4683">
                  <c:v>7.993E+16</c:v>
                </c:pt>
                <c:pt idx="4684">
                  <c:v>7.929E+16</c:v>
                </c:pt>
                <c:pt idx="4685">
                  <c:v>7.953E+16</c:v>
                </c:pt>
                <c:pt idx="4686">
                  <c:v>7.962E+16</c:v>
                </c:pt>
                <c:pt idx="4687">
                  <c:v>7.948E+16</c:v>
                </c:pt>
                <c:pt idx="4688">
                  <c:v>7.933E+16</c:v>
                </c:pt>
                <c:pt idx="4689">
                  <c:v>7.991E+16</c:v>
                </c:pt>
                <c:pt idx="4690">
                  <c:v>7.936E+16</c:v>
                </c:pt>
                <c:pt idx="4691">
                  <c:v>6.879E+16</c:v>
                </c:pt>
                <c:pt idx="4692">
                  <c:v>7.129E+16</c:v>
                </c:pt>
                <c:pt idx="4693">
                  <c:v>6.549E+16</c:v>
                </c:pt>
                <c:pt idx="4694">
                  <c:v>7.928E+16</c:v>
                </c:pt>
                <c:pt idx="4695">
                  <c:v>7.935E+16</c:v>
                </c:pt>
                <c:pt idx="4696">
                  <c:v>7.96E+16</c:v>
                </c:pt>
                <c:pt idx="4697">
                  <c:v>7.889E+16</c:v>
                </c:pt>
                <c:pt idx="4698">
                  <c:v>7.913E+16</c:v>
                </c:pt>
                <c:pt idx="4699">
                  <c:v>7.931E+16</c:v>
                </c:pt>
                <c:pt idx="4700">
                  <c:v>7.326E+16</c:v>
                </c:pt>
                <c:pt idx="4701">
                  <c:v>7.903E+16</c:v>
                </c:pt>
                <c:pt idx="4702">
                  <c:v>3.592E+16</c:v>
                </c:pt>
                <c:pt idx="4703">
                  <c:v>4.265E+16</c:v>
                </c:pt>
                <c:pt idx="4704">
                  <c:v>7.344E+16</c:v>
                </c:pt>
                <c:pt idx="4705">
                  <c:v>7.91E+16</c:v>
                </c:pt>
                <c:pt idx="4706">
                  <c:v>7.923E+16</c:v>
                </c:pt>
                <c:pt idx="4707">
                  <c:v>7.918E+16</c:v>
                </c:pt>
                <c:pt idx="4708">
                  <c:v>8.009E+16</c:v>
                </c:pt>
                <c:pt idx="4709">
                  <c:v>7.953E+16</c:v>
                </c:pt>
                <c:pt idx="4710">
                  <c:v>7.933E+16</c:v>
                </c:pt>
                <c:pt idx="4711">
                  <c:v>7.886E+16</c:v>
                </c:pt>
                <c:pt idx="4712">
                  <c:v>8.011E+16</c:v>
                </c:pt>
                <c:pt idx="4713">
                  <c:v>7.896E+16</c:v>
                </c:pt>
                <c:pt idx="4714">
                  <c:v>7.932E+16</c:v>
                </c:pt>
                <c:pt idx="4715">
                  <c:v>7.968E+16</c:v>
                </c:pt>
                <c:pt idx="4716">
                  <c:v>7.976E+16</c:v>
                </c:pt>
                <c:pt idx="4717">
                  <c:v>7.925E+16</c:v>
                </c:pt>
                <c:pt idx="4718">
                  <c:v>7.919E+16</c:v>
                </c:pt>
                <c:pt idx="4719">
                  <c:v>7.927E+16</c:v>
                </c:pt>
                <c:pt idx="4720">
                  <c:v>7.919E+16</c:v>
                </c:pt>
                <c:pt idx="4721">
                  <c:v>8.006E+16</c:v>
                </c:pt>
                <c:pt idx="4722">
                  <c:v>5.104E+16</c:v>
                </c:pt>
                <c:pt idx="4723">
                  <c:v>6.809E+16</c:v>
                </c:pt>
                <c:pt idx="4724">
                  <c:v>8.018E+16</c:v>
                </c:pt>
                <c:pt idx="4725">
                  <c:v>8.023E+16</c:v>
                </c:pt>
                <c:pt idx="4726">
                  <c:v>7.958E+16</c:v>
                </c:pt>
                <c:pt idx="4727">
                  <c:v>8.006E+16</c:v>
                </c:pt>
                <c:pt idx="4728">
                  <c:v>8.006E+16</c:v>
                </c:pt>
                <c:pt idx="4729">
                  <c:v>7.949E+16</c:v>
                </c:pt>
                <c:pt idx="4730">
                  <c:v>7.935E+16</c:v>
                </c:pt>
                <c:pt idx="4731">
                  <c:v>6.007E+16</c:v>
                </c:pt>
                <c:pt idx="4732">
                  <c:v>6.568E+16</c:v>
                </c:pt>
                <c:pt idx="4733">
                  <c:v>7.958E+16</c:v>
                </c:pt>
                <c:pt idx="4734">
                  <c:v>7.97E+16</c:v>
                </c:pt>
                <c:pt idx="4735">
                  <c:v>7.943E+16</c:v>
                </c:pt>
                <c:pt idx="4736">
                  <c:v>7.943E+16</c:v>
                </c:pt>
                <c:pt idx="4737">
                  <c:v>8.009E+16</c:v>
                </c:pt>
                <c:pt idx="4738">
                  <c:v>7.997E+16</c:v>
                </c:pt>
                <c:pt idx="4739">
                  <c:v>7.954E+16</c:v>
                </c:pt>
                <c:pt idx="4740">
                  <c:v>8.054E+16</c:v>
                </c:pt>
                <c:pt idx="4741">
                  <c:v>7.941E+16</c:v>
                </c:pt>
                <c:pt idx="4742">
                  <c:v>7.929E+16</c:v>
                </c:pt>
                <c:pt idx="4743">
                  <c:v>7.88E+16</c:v>
                </c:pt>
                <c:pt idx="4744">
                  <c:v>7.806E+16</c:v>
                </c:pt>
                <c:pt idx="4745">
                  <c:v>7.998E+16</c:v>
                </c:pt>
                <c:pt idx="4746">
                  <c:v>7.977E+16</c:v>
                </c:pt>
                <c:pt idx="4747">
                  <c:v>7.94E+16</c:v>
                </c:pt>
                <c:pt idx="4748">
                  <c:v>5.488E+16</c:v>
                </c:pt>
                <c:pt idx="4749">
                  <c:v>8.024E+16</c:v>
                </c:pt>
                <c:pt idx="4750">
                  <c:v>7.944E+16</c:v>
                </c:pt>
                <c:pt idx="4751">
                  <c:v>7.938E+16</c:v>
                </c:pt>
                <c:pt idx="4752">
                  <c:v>7.922E+16</c:v>
                </c:pt>
                <c:pt idx="4753">
                  <c:v>7.961E+16</c:v>
                </c:pt>
                <c:pt idx="4754">
                  <c:v>7.821E+16</c:v>
                </c:pt>
                <c:pt idx="4755">
                  <c:v>7.261E+16</c:v>
                </c:pt>
                <c:pt idx="4756">
                  <c:v>7.219E+16</c:v>
                </c:pt>
                <c:pt idx="4757">
                  <c:v>7.208E+16</c:v>
                </c:pt>
                <c:pt idx="4758">
                  <c:v>7.201E+16</c:v>
                </c:pt>
                <c:pt idx="4759">
                  <c:v>7.186E+16</c:v>
                </c:pt>
                <c:pt idx="4760">
                  <c:v>7.168E+16</c:v>
                </c:pt>
                <c:pt idx="4761">
                  <c:v>7.17E+16</c:v>
                </c:pt>
                <c:pt idx="4762">
                  <c:v>7.18E+16</c:v>
                </c:pt>
                <c:pt idx="4763">
                  <c:v>7.183E+16</c:v>
                </c:pt>
                <c:pt idx="4764">
                  <c:v>7.19E+16</c:v>
                </c:pt>
                <c:pt idx="4765">
                  <c:v>7.196E+16</c:v>
                </c:pt>
                <c:pt idx="4766">
                  <c:v>7.303E+16</c:v>
                </c:pt>
                <c:pt idx="4767">
                  <c:v>6.62E+16</c:v>
                </c:pt>
                <c:pt idx="4768">
                  <c:v>5.95E+16</c:v>
                </c:pt>
                <c:pt idx="4769">
                  <c:v>6.893E+16</c:v>
                </c:pt>
                <c:pt idx="4770">
                  <c:v>6.588E+16</c:v>
                </c:pt>
                <c:pt idx="4771">
                  <c:v>7.044E+16</c:v>
                </c:pt>
                <c:pt idx="4772">
                  <c:v>6.956E+16</c:v>
                </c:pt>
                <c:pt idx="4773">
                  <c:v>6.953E+16</c:v>
                </c:pt>
                <c:pt idx="4774">
                  <c:v>6.946E+16</c:v>
                </c:pt>
                <c:pt idx="4775">
                  <c:v>6.926E+16</c:v>
                </c:pt>
                <c:pt idx="4776">
                  <c:v>6.922E+16</c:v>
                </c:pt>
                <c:pt idx="4777">
                  <c:v>6.933E+16</c:v>
                </c:pt>
                <c:pt idx="4778">
                  <c:v>6.607E+16</c:v>
                </c:pt>
                <c:pt idx="4779">
                  <c:v>7.143E+16</c:v>
                </c:pt>
                <c:pt idx="4780">
                  <c:v>7.133E+16</c:v>
                </c:pt>
                <c:pt idx="4781">
                  <c:v>7.134E+16</c:v>
                </c:pt>
                <c:pt idx="4782">
                  <c:v>7.12E+16</c:v>
                </c:pt>
                <c:pt idx="4783">
                  <c:v>7.127E+16</c:v>
                </c:pt>
                <c:pt idx="4784">
                  <c:v>7.199E+16</c:v>
                </c:pt>
                <c:pt idx="4785">
                  <c:v>7.227E+16</c:v>
                </c:pt>
                <c:pt idx="4786">
                  <c:v>7.203E+16</c:v>
                </c:pt>
                <c:pt idx="4787">
                  <c:v>6.846E+16</c:v>
                </c:pt>
                <c:pt idx="4788">
                  <c:v>7.212E+16</c:v>
                </c:pt>
                <c:pt idx="4789">
                  <c:v>4.588E+16</c:v>
                </c:pt>
                <c:pt idx="4790">
                  <c:v>5.428E+16</c:v>
                </c:pt>
                <c:pt idx="4791">
                  <c:v>7.144E+16</c:v>
                </c:pt>
                <c:pt idx="4792">
                  <c:v>7.072E+16</c:v>
                </c:pt>
                <c:pt idx="4793">
                  <c:v>6.606E+16</c:v>
                </c:pt>
                <c:pt idx="4794">
                  <c:v>6.69E+16</c:v>
                </c:pt>
                <c:pt idx="4795">
                  <c:v>6.688E+16</c:v>
                </c:pt>
                <c:pt idx="4796">
                  <c:v>6.724E+16</c:v>
                </c:pt>
                <c:pt idx="4797">
                  <c:v>6.701E+16</c:v>
                </c:pt>
                <c:pt idx="4798">
                  <c:v>6.796E+16</c:v>
                </c:pt>
                <c:pt idx="4799">
                  <c:v>7.265E+16</c:v>
                </c:pt>
                <c:pt idx="4800">
                  <c:v>7.666E+16</c:v>
                </c:pt>
                <c:pt idx="4801">
                  <c:v>7.537E+16</c:v>
                </c:pt>
                <c:pt idx="4802">
                  <c:v>7.846E+16</c:v>
                </c:pt>
                <c:pt idx="4803">
                  <c:v>7.947E+16</c:v>
                </c:pt>
                <c:pt idx="4804">
                  <c:v>6.902E+16</c:v>
                </c:pt>
                <c:pt idx="4805">
                  <c:v>7.994E+16</c:v>
                </c:pt>
                <c:pt idx="4806">
                  <c:v>7.98E+16</c:v>
                </c:pt>
                <c:pt idx="4807">
                  <c:v>7.97E+16</c:v>
                </c:pt>
                <c:pt idx="4808">
                  <c:v>7.957E+16</c:v>
                </c:pt>
                <c:pt idx="4809">
                  <c:v>7.983E+16</c:v>
                </c:pt>
                <c:pt idx="4810">
                  <c:v>4539000000000000</c:v>
                </c:pt>
                <c:pt idx="4811">
                  <c:v>-1686000000000</c:v>
                </c:pt>
                <c:pt idx="4812">
                  <c:v>7.474E+16</c:v>
                </c:pt>
                <c:pt idx="4813">
                  <c:v>7.858E+16</c:v>
                </c:pt>
                <c:pt idx="4814">
                  <c:v>8.033E+16</c:v>
                </c:pt>
                <c:pt idx="4815">
                  <c:v>7.829E+16</c:v>
                </c:pt>
                <c:pt idx="4816">
                  <c:v>7.357E+16</c:v>
                </c:pt>
                <c:pt idx="4817">
                  <c:v>7.367E+16</c:v>
                </c:pt>
                <c:pt idx="4818">
                  <c:v>7.37E+16</c:v>
                </c:pt>
                <c:pt idx="4819">
                  <c:v>7.37E+16</c:v>
                </c:pt>
                <c:pt idx="4820">
                  <c:v>7.381E+16</c:v>
                </c:pt>
                <c:pt idx="4821">
                  <c:v>7.358E+16</c:v>
                </c:pt>
                <c:pt idx="4822">
                  <c:v>7.309E+16</c:v>
                </c:pt>
                <c:pt idx="4823">
                  <c:v>6.215E+16</c:v>
                </c:pt>
                <c:pt idx="4824">
                  <c:v>7.887E+16</c:v>
                </c:pt>
                <c:pt idx="4825">
                  <c:v>7.897E+16</c:v>
                </c:pt>
                <c:pt idx="4826">
                  <c:v>7.883E+16</c:v>
                </c:pt>
                <c:pt idx="4827">
                  <c:v>7.895E+16</c:v>
                </c:pt>
                <c:pt idx="4828">
                  <c:v>3.695E+16</c:v>
                </c:pt>
                <c:pt idx="4829">
                  <c:v>7.065E+16</c:v>
                </c:pt>
                <c:pt idx="4830">
                  <c:v>7.058E+16</c:v>
                </c:pt>
                <c:pt idx="4831">
                  <c:v>7.675E+16</c:v>
                </c:pt>
                <c:pt idx="4832">
                  <c:v>7.855E+16</c:v>
                </c:pt>
                <c:pt idx="4833">
                  <c:v>7.675E+16</c:v>
                </c:pt>
                <c:pt idx="4834">
                  <c:v>7.8E+16</c:v>
                </c:pt>
                <c:pt idx="4835">
                  <c:v>7.741E+16</c:v>
                </c:pt>
                <c:pt idx="4836">
                  <c:v>7.765E+16</c:v>
                </c:pt>
                <c:pt idx="4837">
                  <c:v>7.768E+16</c:v>
                </c:pt>
                <c:pt idx="4838">
                  <c:v>7.742E+16</c:v>
                </c:pt>
                <c:pt idx="4839">
                  <c:v>6.822E+16</c:v>
                </c:pt>
                <c:pt idx="4840">
                  <c:v>7.822E+16</c:v>
                </c:pt>
                <c:pt idx="4841">
                  <c:v>7.836E+16</c:v>
                </c:pt>
                <c:pt idx="4842">
                  <c:v>7.805E+16</c:v>
                </c:pt>
                <c:pt idx="4843">
                  <c:v>7.805E+16</c:v>
                </c:pt>
                <c:pt idx="4844">
                  <c:v>7.771E+16</c:v>
                </c:pt>
                <c:pt idx="4845">
                  <c:v>7.772E+16</c:v>
                </c:pt>
                <c:pt idx="4846">
                  <c:v>7.707E+16</c:v>
                </c:pt>
                <c:pt idx="4847">
                  <c:v>7.692E+16</c:v>
                </c:pt>
                <c:pt idx="4848">
                  <c:v>7.682E+16</c:v>
                </c:pt>
                <c:pt idx="4849">
                  <c:v>7.659E+16</c:v>
                </c:pt>
                <c:pt idx="4850">
                  <c:v>7.67E+16</c:v>
                </c:pt>
                <c:pt idx="4851">
                  <c:v>7.818E+16</c:v>
                </c:pt>
                <c:pt idx="4852">
                  <c:v>7.833E+16</c:v>
                </c:pt>
                <c:pt idx="4853">
                  <c:v>7.929E+16</c:v>
                </c:pt>
                <c:pt idx="4854">
                  <c:v>7.948E+16</c:v>
                </c:pt>
                <c:pt idx="4855">
                  <c:v>7.529E+16</c:v>
                </c:pt>
                <c:pt idx="4856">
                  <c:v>7.937E+16</c:v>
                </c:pt>
                <c:pt idx="4857">
                  <c:v>4.435E+16</c:v>
                </c:pt>
                <c:pt idx="4858">
                  <c:v>4.049E+16</c:v>
                </c:pt>
                <c:pt idx="4859">
                  <c:v>7.202E+16</c:v>
                </c:pt>
                <c:pt idx="4860">
                  <c:v>7.779E+16</c:v>
                </c:pt>
                <c:pt idx="4861">
                  <c:v>7.742E+16</c:v>
                </c:pt>
                <c:pt idx="4862">
                  <c:v>7.749E+16</c:v>
                </c:pt>
                <c:pt idx="4863">
                  <c:v>7.875E+16</c:v>
                </c:pt>
                <c:pt idx="4864">
                  <c:v>7.978E+16</c:v>
                </c:pt>
                <c:pt idx="4865">
                  <c:v>7.863E+16</c:v>
                </c:pt>
                <c:pt idx="4866">
                  <c:v>8.122E+16</c:v>
                </c:pt>
                <c:pt idx="4867">
                  <c:v>7.124E+16</c:v>
                </c:pt>
                <c:pt idx="4868">
                  <c:v>8.087E+16</c:v>
                </c:pt>
                <c:pt idx="4869">
                  <c:v>8.128E+16</c:v>
                </c:pt>
                <c:pt idx="4870">
                  <c:v>8.019E+16</c:v>
                </c:pt>
                <c:pt idx="4871">
                  <c:v>8.074E+16</c:v>
                </c:pt>
                <c:pt idx="4872">
                  <c:v>8.029E+16</c:v>
                </c:pt>
                <c:pt idx="4873">
                  <c:v>8.029E+16</c:v>
                </c:pt>
                <c:pt idx="4874">
                  <c:v>8.059E+16</c:v>
                </c:pt>
                <c:pt idx="4875">
                  <c:v>7.041E+16</c:v>
                </c:pt>
                <c:pt idx="4876">
                  <c:v>7.97E+16</c:v>
                </c:pt>
                <c:pt idx="4877">
                  <c:v>8.041E+16</c:v>
                </c:pt>
                <c:pt idx="4878">
                  <c:v>8.061E+16</c:v>
                </c:pt>
                <c:pt idx="4879">
                  <c:v>8.005E+16</c:v>
                </c:pt>
                <c:pt idx="4880">
                  <c:v>8.116E+16</c:v>
                </c:pt>
                <c:pt idx="4881">
                  <c:v>8.154E+16</c:v>
                </c:pt>
                <c:pt idx="4882">
                  <c:v>8.091E+16</c:v>
                </c:pt>
                <c:pt idx="4883">
                  <c:v>8.127E+16</c:v>
                </c:pt>
                <c:pt idx="4884">
                  <c:v>8.097E+16</c:v>
                </c:pt>
                <c:pt idx="4885">
                  <c:v>8.079E+16</c:v>
                </c:pt>
                <c:pt idx="4886">
                  <c:v>8.084E+16</c:v>
                </c:pt>
                <c:pt idx="4887">
                  <c:v>7.011E+16</c:v>
                </c:pt>
                <c:pt idx="4888">
                  <c:v>6.962E+16</c:v>
                </c:pt>
                <c:pt idx="4889">
                  <c:v>6.869E+16</c:v>
                </c:pt>
                <c:pt idx="4890">
                  <c:v>6.996E+16</c:v>
                </c:pt>
                <c:pt idx="4891">
                  <c:v>6.946E+16</c:v>
                </c:pt>
                <c:pt idx="4892">
                  <c:v>6.93E+16</c:v>
                </c:pt>
                <c:pt idx="4893">
                  <c:v>6.91E+16</c:v>
                </c:pt>
                <c:pt idx="4894">
                  <c:v>6.959E+16</c:v>
                </c:pt>
                <c:pt idx="4895">
                  <c:v>6.942E+16</c:v>
                </c:pt>
                <c:pt idx="4896">
                  <c:v>7E+16</c:v>
                </c:pt>
                <c:pt idx="4897">
                  <c:v>6.948E+16</c:v>
                </c:pt>
                <c:pt idx="4898">
                  <c:v>6.952E+16</c:v>
                </c:pt>
                <c:pt idx="4899">
                  <c:v>7.167E+16</c:v>
                </c:pt>
                <c:pt idx="4900">
                  <c:v>7.98E+16</c:v>
                </c:pt>
                <c:pt idx="4901">
                  <c:v>8.009E+16</c:v>
                </c:pt>
                <c:pt idx="4902">
                  <c:v>5.523E+16</c:v>
                </c:pt>
                <c:pt idx="4903">
                  <c:v>8.023E+16</c:v>
                </c:pt>
                <c:pt idx="4904">
                  <c:v>8.025E+16</c:v>
                </c:pt>
                <c:pt idx="4905">
                  <c:v>8.057E+16</c:v>
                </c:pt>
                <c:pt idx="4906">
                  <c:v>8.016E+16</c:v>
                </c:pt>
                <c:pt idx="4907">
                  <c:v>8.019E+16</c:v>
                </c:pt>
                <c:pt idx="4908">
                  <c:v>8.072E+16</c:v>
                </c:pt>
                <c:pt idx="4909">
                  <c:v>7.878E+16</c:v>
                </c:pt>
                <c:pt idx="4910">
                  <c:v>4.874E+16</c:v>
                </c:pt>
                <c:pt idx="4911">
                  <c:v>6.956E+16</c:v>
                </c:pt>
                <c:pt idx="4912">
                  <c:v>7.345E+16</c:v>
                </c:pt>
                <c:pt idx="4913">
                  <c:v>7.21E+16</c:v>
                </c:pt>
                <c:pt idx="4914">
                  <c:v>7.19E+16</c:v>
                </c:pt>
                <c:pt idx="4915">
                  <c:v>7.226E+16</c:v>
                </c:pt>
                <c:pt idx="4916">
                  <c:v>7.365E+16</c:v>
                </c:pt>
                <c:pt idx="4917">
                  <c:v>7.219E+16</c:v>
                </c:pt>
                <c:pt idx="4918">
                  <c:v>7.097E+16</c:v>
                </c:pt>
                <c:pt idx="4919">
                  <c:v>7.28E+16</c:v>
                </c:pt>
                <c:pt idx="4920">
                  <c:v>7.293E+16</c:v>
                </c:pt>
                <c:pt idx="4921">
                  <c:v>7.094E+16</c:v>
                </c:pt>
                <c:pt idx="4922">
                  <c:v>7.207E+16</c:v>
                </c:pt>
                <c:pt idx="4923">
                  <c:v>7.135E+16</c:v>
                </c:pt>
                <c:pt idx="4924">
                  <c:v>7.264E+16</c:v>
                </c:pt>
                <c:pt idx="4925">
                  <c:v>6.686E+16</c:v>
                </c:pt>
                <c:pt idx="4926">
                  <c:v>6.788E+16</c:v>
                </c:pt>
                <c:pt idx="4927">
                  <c:v>7.064E+16</c:v>
                </c:pt>
                <c:pt idx="4928">
                  <c:v>7.251E+16</c:v>
                </c:pt>
                <c:pt idx="4929">
                  <c:v>7.229E+16</c:v>
                </c:pt>
                <c:pt idx="4930">
                  <c:v>6.611E+16</c:v>
                </c:pt>
                <c:pt idx="4931">
                  <c:v>7.222E+16</c:v>
                </c:pt>
                <c:pt idx="4932">
                  <c:v>7.534E+16</c:v>
                </c:pt>
                <c:pt idx="4933">
                  <c:v>7.415E+16</c:v>
                </c:pt>
                <c:pt idx="4934">
                  <c:v>7.873E+16</c:v>
                </c:pt>
                <c:pt idx="4935">
                  <c:v>7.619E+16</c:v>
                </c:pt>
                <c:pt idx="4936">
                  <c:v>8.162E+16</c:v>
                </c:pt>
                <c:pt idx="4937">
                  <c:v>8.386E+16</c:v>
                </c:pt>
                <c:pt idx="4938">
                  <c:v>8.172E+16</c:v>
                </c:pt>
                <c:pt idx="4939">
                  <c:v>8.207E+16</c:v>
                </c:pt>
                <c:pt idx="4940">
                  <c:v>8.096E+16</c:v>
                </c:pt>
                <c:pt idx="4941">
                  <c:v>8.276E+16</c:v>
                </c:pt>
                <c:pt idx="4942">
                  <c:v>8.209E+16</c:v>
                </c:pt>
                <c:pt idx="4943">
                  <c:v>8.133E+16</c:v>
                </c:pt>
                <c:pt idx="4944">
                  <c:v>8.273E+16</c:v>
                </c:pt>
                <c:pt idx="4945">
                  <c:v>8.021E+16</c:v>
                </c:pt>
                <c:pt idx="4946">
                  <c:v>7.949E+16</c:v>
                </c:pt>
                <c:pt idx="4947">
                  <c:v>6.093E+16</c:v>
                </c:pt>
                <c:pt idx="4948">
                  <c:v>8.285E+16</c:v>
                </c:pt>
                <c:pt idx="4949">
                  <c:v>7.734E+16</c:v>
                </c:pt>
                <c:pt idx="4950">
                  <c:v>7.846E+16</c:v>
                </c:pt>
                <c:pt idx="4951">
                  <c:v>5.497E+16</c:v>
                </c:pt>
                <c:pt idx="4952">
                  <c:v>8.312E+16</c:v>
                </c:pt>
                <c:pt idx="4953">
                  <c:v>8.419E+16</c:v>
                </c:pt>
                <c:pt idx="4954">
                  <c:v>8.359E+16</c:v>
                </c:pt>
                <c:pt idx="4955">
                  <c:v>6.807E+16</c:v>
                </c:pt>
                <c:pt idx="4956">
                  <c:v>7.846E+16</c:v>
                </c:pt>
                <c:pt idx="4957">
                  <c:v>3.857E+16</c:v>
                </c:pt>
                <c:pt idx="4958">
                  <c:v>5.679E+16</c:v>
                </c:pt>
                <c:pt idx="4959">
                  <c:v>8.058E+16</c:v>
                </c:pt>
                <c:pt idx="4960">
                  <c:v>8.174E+16</c:v>
                </c:pt>
                <c:pt idx="4961">
                  <c:v>8.236E+16</c:v>
                </c:pt>
                <c:pt idx="4962">
                  <c:v>7.969E+16</c:v>
                </c:pt>
                <c:pt idx="4963">
                  <c:v>8.221E+16</c:v>
                </c:pt>
                <c:pt idx="4964">
                  <c:v>8.341E+16</c:v>
                </c:pt>
                <c:pt idx="4965">
                  <c:v>8.261E+16</c:v>
                </c:pt>
                <c:pt idx="4966">
                  <c:v>8.133E+16</c:v>
                </c:pt>
                <c:pt idx="4967">
                  <c:v>7.131E+16</c:v>
                </c:pt>
                <c:pt idx="4968">
                  <c:v>7.997E+16</c:v>
                </c:pt>
                <c:pt idx="4969">
                  <c:v>8.33E+16</c:v>
                </c:pt>
                <c:pt idx="4970">
                  <c:v>4.598E+16</c:v>
                </c:pt>
                <c:pt idx="4971">
                  <c:v>8.412E+16</c:v>
                </c:pt>
                <c:pt idx="4972">
                  <c:v>8.426E+16</c:v>
                </c:pt>
                <c:pt idx="4973">
                  <c:v>8.196E+16</c:v>
                </c:pt>
                <c:pt idx="4974">
                  <c:v>8.427E+16</c:v>
                </c:pt>
                <c:pt idx="4975">
                  <c:v>8.483E+16</c:v>
                </c:pt>
                <c:pt idx="4976">
                  <c:v>8.27E+16</c:v>
                </c:pt>
                <c:pt idx="4977">
                  <c:v>8.308E+16</c:v>
                </c:pt>
                <c:pt idx="4978">
                  <c:v>8.392E+16</c:v>
                </c:pt>
                <c:pt idx="4979">
                  <c:v>8.427E+16</c:v>
                </c:pt>
                <c:pt idx="4980">
                  <c:v>5.279E+16</c:v>
                </c:pt>
                <c:pt idx="4981">
                  <c:v>3.983E+16</c:v>
                </c:pt>
                <c:pt idx="4982">
                  <c:v>8.398E+16</c:v>
                </c:pt>
                <c:pt idx="4983">
                  <c:v>8.325E+16</c:v>
                </c:pt>
                <c:pt idx="4984">
                  <c:v>7.429E+16</c:v>
                </c:pt>
                <c:pt idx="4985">
                  <c:v>6.497E+16</c:v>
                </c:pt>
                <c:pt idx="4986">
                  <c:v>8.235E+16</c:v>
                </c:pt>
                <c:pt idx="4987">
                  <c:v>7.497E+16</c:v>
                </c:pt>
                <c:pt idx="4988">
                  <c:v>8.271E+16</c:v>
                </c:pt>
                <c:pt idx="4989">
                  <c:v>7.56E+16</c:v>
                </c:pt>
                <c:pt idx="4990">
                  <c:v>8.299E+16</c:v>
                </c:pt>
                <c:pt idx="4991">
                  <c:v>8.332E+16</c:v>
                </c:pt>
                <c:pt idx="4992">
                  <c:v>8.15E+16</c:v>
                </c:pt>
                <c:pt idx="4993">
                  <c:v>8.399E+16</c:v>
                </c:pt>
                <c:pt idx="4994">
                  <c:v>8.427E+16</c:v>
                </c:pt>
                <c:pt idx="4995">
                  <c:v>7.309E+16</c:v>
                </c:pt>
                <c:pt idx="4996">
                  <c:v>6.829E+16</c:v>
                </c:pt>
                <c:pt idx="4997">
                  <c:v>8.259E+16</c:v>
                </c:pt>
                <c:pt idx="4998">
                  <c:v>7.14E+16</c:v>
                </c:pt>
                <c:pt idx="4999">
                  <c:v>8.068E+16</c:v>
                </c:pt>
                <c:pt idx="5000">
                  <c:v>7.61E+16</c:v>
                </c:pt>
                <c:pt idx="5001">
                  <c:v>7.847E+16</c:v>
                </c:pt>
                <c:pt idx="5002">
                  <c:v>7.504E+16</c:v>
                </c:pt>
                <c:pt idx="5003">
                  <c:v>7.483E+16</c:v>
                </c:pt>
                <c:pt idx="5004">
                  <c:v>7.492E+16</c:v>
                </c:pt>
                <c:pt idx="5005">
                  <c:v>7.507E+16</c:v>
                </c:pt>
                <c:pt idx="5006">
                  <c:v>7.507E+16</c:v>
                </c:pt>
                <c:pt idx="5007">
                  <c:v>7.519E+16</c:v>
                </c:pt>
              </c:numCache>
            </c:numRef>
          </c:xVal>
          <c:yVal>
            <c:numRef>
              <c:f>Sheet1!$B$1:$B$5008</c:f>
              <c:numCache>
                <c:formatCode>General</c:formatCode>
                <c:ptCount val="5008"/>
                <c:pt idx="0">
                  <c:v>355.53232000000003</c:v>
                </c:pt>
                <c:pt idx="1">
                  <c:v>332.28417999999999</c:v>
                </c:pt>
                <c:pt idx="2">
                  <c:v>338.94069999999999</c:v>
                </c:pt>
                <c:pt idx="3">
                  <c:v>349.99032999999997</c:v>
                </c:pt>
                <c:pt idx="4">
                  <c:v>339.90024</c:v>
                </c:pt>
                <c:pt idx="5">
                  <c:v>356.35797000000002</c:v>
                </c:pt>
                <c:pt idx="6">
                  <c:v>285.08289000000002</c:v>
                </c:pt>
                <c:pt idx="7">
                  <c:v>334.39855999999997</c:v>
                </c:pt>
                <c:pt idx="8">
                  <c:v>341.21710000000002</c:v>
                </c:pt>
                <c:pt idx="9">
                  <c:v>337.94193000000001</c:v>
                </c:pt>
                <c:pt idx="10">
                  <c:v>350.90832999999998</c:v>
                </c:pt>
                <c:pt idx="11">
                  <c:v>341.67462</c:v>
                </c:pt>
                <c:pt idx="12">
                  <c:v>340.18988000000002</c:v>
                </c:pt>
                <c:pt idx="13">
                  <c:v>377.01038</c:v>
                </c:pt>
                <c:pt idx="14">
                  <c:v>365.86423000000002</c:v>
                </c:pt>
                <c:pt idx="15">
                  <c:v>256.01934999999997</c:v>
                </c:pt>
                <c:pt idx="16">
                  <c:v>312.1619</c:v>
                </c:pt>
                <c:pt idx="17">
                  <c:v>366.99126999999999</c:v>
                </c:pt>
                <c:pt idx="18">
                  <c:v>367.07916</c:v>
                </c:pt>
                <c:pt idx="19">
                  <c:v>365.59708000000001</c:v>
                </c:pt>
                <c:pt idx="20">
                  <c:v>369.24054000000001</c:v>
                </c:pt>
                <c:pt idx="21">
                  <c:v>360.83233999999999</c:v>
                </c:pt>
                <c:pt idx="22">
                  <c:v>374.97861</c:v>
                </c:pt>
                <c:pt idx="23">
                  <c:v>367.33676000000003</c:v>
                </c:pt>
                <c:pt idx="24">
                  <c:v>363.92858999999999</c:v>
                </c:pt>
                <c:pt idx="25">
                  <c:v>400.45940999999999</c:v>
                </c:pt>
                <c:pt idx="26">
                  <c:v>374.21010999999999</c:v>
                </c:pt>
                <c:pt idx="27">
                  <c:v>367.99648999999999</c:v>
                </c:pt>
                <c:pt idx="28">
                  <c:v>365.48932000000002</c:v>
                </c:pt>
                <c:pt idx="29">
                  <c:v>321.41460999999998</c:v>
                </c:pt>
                <c:pt idx="30">
                  <c:v>368.61899</c:v>
                </c:pt>
                <c:pt idx="31">
                  <c:v>366.87177000000003</c:v>
                </c:pt>
                <c:pt idx="32">
                  <c:v>362.89996000000002</c:v>
                </c:pt>
                <c:pt idx="33">
                  <c:v>366.61932000000002</c:v>
                </c:pt>
                <c:pt idx="34">
                  <c:v>363.89141999999998</c:v>
                </c:pt>
                <c:pt idx="35">
                  <c:v>399.39551</c:v>
                </c:pt>
                <c:pt idx="36">
                  <c:v>360.09136999999998</c:v>
                </c:pt>
                <c:pt idx="37">
                  <c:v>355.87130999999999</c:v>
                </c:pt>
                <c:pt idx="38">
                  <c:v>364.00310999999999</c:v>
                </c:pt>
                <c:pt idx="39">
                  <c:v>369.64755000000002</c:v>
                </c:pt>
                <c:pt idx="40">
                  <c:v>363.40273999999999</c:v>
                </c:pt>
                <c:pt idx="41">
                  <c:v>358.43380999999999</c:v>
                </c:pt>
                <c:pt idx="42">
                  <c:v>365.07461999999998</c:v>
                </c:pt>
                <c:pt idx="43">
                  <c:v>352.98660000000001</c:v>
                </c:pt>
                <c:pt idx="44">
                  <c:v>327.95614999999998</c:v>
                </c:pt>
                <c:pt idx="45">
                  <c:v>326.34109000000001</c:v>
                </c:pt>
                <c:pt idx="46">
                  <c:v>355.41854999999998</c:v>
                </c:pt>
                <c:pt idx="47">
                  <c:v>355.56873000000002</c:v>
                </c:pt>
                <c:pt idx="48">
                  <c:v>351.64004999999997</c:v>
                </c:pt>
                <c:pt idx="49">
                  <c:v>353.24142000000001</c:v>
                </c:pt>
                <c:pt idx="50">
                  <c:v>354.64614999999998</c:v>
                </c:pt>
                <c:pt idx="51">
                  <c:v>348.82650999999998</c:v>
                </c:pt>
                <c:pt idx="52">
                  <c:v>353.14400999999998</c:v>
                </c:pt>
                <c:pt idx="53">
                  <c:v>346.94342</c:v>
                </c:pt>
                <c:pt idx="54">
                  <c:v>356.32294000000002</c:v>
                </c:pt>
                <c:pt idx="55">
                  <c:v>355.24874999999997</c:v>
                </c:pt>
                <c:pt idx="56">
                  <c:v>355.78350999999998</c:v>
                </c:pt>
                <c:pt idx="57">
                  <c:v>354.32378999999997</c:v>
                </c:pt>
                <c:pt idx="58">
                  <c:v>352.24945000000002</c:v>
                </c:pt>
                <c:pt idx="59">
                  <c:v>358.28390999999999</c:v>
                </c:pt>
                <c:pt idx="60">
                  <c:v>357.76315</c:v>
                </c:pt>
                <c:pt idx="61">
                  <c:v>352.49279999999999</c:v>
                </c:pt>
                <c:pt idx="62">
                  <c:v>358.77557000000002</c:v>
                </c:pt>
                <c:pt idx="63">
                  <c:v>347.04104999999998</c:v>
                </c:pt>
                <c:pt idx="64">
                  <c:v>346.79147</c:v>
                </c:pt>
                <c:pt idx="65">
                  <c:v>358.14148</c:v>
                </c:pt>
                <c:pt idx="66">
                  <c:v>364.5625</c:v>
                </c:pt>
                <c:pt idx="67">
                  <c:v>369.33145000000002</c:v>
                </c:pt>
                <c:pt idx="68">
                  <c:v>357.58481</c:v>
                </c:pt>
                <c:pt idx="69">
                  <c:v>350.50760000000002</c:v>
                </c:pt>
                <c:pt idx="70">
                  <c:v>354.32238999999998</c:v>
                </c:pt>
                <c:pt idx="71">
                  <c:v>358.96402</c:v>
                </c:pt>
                <c:pt idx="72">
                  <c:v>369.50833</c:v>
                </c:pt>
                <c:pt idx="73">
                  <c:v>366.91494999999998</c:v>
                </c:pt>
                <c:pt idx="74">
                  <c:v>346.22320999999999</c:v>
                </c:pt>
                <c:pt idx="75">
                  <c:v>332.07175000000001</c:v>
                </c:pt>
                <c:pt idx="76">
                  <c:v>411.06270999999998</c:v>
                </c:pt>
                <c:pt idx="77">
                  <c:v>410.19797</c:v>
                </c:pt>
                <c:pt idx="78">
                  <c:v>410.38488999999998</c:v>
                </c:pt>
                <c:pt idx="79">
                  <c:v>405.12146000000001</c:v>
                </c:pt>
                <c:pt idx="80">
                  <c:v>430.96832000000001</c:v>
                </c:pt>
                <c:pt idx="81">
                  <c:v>411.33670000000001</c:v>
                </c:pt>
                <c:pt idx="82">
                  <c:v>32.273086999999997</c:v>
                </c:pt>
                <c:pt idx="83">
                  <c:v>409.96982000000003</c:v>
                </c:pt>
                <c:pt idx="84">
                  <c:v>413.95992999999999</c:v>
                </c:pt>
                <c:pt idx="85">
                  <c:v>414.80743000000001</c:v>
                </c:pt>
                <c:pt idx="86">
                  <c:v>379.70163000000002</c:v>
                </c:pt>
                <c:pt idx="87">
                  <c:v>425.02039000000002</c:v>
                </c:pt>
                <c:pt idx="88">
                  <c:v>414.55374</c:v>
                </c:pt>
                <c:pt idx="89">
                  <c:v>423.56693000000001</c:v>
                </c:pt>
                <c:pt idx="90">
                  <c:v>425.00977</c:v>
                </c:pt>
                <c:pt idx="91">
                  <c:v>363.53268000000003</c:v>
                </c:pt>
                <c:pt idx="92">
                  <c:v>423.14157</c:v>
                </c:pt>
                <c:pt idx="93">
                  <c:v>361.02886999999998</c:v>
                </c:pt>
                <c:pt idx="94">
                  <c:v>422.62155000000001</c:v>
                </c:pt>
                <c:pt idx="95">
                  <c:v>359.97478999999998</c:v>
                </c:pt>
                <c:pt idx="96">
                  <c:v>361.47118999999998</c:v>
                </c:pt>
                <c:pt idx="97">
                  <c:v>424.41156000000001</c:v>
                </c:pt>
                <c:pt idx="98">
                  <c:v>416.34354000000002</c:v>
                </c:pt>
                <c:pt idx="99">
                  <c:v>367.78609999999998</c:v>
                </c:pt>
                <c:pt idx="100">
                  <c:v>345.38128999999998</c:v>
                </c:pt>
                <c:pt idx="101">
                  <c:v>405.17685</c:v>
                </c:pt>
                <c:pt idx="102">
                  <c:v>423.66717999999997</c:v>
                </c:pt>
                <c:pt idx="103">
                  <c:v>430.19533999999999</c:v>
                </c:pt>
                <c:pt idx="104">
                  <c:v>419.51166000000001</c:v>
                </c:pt>
                <c:pt idx="105">
                  <c:v>369.76641999999998</c:v>
                </c:pt>
                <c:pt idx="106">
                  <c:v>364.20816000000002</c:v>
                </c:pt>
                <c:pt idx="107">
                  <c:v>366.89505000000003</c:v>
                </c:pt>
                <c:pt idx="108">
                  <c:v>358.67003999999997</c:v>
                </c:pt>
                <c:pt idx="109">
                  <c:v>420.59555</c:v>
                </c:pt>
                <c:pt idx="110">
                  <c:v>425.78384</c:v>
                </c:pt>
                <c:pt idx="111">
                  <c:v>356.58294999999998</c:v>
                </c:pt>
                <c:pt idx="112">
                  <c:v>348.32326999999998</c:v>
                </c:pt>
                <c:pt idx="113">
                  <c:v>400.08017000000001</c:v>
                </c:pt>
                <c:pt idx="114">
                  <c:v>420.02057000000002</c:v>
                </c:pt>
                <c:pt idx="115">
                  <c:v>418.79428000000001</c:v>
                </c:pt>
                <c:pt idx="116">
                  <c:v>430.7355</c:v>
                </c:pt>
                <c:pt idx="117">
                  <c:v>319.99405000000002</c:v>
                </c:pt>
                <c:pt idx="118">
                  <c:v>417.83184999999997</c:v>
                </c:pt>
                <c:pt idx="119">
                  <c:v>416.61899</c:v>
                </c:pt>
                <c:pt idx="120">
                  <c:v>426.25391000000002</c:v>
                </c:pt>
                <c:pt idx="121">
                  <c:v>358.57589999999999</c:v>
                </c:pt>
                <c:pt idx="122">
                  <c:v>390.83855999999997</c:v>
                </c:pt>
                <c:pt idx="123">
                  <c:v>423.17147999999997</c:v>
                </c:pt>
                <c:pt idx="124">
                  <c:v>422.86309999999997</c:v>
                </c:pt>
                <c:pt idx="125">
                  <c:v>417.24041999999997</c:v>
                </c:pt>
                <c:pt idx="126">
                  <c:v>428.55090000000001</c:v>
                </c:pt>
                <c:pt idx="127">
                  <c:v>428.12094000000002</c:v>
                </c:pt>
                <c:pt idx="128">
                  <c:v>438.65120999999999</c:v>
                </c:pt>
                <c:pt idx="129">
                  <c:v>428.87151999999998</c:v>
                </c:pt>
                <c:pt idx="130">
                  <c:v>422.35494999999997</c:v>
                </c:pt>
                <c:pt idx="131">
                  <c:v>426.80025999999998</c:v>
                </c:pt>
                <c:pt idx="132">
                  <c:v>443.09415000000001</c:v>
                </c:pt>
                <c:pt idx="133">
                  <c:v>431.25646999999998</c:v>
                </c:pt>
                <c:pt idx="134">
                  <c:v>427.5575</c:v>
                </c:pt>
                <c:pt idx="135">
                  <c:v>423.39197000000001</c:v>
                </c:pt>
                <c:pt idx="136">
                  <c:v>433.36583999999999</c:v>
                </c:pt>
                <c:pt idx="137">
                  <c:v>419.03696000000002</c:v>
                </c:pt>
                <c:pt idx="138">
                  <c:v>424.28057999999999</c:v>
                </c:pt>
                <c:pt idx="139">
                  <c:v>424.55365</c:v>
                </c:pt>
                <c:pt idx="140">
                  <c:v>143.4068</c:v>
                </c:pt>
                <c:pt idx="141">
                  <c:v>423.26862</c:v>
                </c:pt>
                <c:pt idx="142">
                  <c:v>427.64377000000002</c:v>
                </c:pt>
                <c:pt idx="143">
                  <c:v>519.31786999999997</c:v>
                </c:pt>
                <c:pt idx="144">
                  <c:v>435.01553000000001</c:v>
                </c:pt>
                <c:pt idx="145">
                  <c:v>212.31943999999999</c:v>
                </c:pt>
                <c:pt idx="146">
                  <c:v>74.507110999999995</c:v>
                </c:pt>
                <c:pt idx="147">
                  <c:v>143.01456999999999</c:v>
                </c:pt>
                <c:pt idx="148">
                  <c:v>432.36121000000003</c:v>
                </c:pt>
                <c:pt idx="149">
                  <c:v>220.08456000000001</c:v>
                </c:pt>
                <c:pt idx="150">
                  <c:v>432.21465999999998</c:v>
                </c:pt>
                <c:pt idx="151">
                  <c:v>436.16721000000001</c:v>
                </c:pt>
                <c:pt idx="152">
                  <c:v>432.02393000000001</c:v>
                </c:pt>
                <c:pt idx="153">
                  <c:v>435.51992999999999</c:v>
                </c:pt>
                <c:pt idx="154">
                  <c:v>429.06693000000001</c:v>
                </c:pt>
                <c:pt idx="155">
                  <c:v>388.26083</c:v>
                </c:pt>
                <c:pt idx="156">
                  <c:v>263.64255000000003</c:v>
                </c:pt>
                <c:pt idx="157">
                  <c:v>428.19351</c:v>
                </c:pt>
                <c:pt idx="158">
                  <c:v>427.51229999999998</c:v>
                </c:pt>
                <c:pt idx="159">
                  <c:v>428.42824999999999</c:v>
                </c:pt>
                <c:pt idx="160">
                  <c:v>422.93441999999999</c:v>
                </c:pt>
                <c:pt idx="161">
                  <c:v>435.92255</c:v>
                </c:pt>
                <c:pt idx="162">
                  <c:v>429.2869</c:v>
                </c:pt>
                <c:pt idx="163">
                  <c:v>154.99261000000001</c:v>
                </c:pt>
                <c:pt idx="164">
                  <c:v>424.24898999999999</c:v>
                </c:pt>
                <c:pt idx="165">
                  <c:v>433.29099000000002</c:v>
                </c:pt>
                <c:pt idx="166">
                  <c:v>433.77089999999998</c:v>
                </c:pt>
                <c:pt idx="167">
                  <c:v>427.79683999999997</c:v>
                </c:pt>
                <c:pt idx="168">
                  <c:v>429.50844999999998</c:v>
                </c:pt>
                <c:pt idx="169">
                  <c:v>423.13269000000003</c:v>
                </c:pt>
                <c:pt idx="170">
                  <c:v>425.97478999999998</c:v>
                </c:pt>
                <c:pt idx="171">
                  <c:v>427.3476</c:v>
                </c:pt>
                <c:pt idx="172">
                  <c:v>436.01922999999999</c:v>
                </c:pt>
                <c:pt idx="173">
                  <c:v>434.25265999999999</c:v>
                </c:pt>
                <c:pt idx="174">
                  <c:v>323.67282</c:v>
                </c:pt>
                <c:pt idx="175">
                  <c:v>408.51659999999998</c:v>
                </c:pt>
                <c:pt idx="176">
                  <c:v>432.71951000000001</c:v>
                </c:pt>
                <c:pt idx="177">
                  <c:v>366.85091999999997</c:v>
                </c:pt>
                <c:pt idx="178">
                  <c:v>134.41900999999999</c:v>
                </c:pt>
                <c:pt idx="179">
                  <c:v>81.758521999999999</c:v>
                </c:pt>
                <c:pt idx="180">
                  <c:v>80.981849999999994</c:v>
                </c:pt>
                <c:pt idx="181">
                  <c:v>80.030288999999996</c:v>
                </c:pt>
                <c:pt idx="182">
                  <c:v>78.478156999999996</c:v>
                </c:pt>
                <c:pt idx="183">
                  <c:v>129.31017</c:v>
                </c:pt>
                <c:pt idx="184">
                  <c:v>81.213370999999995</c:v>
                </c:pt>
                <c:pt idx="185">
                  <c:v>83.816901999999999</c:v>
                </c:pt>
                <c:pt idx="186">
                  <c:v>82.215667999999994</c:v>
                </c:pt>
                <c:pt idx="187">
                  <c:v>287.18637000000001</c:v>
                </c:pt>
                <c:pt idx="188">
                  <c:v>345.37081999999998</c:v>
                </c:pt>
                <c:pt idx="189">
                  <c:v>341.02631000000002</c:v>
                </c:pt>
                <c:pt idx="190">
                  <c:v>350.36462</c:v>
                </c:pt>
                <c:pt idx="191">
                  <c:v>341.85903999999999</c:v>
                </c:pt>
                <c:pt idx="192">
                  <c:v>319.57904000000002</c:v>
                </c:pt>
                <c:pt idx="193">
                  <c:v>275.89544999999998</c:v>
                </c:pt>
                <c:pt idx="194">
                  <c:v>379.75461000000001</c:v>
                </c:pt>
                <c:pt idx="195">
                  <c:v>377.62493999999998</c:v>
                </c:pt>
                <c:pt idx="196">
                  <c:v>377.28143</c:v>
                </c:pt>
                <c:pt idx="197">
                  <c:v>422.95758000000001</c:v>
                </c:pt>
                <c:pt idx="198">
                  <c:v>380.35924999999997</c:v>
                </c:pt>
                <c:pt idx="199">
                  <c:v>378.7276</c:v>
                </c:pt>
                <c:pt idx="200">
                  <c:v>358.89467999999999</c:v>
                </c:pt>
                <c:pt idx="201">
                  <c:v>385.19011999999998</c:v>
                </c:pt>
                <c:pt idx="202">
                  <c:v>377.37088</c:v>
                </c:pt>
                <c:pt idx="203">
                  <c:v>319.04021999999998</c:v>
                </c:pt>
                <c:pt idx="204">
                  <c:v>379.92599000000001</c:v>
                </c:pt>
                <c:pt idx="205">
                  <c:v>375.61264</c:v>
                </c:pt>
                <c:pt idx="206">
                  <c:v>326.14749</c:v>
                </c:pt>
                <c:pt idx="207">
                  <c:v>379.14303999999998</c:v>
                </c:pt>
                <c:pt idx="208">
                  <c:v>378.74283000000003</c:v>
                </c:pt>
                <c:pt idx="209">
                  <c:v>381.95134999999999</c:v>
                </c:pt>
                <c:pt idx="210">
                  <c:v>388.20949999999999</c:v>
                </c:pt>
                <c:pt idx="211">
                  <c:v>329.13589000000002</c:v>
                </c:pt>
                <c:pt idx="212">
                  <c:v>382.28771999999998</c:v>
                </c:pt>
                <c:pt idx="213">
                  <c:v>382.47692999999998</c:v>
                </c:pt>
                <c:pt idx="214">
                  <c:v>374.25146000000001</c:v>
                </c:pt>
                <c:pt idx="215">
                  <c:v>380.06200999999999</c:v>
                </c:pt>
                <c:pt idx="216">
                  <c:v>374.67950000000002</c:v>
                </c:pt>
                <c:pt idx="217">
                  <c:v>377.92926</c:v>
                </c:pt>
                <c:pt idx="218">
                  <c:v>378.74016999999998</c:v>
                </c:pt>
                <c:pt idx="219">
                  <c:v>376.87033000000002</c:v>
                </c:pt>
                <c:pt idx="220">
                  <c:v>378.50241</c:v>
                </c:pt>
                <c:pt idx="221">
                  <c:v>378.07816000000003</c:v>
                </c:pt>
                <c:pt idx="222">
                  <c:v>324.74707000000001</c:v>
                </c:pt>
                <c:pt idx="223">
                  <c:v>377.34381000000002</c:v>
                </c:pt>
                <c:pt idx="224">
                  <c:v>378.14562999999998</c:v>
                </c:pt>
                <c:pt idx="225">
                  <c:v>390.96679999999998</c:v>
                </c:pt>
                <c:pt idx="226">
                  <c:v>394.35293999999999</c:v>
                </c:pt>
                <c:pt idx="227">
                  <c:v>380.70026000000001</c:v>
                </c:pt>
                <c:pt idx="228">
                  <c:v>388.24612000000002</c:v>
                </c:pt>
                <c:pt idx="229">
                  <c:v>275.45733999999999</c:v>
                </c:pt>
                <c:pt idx="230">
                  <c:v>384.17899</c:v>
                </c:pt>
                <c:pt idx="231">
                  <c:v>400.65366</c:v>
                </c:pt>
                <c:pt idx="232">
                  <c:v>393.64944000000003</c:v>
                </c:pt>
                <c:pt idx="233">
                  <c:v>386.72421000000003</c:v>
                </c:pt>
                <c:pt idx="234">
                  <c:v>391.78805999999997</c:v>
                </c:pt>
                <c:pt idx="235">
                  <c:v>333.49936000000002</c:v>
                </c:pt>
                <c:pt idx="236">
                  <c:v>385.05486999999999</c:v>
                </c:pt>
                <c:pt idx="237">
                  <c:v>387.68612999999999</c:v>
                </c:pt>
                <c:pt idx="238">
                  <c:v>382.51913000000002</c:v>
                </c:pt>
                <c:pt idx="239">
                  <c:v>376.20148</c:v>
                </c:pt>
                <c:pt idx="240">
                  <c:v>336.46875</c:v>
                </c:pt>
                <c:pt idx="241">
                  <c:v>382.76562999999999</c:v>
                </c:pt>
                <c:pt idx="242">
                  <c:v>336.28158999999999</c:v>
                </c:pt>
                <c:pt idx="243">
                  <c:v>387.80212</c:v>
                </c:pt>
                <c:pt idx="244">
                  <c:v>384.95764000000003</c:v>
                </c:pt>
                <c:pt idx="245">
                  <c:v>323.13576999999998</c:v>
                </c:pt>
                <c:pt idx="246">
                  <c:v>388.19272000000001</c:v>
                </c:pt>
                <c:pt idx="247">
                  <c:v>396.38596000000001</c:v>
                </c:pt>
                <c:pt idx="248">
                  <c:v>393.36550999999997</c:v>
                </c:pt>
                <c:pt idx="249">
                  <c:v>330.33005000000003</c:v>
                </c:pt>
                <c:pt idx="250">
                  <c:v>375.14055999999999</c:v>
                </c:pt>
                <c:pt idx="251">
                  <c:v>390.38634999999999</c:v>
                </c:pt>
                <c:pt idx="252">
                  <c:v>400.92721999999998</c:v>
                </c:pt>
                <c:pt idx="253">
                  <c:v>394.26746000000003</c:v>
                </c:pt>
                <c:pt idx="254">
                  <c:v>328.05099000000001</c:v>
                </c:pt>
                <c:pt idx="255">
                  <c:v>380.33269999999999</c:v>
                </c:pt>
                <c:pt idx="256">
                  <c:v>383.20519999999999</c:v>
                </c:pt>
                <c:pt idx="257">
                  <c:v>387.39596999999998</c:v>
                </c:pt>
                <c:pt idx="258">
                  <c:v>332.60460999999998</c:v>
                </c:pt>
                <c:pt idx="259">
                  <c:v>398.24011000000002</c:v>
                </c:pt>
                <c:pt idx="260">
                  <c:v>278.11462</c:v>
                </c:pt>
                <c:pt idx="261">
                  <c:v>401.15816999999998</c:v>
                </c:pt>
                <c:pt idx="262">
                  <c:v>394.32071000000002</c:v>
                </c:pt>
                <c:pt idx="263">
                  <c:v>388.93106</c:v>
                </c:pt>
                <c:pt idx="264">
                  <c:v>383.86810000000003</c:v>
                </c:pt>
                <c:pt idx="265">
                  <c:v>386.24011000000002</c:v>
                </c:pt>
                <c:pt idx="266">
                  <c:v>392.38846000000001</c:v>
                </c:pt>
                <c:pt idx="267">
                  <c:v>386.50139999999999</c:v>
                </c:pt>
                <c:pt idx="268">
                  <c:v>0.85467493999999999</c:v>
                </c:pt>
                <c:pt idx="269">
                  <c:v>364.33123999999998</c:v>
                </c:pt>
                <c:pt idx="270">
                  <c:v>359.29061999999999</c:v>
                </c:pt>
                <c:pt idx="271">
                  <c:v>361.69533999999999</c:v>
                </c:pt>
                <c:pt idx="272">
                  <c:v>365.63150000000002</c:v>
                </c:pt>
                <c:pt idx="273">
                  <c:v>373.48151000000001</c:v>
                </c:pt>
                <c:pt idx="274">
                  <c:v>407.52911</c:v>
                </c:pt>
                <c:pt idx="275">
                  <c:v>411.68671000000001</c:v>
                </c:pt>
                <c:pt idx="276">
                  <c:v>400.82238999999998</c:v>
                </c:pt>
                <c:pt idx="277">
                  <c:v>402.77780000000001</c:v>
                </c:pt>
                <c:pt idx="278">
                  <c:v>402.85613999999998</c:v>
                </c:pt>
                <c:pt idx="279">
                  <c:v>288.02393000000001</c:v>
                </c:pt>
                <c:pt idx="280">
                  <c:v>408.49329</c:v>
                </c:pt>
                <c:pt idx="281">
                  <c:v>410.51413000000002</c:v>
                </c:pt>
                <c:pt idx="282">
                  <c:v>403.76607999999999</c:v>
                </c:pt>
                <c:pt idx="283">
                  <c:v>405.22296</c:v>
                </c:pt>
                <c:pt idx="284">
                  <c:v>406.49959999999999</c:v>
                </c:pt>
                <c:pt idx="285">
                  <c:v>393.07076999999998</c:v>
                </c:pt>
                <c:pt idx="286">
                  <c:v>387.30579</c:v>
                </c:pt>
                <c:pt idx="287">
                  <c:v>385.17507999999998</c:v>
                </c:pt>
                <c:pt idx="288">
                  <c:v>387.85968000000003</c:v>
                </c:pt>
                <c:pt idx="289">
                  <c:v>306.27634</c:v>
                </c:pt>
                <c:pt idx="290">
                  <c:v>392.3768</c:v>
                </c:pt>
                <c:pt idx="291">
                  <c:v>390.13065</c:v>
                </c:pt>
                <c:pt idx="292">
                  <c:v>377.84915000000001</c:v>
                </c:pt>
                <c:pt idx="293">
                  <c:v>382.50812000000002</c:v>
                </c:pt>
                <c:pt idx="294">
                  <c:v>129.36879999999999</c:v>
                </c:pt>
                <c:pt idx="295">
                  <c:v>266.95702999999997</c:v>
                </c:pt>
                <c:pt idx="296">
                  <c:v>402.15494000000001</c:v>
                </c:pt>
                <c:pt idx="297">
                  <c:v>389.20789000000002</c:v>
                </c:pt>
                <c:pt idx="298">
                  <c:v>359.66153000000003</c:v>
                </c:pt>
                <c:pt idx="299">
                  <c:v>343.95197000000002</c:v>
                </c:pt>
                <c:pt idx="300">
                  <c:v>331.24722000000003</c:v>
                </c:pt>
                <c:pt idx="301">
                  <c:v>266.64246000000003</c:v>
                </c:pt>
                <c:pt idx="302">
                  <c:v>353.28386999999998</c:v>
                </c:pt>
                <c:pt idx="303">
                  <c:v>358.12723</c:v>
                </c:pt>
                <c:pt idx="304">
                  <c:v>354.72052000000002</c:v>
                </c:pt>
                <c:pt idx="305">
                  <c:v>346.18817000000001</c:v>
                </c:pt>
                <c:pt idx="306">
                  <c:v>362.48871000000003</c:v>
                </c:pt>
                <c:pt idx="307">
                  <c:v>365.23403999999999</c:v>
                </c:pt>
                <c:pt idx="308">
                  <c:v>382.16077000000001</c:v>
                </c:pt>
                <c:pt idx="309">
                  <c:v>374.78185999999999</c:v>
                </c:pt>
                <c:pt idx="310">
                  <c:v>362.57085999999998</c:v>
                </c:pt>
                <c:pt idx="311">
                  <c:v>356.91829999999999</c:v>
                </c:pt>
                <c:pt idx="312">
                  <c:v>358.79333000000003</c:v>
                </c:pt>
                <c:pt idx="313">
                  <c:v>364.21140000000003</c:v>
                </c:pt>
                <c:pt idx="314">
                  <c:v>369.67590000000001</c:v>
                </c:pt>
                <c:pt idx="315">
                  <c:v>373.81936999999999</c:v>
                </c:pt>
                <c:pt idx="316">
                  <c:v>359.02163999999999</c:v>
                </c:pt>
                <c:pt idx="317">
                  <c:v>351.26247999999998</c:v>
                </c:pt>
                <c:pt idx="318">
                  <c:v>350.89742999999999</c:v>
                </c:pt>
                <c:pt idx="319">
                  <c:v>366.55547999999999</c:v>
                </c:pt>
                <c:pt idx="320">
                  <c:v>359.10192999999998</c:v>
                </c:pt>
                <c:pt idx="321">
                  <c:v>353.69006000000002</c:v>
                </c:pt>
                <c:pt idx="322">
                  <c:v>378.6925</c:v>
                </c:pt>
                <c:pt idx="323">
                  <c:v>366.16082999999998</c:v>
                </c:pt>
                <c:pt idx="324">
                  <c:v>346.28104000000002</c:v>
                </c:pt>
                <c:pt idx="325">
                  <c:v>349.22156000000001</c:v>
                </c:pt>
                <c:pt idx="326">
                  <c:v>347.78496999999999</c:v>
                </c:pt>
                <c:pt idx="327">
                  <c:v>363.00680999999997</c:v>
                </c:pt>
                <c:pt idx="328">
                  <c:v>352.40899999999999</c:v>
                </c:pt>
                <c:pt idx="329">
                  <c:v>348.77990999999997</c:v>
                </c:pt>
                <c:pt idx="330">
                  <c:v>349.49432000000002</c:v>
                </c:pt>
                <c:pt idx="331">
                  <c:v>347.94760000000002</c:v>
                </c:pt>
                <c:pt idx="332">
                  <c:v>355.36682000000002</c:v>
                </c:pt>
                <c:pt idx="333">
                  <c:v>356.02850000000001</c:v>
                </c:pt>
                <c:pt idx="334">
                  <c:v>360.69686999999999</c:v>
                </c:pt>
                <c:pt idx="335">
                  <c:v>360.26022</c:v>
                </c:pt>
                <c:pt idx="336">
                  <c:v>347.69778000000002</c:v>
                </c:pt>
                <c:pt idx="337">
                  <c:v>345.50817999999998</c:v>
                </c:pt>
                <c:pt idx="338">
                  <c:v>361.01443</c:v>
                </c:pt>
                <c:pt idx="339">
                  <c:v>364.69936999999999</c:v>
                </c:pt>
                <c:pt idx="340">
                  <c:v>352.07864000000001</c:v>
                </c:pt>
                <c:pt idx="341">
                  <c:v>346.41534000000001</c:v>
                </c:pt>
                <c:pt idx="342">
                  <c:v>353.87380999999999</c:v>
                </c:pt>
                <c:pt idx="343">
                  <c:v>355.70296999999999</c:v>
                </c:pt>
                <c:pt idx="344">
                  <c:v>322.94835999999998</c:v>
                </c:pt>
                <c:pt idx="345">
                  <c:v>355.76053000000002</c:v>
                </c:pt>
                <c:pt idx="346">
                  <c:v>359.13861000000003</c:v>
                </c:pt>
                <c:pt idx="347">
                  <c:v>349.26477</c:v>
                </c:pt>
                <c:pt idx="348">
                  <c:v>357.41924999999998</c:v>
                </c:pt>
                <c:pt idx="349">
                  <c:v>364.14587</c:v>
                </c:pt>
                <c:pt idx="350">
                  <c:v>332.91849000000002</c:v>
                </c:pt>
                <c:pt idx="351">
                  <c:v>323.02276999999998</c:v>
                </c:pt>
                <c:pt idx="352">
                  <c:v>339.93590999999998</c:v>
                </c:pt>
                <c:pt idx="353">
                  <c:v>1.01417E-3</c:v>
                </c:pt>
                <c:pt idx="354">
                  <c:v>9.74591E-3</c:v>
                </c:pt>
                <c:pt idx="355">
                  <c:v>-1.773191E-2</c:v>
                </c:pt>
                <c:pt idx="356">
                  <c:v>-0.28041112000000001</c:v>
                </c:pt>
                <c:pt idx="357">
                  <c:v>-1.2303659999999999E-2</c:v>
                </c:pt>
                <c:pt idx="358">
                  <c:v>2.0199089999999999E-2</c:v>
                </c:pt>
                <c:pt idx="359">
                  <c:v>2.9820630000000001E-2</c:v>
                </c:pt>
                <c:pt idx="360">
                  <c:v>9.8649600000000007E-3</c:v>
                </c:pt>
                <c:pt idx="361">
                  <c:v>4.2138000000000001E-4</c:v>
                </c:pt>
                <c:pt idx="362">
                  <c:v>7.1463200000000003E-3</c:v>
                </c:pt>
                <c:pt idx="363">
                  <c:v>2.0986400000000001E-3</c:v>
                </c:pt>
                <c:pt idx="364">
                  <c:v>2.2036E-3</c:v>
                </c:pt>
                <c:pt idx="365">
                  <c:v>-1.232426E-2</c:v>
                </c:pt>
                <c:pt idx="366">
                  <c:v>1.2376150000000001E-2</c:v>
                </c:pt>
                <c:pt idx="367">
                  <c:v>1.126477E-2</c:v>
                </c:pt>
                <c:pt idx="368">
                  <c:v>0.15655409000000001</c:v>
                </c:pt>
                <c:pt idx="369">
                  <c:v>0.12060854999999999</c:v>
                </c:pt>
                <c:pt idx="370">
                  <c:v>-1.188985E-2</c:v>
                </c:pt>
                <c:pt idx="371">
                  <c:v>8.6995219999999998E-2</c:v>
                </c:pt>
                <c:pt idx="372">
                  <c:v>3.9839579999999999E-2</c:v>
                </c:pt>
                <c:pt idx="373">
                  <c:v>1.08051E-2</c:v>
                </c:pt>
                <c:pt idx="374">
                  <c:v>3.1972400000000001E-3</c:v>
                </c:pt>
                <c:pt idx="375">
                  <c:v>-3.471983E-2</c:v>
                </c:pt>
                <c:pt idx="376">
                  <c:v>4.8663999999999999E-3</c:v>
                </c:pt>
                <c:pt idx="377">
                  <c:v>1.6958250000000001E-2</c:v>
                </c:pt>
                <c:pt idx="378">
                  <c:v>5.2122399999999999E-3</c:v>
                </c:pt>
                <c:pt idx="379">
                  <c:v>-3.1884399999999999E-3</c:v>
                </c:pt>
                <c:pt idx="380">
                  <c:v>0.1878486</c:v>
                </c:pt>
                <c:pt idx="381">
                  <c:v>1.9356490000000001E-2</c:v>
                </c:pt>
                <c:pt idx="382">
                  <c:v>-8.4638400000000003E-3</c:v>
                </c:pt>
                <c:pt idx="383">
                  <c:v>0.33123427999999999</c:v>
                </c:pt>
                <c:pt idx="384">
                  <c:v>3.5557930000000001E-2</c:v>
                </c:pt>
                <c:pt idx="385">
                  <c:v>0.34812020999999999</c:v>
                </c:pt>
                <c:pt idx="386">
                  <c:v>2.186652E-2</c:v>
                </c:pt>
                <c:pt idx="387">
                  <c:v>2.0566600000000001E-3</c:v>
                </c:pt>
                <c:pt idx="388">
                  <c:v>2.5602099999999998E-3</c:v>
                </c:pt>
                <c:pt idx="389">
                  <c:v>2.1965600000000002E-3</c:v>
                </c:pt>
                <c:pt idx="390">
                  <c:v>1.7931740000000002E-2</c:v>
                </c:pt>
                <c:pt idx="391">
                  <c:v>1.0513740000000001E-2</c:v>
                </c:pt>
                <c:pt idx="392">
                  <c:v>0.16892283999999999</c:v>
                </c:pt>
                <c:pt idx="393">
                  <c:v>3.2122159999999997E-2</c:v>
                </c:pt>
                <c:pt idx="394">
                  <c:v>9.1719799999999997E-3</c:v>
                </c:pt>
                <c:pt idx="395">
                  <c:v>-5.6572270000000001E-2</c:v>
                </c:pt>
                <c:pt idx="396">
                  <c:v>1.8396300000000001E-2</c:v>
                </c:pt>
                <c:pt idx="397">
                  <c:v>2.4978429999999999E-2</c:v>
                </c:pt>
                <c:pt idx="398">
                  <c:v>-3.081718E-2</c:v>
                </c:pt>
                <c:pt idx="399">
                  <c:v>0.14635007</c:v>
                </c:pt>
                <c:pt idx="400">
                  <c:v>5.2596500000000003E-3</c:v>
                </c:pt>
                <c:pt idx="401">
                  <c:v>1.883485E-2</c:v>
                </c:pt>
                <c:pt idx="402">
                  <c:v>-4.4898000000000004E-3</c:v>
                </c:pt>
                <c:pt idx="403">
                  <c:v>-1.015893E-2</c:v>
                </c:pt>
                <c:pt idx="404">
                  <c:v>-2.9895E-3</c:v>
                </c:pt>
                <c:pt idx="405">
                  <c:v>1.841419E-2</c:v>
                </c:pt>
                <c:pt idx="406">
                  <c:v>-4.1228200000000001E-3</c:v>
                </c:pt>
                <c:pt idx="407">
                  <c:v>2.8303999999999998E-3</c:v>
                </c:pt>
                <c:pt idx="408">
                  <c:v>1.9435890000000001E-2</c:v>
                </c:pt>
                <c:pt idx="409">
                  <c:v>3.071138E-2</c:v>
                </c:pt>
                <c:pt idx="410">
                  <c:v>-8.3699099999999995E-3</c:v>
                </c:pt>
                <c:pt idx="411">
                  <c:v>6.9601839999999998E-2</c:v>
                </c:pt>
                <c:pt idx="412">
                  <c:v>9.326914E-2</c:v>
                </c:pt>
                <c:pt idx="413">
                  <c:v>4.148889E-2</c:v>
                </c:pt>
                <c:pt idx="414">
                  <c:v>9.7685579999999994E-2</c:v>
                </c:pt>
                <c:pt idx="415">
                  <c:v>0.13272373000000001</c:v>
                </c:pt>
                <c:pt idx="416">
                  <c:v>0.24645243999999999</c:v>
                </c:pt>
                <c:pt idx="417">
                  <c:v>3.4720529999999999E-2</c:v>
                </c:pt>
                <c:pt idx="418">
                  <c:v>0.55922890000000003</c:v>
                </c:pt>
                <c:pt idx="419">
                  <c:v>0.75657134999999998</c:v>
                </c:pt>
                <c:pt idx="420">
                  <c:v>9.3532500000000005E-3</c:v>
                </c:pt>
                <c:pt idx="421">
                  <c:v>2.1516589999999999E-2</c:v>
                </c:pt>
                <c:pt idx="422">
                  <c:v>-1.109654E-2</c:v>
                </c:pt>
                <c:pt idx="423">
                  <c:v>6.9009400000000004E-3</c:v>
                </c:pt>
                <c:pt idx="424">
                  <c:v>-1.5931500000000001E-2</c:v>
                </c:pt>
                <c:pt idx="425">
                  <c:v>3.1452400000000001E-3</c:v>
                </c:pt>
                <c:pt idx="426">
                  <c:v>6.6990789999999995E-2</c:v>
                </c:pt>
                <c:pt idx="427">
                  <c:v>4.8791939999999999E-2</c:v>
                </c:pt>
                <c:pt idx="428">
                  <c:v>9.4038400000000001E-3</c:v>
                </c:pt>
                <c:pt idx="429">
                  <c:v>-1.6905179999999999E-2</c:v>
                </c:pt>
                <c:pt idx="430">
                  <c:v>-1.0852270000000001E-2</c:v>
                </c:pt>
                <c:pt idx="431">
                  <c:v>2.2511710000000001E-2</c:v>
                </c:pt>
                <c:pt idx="432">
                  <c:v>2.3289279999999999E-2</c:v>
                </c:pt>
                <c:pt idx="433">
                  <c:v>2.28071E-3</c:v>
                </c:pt>
                <c:pt idx="434">
                  <c:v>5.8008780000000003E-2</c:v>
                </c:pt>
                <c:pt idx="435">
                  <c:v>4.257594E-2</c:v>
                </c:pt>
                <c:pt idx="436">
                  <c:v>-9.8360099999999992E-3</c:v>
                </c:pt>
                <c:pt idx="437">
                  <c:v>1.274292E-2</c:v>
                </c:pt>
                <c:pt idx="438">
                  <c:v>4.4374200000000003E-2</c:v>
                </c:pt>
                <c:pt idx="439">
                  <c:v>3.69024E-3</c:v>
                </c:pt>
                <c:pt idx="440">
                  <c:v>1.425745E-2</c:v>
                </c:pt>
                <c:pt idx="441">
                  <c:v>5.8741499999999999E-3</c:v>
                </c:pt>
                <c:pt idx="442">
                  <c:v>4.9209139999999998E-2</c:v>
                </c:pt>
                <c:pt idx="443">
                  <c:v>-2.7418400000000002E-3</c:v>
                </c:pt>
                <c:pt idx="444">
                  <c:v>-4.5985000000000002E-3</c:v>
                </c:pt>
                <c:pt idx="445">
                  <c:v>-3.4958629999999997E-2</c:v>
                </c:pt>
                <c:pt idx="446">
                  <c:v>5.8545220000000002E-2</c:v>
                </c:pt>
                <c:pt idx="447">
                  <c:v>3.6490999999999997E-4</c:v>
                </c:pt>
                <c:pt idx="448">
                  <c:v>0.48155278000000001</c:v>
                </c:pt>
                <c:pt idx="449">
                  <c:v>313.80214999999998</c:v>
                </c:pt>
                <c:pt idx="450">
                  <c:v>165.64604</c:v>
                </c:pt>
                <c:pt idx="451">
                  <c:v>331.94686999999999</c:v>
                </c:pt>
                <c:pt idx="452">
                  <c:v>327.57675</c:v>
                </c:pt>
                <c:pt idx="453">
                  <c:v>320.51846</c:v>
                </c:pt>
                <c:pt idx="454">
                  <c:v>319.41005999999999</c:v>
                </c:pt>
                <c:pt idx="455">
                  <c:v>316.62625000000003</c:v>
                </c:pt>
                <c:pt idx="456">
                  <c:v>317.76616999999999</c:v>
                </c:pt>
                <c:pt idx="457">
                  <c:v>161.52417</c:v>
                </c:pt>
                <c:pt idx="458">
                  <c:v>317.35617000000002</c:v>
                </c:pt>
                <c:pt idx="459">
                  <c:v>312.51803999999998</c:v>
                </c:pt>
                <c:pt idx="460">
                  <c:v>310.64803999999998</c:v>
                </c:pt>
                <c:pt idx="461">
                  <c:v>317.94296000000003</c:v>
                </c:pt>
                <c:pt idx="462">
                  <c:v>315.64175</c:v>
                </c:pt>
                <c:pt idx="463">
                  <c:v>308.30139000000003</c:v>
                </c:pt>
                <c:pt idx="464">
                  <c:v>319.12011999999999</c:v>
                </c:pt>
                <c:pt idx="465">
                  <c:v>307.97009000000003</c:v>
                </c:pt>
                <c:pt idx="466">
                  <c:v>315.56707999999998</c:v>
                </c:pt>
                <c:pt idx="467">
                  <c:v>325.41122000000001</c:v>
                </c:pt>
                <c:pt idx="468">
                  <c:v>314.30032</c:v>
                </c:pt>
                <c:pt idx="469">
                  <c:v>300.31992000000002</c:v>
                </c:pt>
                <c:pt idx="470">
                  <c:v>313.58501999999999</c:v>
                </c:pt>
                <c:pt idx="471">
                  <c:v>314.05606</c:v>
                </c:pt>
                <c:pt idx="472">
                  <c:v>309.63601999999997</c:v>
                </c:pt>
                <c:pt idx="473">
                  <c:v>324.46370999999999</c:v>
                </c:pt>
                <c:pt idx="474">
                  <c:v>316.65359000000001</c:v>
                </c:pt>
                <c:pt idx="475">
                  <c:v>314.79998999999998</c:v>
                </c:pt>
                <c:pt idx="476">
                  <c:v>318.90935999999999</c:v>
                </c:pt>
                <c:pt idx="477">
                  <c:v>318.04736000000003</c:v>
                </c:pt>
                <c:pt idx="478">
                  <c:v>329.07089000000002</c:v>
                </c:pt>
                <c:pt idx="479">
                  <c:v>365.90902999999997</c:v>
                </c:pt>
                <c:pt idx="480">
                  <c:v>374.47705000000002</c:v>
                </c:pt>
                <c:pt idx="481">
                  <c:v>410.28976</c:v>
                </c:pt>
                <c:pt idx="482">
                  <c:v>406.32819000000001</c:v>
                </c:pt>
                <c:pt idx="483">
                  <c:v>409.27994000000001</c:v>
                </c:pt>
                <c:pt idx="484">
                  <c:v>412.52321999999998</c:v>
                </c:pt>
                <c:pt idx="485">
                  <c:v>402.30739999999997</c:v>
                </c:pt>
                <c:pt idx="486">
                  <c:v>334.64569</c:v>
                </c:pt>
                <c:pt idx="487">
                  <c:v>375.05045000000001</c:v>
                </c:pt>
                <c:pt idx="488">
                  <c:v>312.31619000000001</c:v>
                </c:pt>
                <c:pt idx="489">
                  <c:v>259.39972</c:v>
                </c:pt>
                <c:pt idx="490">
                  <c:v>308.23065000000003</c:v>
                </c:pt>
                <c:pt idx="491">
                  <c:v>312.46667000000002</c:v>
                </c:pt>
                <c:pt idx="492">
                  <c:v>304.20285000000001</c:v>
                </c:pt>
                <c:pt idx="493">
                  <c:v>298.23953</c:v>
                </c:pt>
                <c:pt idx="494">
                  <c:v>309.04259999999999</c:v>
                </c:pt>
                <c:pt idx="495">
                  <c:v>307.17343</c:v>
                </c:pt>
                <c:pt idx="496">
                  <c:v>313.05270000000002</c:v>
                </c:pt>
                <c:pt idx="497">
                  <c:v>279.01575000000003</c:v>
                </c:pt>
                <c:pt idx="498">
                  <c:v>129.34782000000001</c:v>
                </c:pt>
                <c:pt idx="499">
                  <c:v>76.005286999999996</c:v>
                </c:pt>
                <c:pt idx="500">
                  <c:v>289.96782999999999</c:v>
                </c:pt>
                <c:pt idx="501">
                  <c:v>289.40759000000003</c:v>
                </c:pt>
                <c:pt idx="502">
                  <c:v>297.79653999999999</c:v>
                </c:pt>
                <c:pt idx="503">
                  <c:v>292.67691000000002</c:v>
                </c:pt>
                <c:pt idx="504">
                  <c:v>289.14123999999998</c:v>
                </c:pt>
                <c:pt idx="505">
                  <c:v>294.61099000000002</c:v>
                </c:pt>
                <c:pt idx="506">
                  <c:v>296.90267999999998</c:v>
                </c:pt>
                <c:pt idx="507">
                  <c:v>316.51013</c:v>
                </c:pt>
                <c:pt idx="508">
                  <c:v>312.37371999999999</c:v>
                </c:pt>
                <c:pt idx="509">
                  <c:v>311.68961000000002</c:v>
                </c:pt>
                <c:pt idx="510">
                  <c:v>309.21337999999997</c:v>
                </c:pt>
                <c:pt idx="511">
                  <c:v>314.58411000000001</c:v>
                </c:pt>
                <c:pt idx="512">
                  <c:v>321.35320999999999</c:v>
                </c:pt>
                <c:pt idx="513">
                  <c:v>329.49088</c:v>
                </c:pt>
                <c:pt idx="514">
                  <c:v>305.89474000000001</c:v>
                </c:pt>
                <c:pt idx="515">
                  <c:v>305.64249000000001</c:v>
                </c:pt>
                <c:pt idx="516">
                  <c:v>313.22223000000002</c:v>
                </c:pt>
                <c:pt idx="517">
                  <c:v>317.73709000000002</c:v>
                </c:pt>
                <c:pt idx="518">
                  <c:v>309.85324000000003</c:v>
                </c:pt>
                <c:pt idx="519">
                  <c:v>313.62195000000003</c:v>
                </c:pt>
                <c:pt idx="520">
                  <c:v>303.45839999999998</c:v>
                </c:pt>
                <c:pt idx="521">
                  <c:v>298.57675</c:v>
                </c:pt>
                <c:pt idx="522">
                  <c:v>268.62072999999998</c:v>
                </c:pt>
                <c:pt idx="523">
                  <c:v>310.03408999999999</c:v>
                </c:pt>
                <c:pt idx="524">
                  <c:v>312.23007000000001</c:v>
                </c:pt>
                <c:pt idx="525">
                  <c:v>298.40897000000001</c:v>
                </c:pt>
                <c:pt idx="526">
                  <c:v>308.81549000000001</c:v>
                </c:pt>
                <c:pt idx="527">
                  <c:v>271.99954000000002</c:v>
                </c:pt>
                <c:pt idx="528">
                  <c:v>296.12808000000001</c:v>
                </c:pt>
                <c:pt idx="529">
                  <c:v>291.64172000000002</c:v>
                </c:pt>
                <c:pt idx="530">
                  <c:v>304.81380999999999</c:v>
                </c:pt>
                <c:pt idx="531">
                  <c:v>284.75412</c:v>
                </c:pt>
                <c:pt idx="532">
                  <c:v>301.22656000000001</c:v>
                </c:pt>
                <c:pt idx="533">
                  <c:v>318.70001000000002</c:v>
                </c:pt>
                <c:pt idx="534">
                  <c:v>296.43932999999998</c:v>
                </c:pt>
                <c:pt idx="535">
                  <c:v>305.82315</c:v>
                </c:pt>
                <c:pt idx="536">
                  <c:v>303.30477999999999</c:v>
                </c:pt>
                <c:pt idx="537">
                  <c:v>308.59857</c:v>
                </c:pt>
                <c:pt idx="538">
                  <c:v>306.28811999999999</c:v>
                </c:pt>
                <c:pt idx="539">
                  <c:v>306.13654000000002</c:v>
                </c:pt>
                <c:pt idx="540">
                  <c:v>304.18857000000003</c:v>
                </c:pt>
                <c:pt idx="541">
                  <c:v>314.69396999999998</c:v>
                </c:pt>
                <c:pt idx="542">
                  <c:v>293.08255000000003</c:v>
                </c:pt>
                <c:pt idx="543">
                  <c:v>303.15271000000001</c:v>
                </c:pt>
                <c:pt idx="544">
                  <c:v>310.13760000000002</c:v>
                </c:pt>
                <c:pt idx="545">
                  <c:v>301.57992999999999</c:v>
                </c:pt>
                <c:pt idx="546">
                  <c:v>304.21564000000001</c:v>
                </c:pt>
                <c:pt idx="547">
                  <c:v>310.40093999999999</c:v>
                </c:pt>
                <c:pt idx="548">
                  <c:v>301.54131999999998</c:v>
                </c:pt>
                <c:pt idx="549">
                  <c:v>297.49524000000002</c:v>
                </c:pt>
                <c:pt idx="550">
                  <c:v>299.31229000000002</c:v>
                </c:pt>
                <c:pt idx="551">
                  <c:v>285.18218999999999</c:v>
                </c:pt>
                <c:pt idx="552">
                  <c:v>307.78079000000002</c:v>
                </c:pt>
                <c:pt idx="553">
                  <c:v>292.44315</c:v>
                </c:pt>
                <c:pt idx="554">
                  <c:v>288.81542999999999</c:v>
                </c:pt>
                <c:pt idx="555">
                  <c:v>299.55266999999998</c:v>
                </c:pt>
                <c:pt idx="556">
                  <c:v>305.83530000000002</c:v>
                </c:pt>
                <c:pt idx="557">
                  <c:v>291.43176</c:v>
                </c:pt>
                <c:pt idx="558">
                  <c:v>312.71364999999997</c:v>
                </c:pt>
                <c:pt idx="559">
                  <c:v>286.47512999999998</c:v>
                </c:pt>
                <c:pt idx="560">
                  <c:v>297.48230000000001</c:v>
                </c:pt>
                <c:pt idx="561">
                  <c:v>288.09402</c:v>
                </c:pt>
                <c:pt idx="562">
                  <c:v>320.90613000000002</c:v>
                </c:pt>
                <c:pt idx="563">
                  <c:v>254.21468999999999</c:v>
                </c:pt>
                <c:pt idx="564">
                  <c:v>10.348522000000001</c:v>
                </c:pt>
                <c:pt idx="565">
                  <c:v>98.489044000000007</c:v>
                </c:pt>
                <c:pt idx="566">
                  <c:v>0.31949779</c:v>
                </c:pt>
                <c:pt idx="567">
                  <c:v>100.58801</c:v>
                </c:pt>
                <c:pt idx="568">
                  <c:v>315.57315</c:v>
                </c:pt>
                <c:pt idx="569">
                  <c:v>285.73523</c:v>
                </c:pt>
                <c:pt idx="570">
                  <c:v>305.28557999999998</c:v>
                </c:pt>
                <c:pt idx="571">
                  <c:v>299.41129000000001</c:v>
                </c:pt>
                <c:pt idx="572">
                  <c:v>299.24777</c:v>
                </c:pt>
                <c:pt idx="573">
                  <c:v>300.38155999999998</c:v>
                </c:pt>
                <c:pt idx="574">
                  <c:v>314.20801</c:v>
                </c:pt>
                <c:pt idx="575">
                  <c:v>308.51260000000002</c:v>
                </c:pt>
                <c:pt idx="576">
                  <c:v>301.50644</c:v>
                </c:pt>
                <c:pt idx="577">
                  <c:v>311.14764000000002</c:v>
                </c:pt>
                <c:pt idx="578">
                  <c:v>299.64373999999998</c:v>
                </c:pt>
                <c:pt idx="579">
                  <c:v>312.97476</c:v>
                </c:pt>
                <c:pt idx="580">
                  <c:v>304.69857999999999</c:v>
                </c:pt>
                <c:pt idx="581">
                  <c:v>347.83469000000002</c:v>
                </c:pt>
                <c:pt idx="582">
                  <c:v>327.28671000000003</c:v>
                </c:pt>
                <c:pt idx="583">
                  <c:v>319.87578999999999</c:v>
                </c:pt>
                <c:pt idx="584">
                  <c:v>304.09289999999999</c:v>
                </c:pt>
                <c:pt idx="585">
                  <c:v>302.37734999999998</c:v>
                </c:pt>
                <c:pt idx="586">
                  <c:v>312.29935</c:v>
                </c:pt>
                <c:pt idx="587">
                  <c:v>311.75452000000001</c:v>
                </c:pt>
                <c:pt idx="588">
                  <c:v>310.72147000000001</c:v>
                </c:pt>
                <c:pt idx="589">
                  <c:v>307.41665999999998</c:v>
                </c:pt>
                <c:pt idx="590">
                  <c:v>311.73444000000001</c:v>
                </c:pt>
                <c:pt idx="591">
                  <c:v>278.03744999999998</c:v>
                </c:pt>
                <c:pt idx="592">
                  <c:v>288.90140000000002</c:v>
                </c:pt>
                <c:pt idx="593">
                  <c:v>288.08591000000001</c:v>
                </c:pt>
                <c:pt idx="594">
                  <c:v>296.26746000000003</c:v>
                </c:pt>
                <c:pt idx="595">
                  <c:v>191.40091000000001</c:v>
                </c:pt>
                <c:pt idx="596">
                  <c:v>276.94128000000001</c:v>
                </c:pt>
                <c:pt idx="597">
                  <c:v>287.15420999999998</c:v>
                </c:pt>
                <c:pt idx="598">
                  <c:v>163.01491999999999</c:v>
                </c:pt>
                <c:pt idx="599">
                  <c:v>293.85834</c:v>
                </c:pt>
                <c:pt idx="600">
                  <c:v>299.25716999999997</c:v>
                </c:pt>
                <c:pt idx="601">
                  <c:v>292.37491</c:v>
                </c:pt>
                <c:pt idx="602">
                  <c:v>310.50504000000001</c:v>
                </c:pt>
                <c:pt idx="603">
                  <c:v>283.10422</c:v>
                </c:pt>
                <c:pt idx="604">
                  <c:v>295.48932000000002</c:v>
                </c:pt>
                <c:pt idx="605">
                  <c:v>290.315</c:v>
                </c:pt>
                <c:pt idx="606">
                  <c:v>290.04885999999999</c:v>
                </c:pt>
                <c:pt idx="607">
                  <c:v>295.23165999999998</c:v>
                </c:pt>
                <c:pt idx="608">
                  <c:v>291.75339000000002</c:v>
                </c:pt>
                <c:pt idx="609">
                  <c:v>308.62594999999999</c:v>
                </c:pt>
                <c:pt idx="610">
                  <c:v>312.12383999999997</c:v>
                </c:pt>
                <c:pt idx="611">
                  <c:v>323.10315000000003</c:v>
                </c:pt>
                <c:pt idx="612">
                  <c:v>307.59152</c:v>
                </c:pt>
                <c:pt idx="613">
                  <c:v>329.61783000000003</c:v>
                </c:pt>
                <c:pt idx="614">
                  <c:v>305.67905000000002</c:v>
                </c:pt>
                <c:pt idx="615">
                  <c:v>310.94970999999998</c:v>
                </c:pt>
                <c:pt idx="616">
                  <c:v>309.73415999999997</c:v>
                </c:pt>
                <c:pt idx="617">
                  <c:v>293.23845999999998</c:v>
                </c:pt>
                <c:pt idx="618">
                  <c:v>299.59231999999997</c:v>
                </c:pt>
                <c:pt idx="619">
                  <c:v>304.52382999999998</c:v>
                </c:pt>
                <c:pt idx="620">
                  <c:v>303.92827999999997</c:v>
                </c:pt>
                <c:pt idx="621">
                  <c:v>307.75225999999998</c:v>
                </c:pt>
                <c:pt idx="622">
                  <c:v>302.28241000000003</c:v>
                </c:pt>
                <c:pt idx="623">
                  <c:v>300.88067999999998</c:v>
                </c:pt>
                <c:pt idx="624">
                  <c:v>304.63146999999998</c:v>
                </c:pt>
                <c:pt idx="625">
                  <c:v>187.95196999999999</c:v>
                </c:pt>
                <c:pt idx="626">
                  <c:v>193.13570999999999</c:v>
                </c:pt>
                <c:pt idx="627">
                  <c:v>298.57272</c:v>
                </c:pt>
                <c:pt idx="628">
                  <c:v>315.35442999999998</c:v>
                </c:pt>
                <c:pt idx="629">
                  <c:v>301.87410999999997</c:v>
                </c:pt>
                <c:pt idx="630">
                  <c:v>308.5668</c:v>
                </c:pt>
                <c:pt idx="631">
                  <c:v>326.12340999999998</c:v>
                </c:pt>
                <c:pt idx="632">
                  <c:v>319.46890000000002</c:v>
                </c:pt>
                <c:pt idx="633">
                  <c:v>302.10791</c:v>
                </c:pt>
                <c:pt idx="634">
                  <c:v>307.92275999999998</c:v>
                </c:pt>
                <c:pt idx="635">
                  <c:v>314.98068000000001</c:v>
                </c:pt>
                <c:pt idx="636">
                  <c:v>306.01492000000002</c:v>
                </c:pt>
                <c:pt idx="637">
                  <c:v>307.81930999999997</c:v>
                </c:pt>
                <c:pt idx="638">
                  <c:v>309.62691999999998</c:v>
                </c:pt>
                <c:pt idx="639">
                  <c:v>309.22174000000001</c:v>
                </c:pt>
                <c:pt idx="640">
                  <c:v>309.01357999999999</c:v>
                </c:pt>
                <c:pt idx="641">
                  <c:v>313.62349999999998</c:v>
                </c:pt>
                <c:pt idx="642">
                  <c:v>308.48761000000002</c:v>
                </c:pt>
                <c:pt idx="643">
                  <c:v>295.24164000000002</c:v>
                </c:pt>
                <c:pt idx="644">
                  <c:v>152.05816999999999</c:v>
                </c:pt>
                <c:pt idx="645">
                  <c:v>306.05844000000002</c:v>
                </c:pt>
                <c:pt idx="646">
                  <c:v>311.11342999999999</c:v>
                </c:pt>
                <c:pt idx="647">
                  <c:v>130.98282</c:v>
                </c:pt>
                <c:pt idx="648">
                  <c:v>301.43124</c:v>
                </c:pt>
                <c:pt idx="649">
                  <c:v>305.70254999999997</c:v>
                </c:pt>
                <c:pt idx="650">
                  <c:v>296.51204999999999</c:v>
                </c:pt>
                <c:pt idx="651">
                  <c:v>300.41293000000002</c:v>
                </c:pt>
                <c:pt idx="652">
                  <c:v>325.85759999999999</c:v>
                </c:pt>
                <c:pt idx="653">
                  <c:v>301.50479000000001</c:v>
                </c:pt>
                <c:pt idx="654">
                  <c:v>306.12819999999999</c:v>
                </c:pt>
                <c:pt idx="655">
                  <c:v>307.05646000000002</c:v>
                </c:pt>
                <c:pt idx="656">
                  <c:v>305.65762000000001</c:v>
                </c:pt>
                <c:pt idx="657">
                  <c:v>303.07724000000002</c:v>
                </c:pt>
                <c:pt idx="658">
                  <c:v>307.48621000000003</c:v>
                </c:pt>
                <c:pt idx="659">
                  <c:v>305.09732000000002</c:v>
                </c:pt>
                <c:pt idx="660">
                  <c:v>296.58364999999998</c:v>
                </c:pt>
                <c:pt idx="661">
                  <c:v>287.98358000000002</c:v>
                </c:pt>
                <c:pt idx="662">
                  <c:v>290.53512999999998</c:v>
                </c:pt>
                <c:pt idx="663">
                  <c:v>305.93912</c:v>
                </c:pt>
                <c:pt idx="664">
                  <c:v>294.77352999999999</c:v>
                </c:pt>
                <c:pt idx="665">
                  <c:v>298.12277</c:v>
                </c:pt>
                <c:pt idx="666">
                  <c:v>300.88657000000001</c:v>
                </c:pt>
                <c:pt idx="667">
                  <c:v>297.2749</c:v>
                </c:pt>
                <c:pt idx="668">
                  <c:v>303.93646000000001</c:v>
                </c:pt>
                <c:pt idx="669">
                  <c:v>307.10016000000002</c:v>
                </c:pt>
                <c:pt idx="670">
                  <c:v>313.37698</c:v>
                </c:pt>
                <c:pt idx="671">
                  <c:v>302.08301</c:v>
                </c:pt>
                <c:pt idx="672">
                  <c:v>310.57461999999998</c:v>
                </c:pt>
                <c:pt idx="673">
                  <c:v>311.24648999999999</c:v>
                </c:pt>
                <c:pt idx="674">
                  <c:v>304.93468999999999</c:v>
                </c:pt>
                <c:pt idx="675">
                  <c:v>304.95154000000002</c:v>
                </c:pt>
                <c:pt idx="676">
                  <c:v>292.34676999999999</c:v>
                </c:pt>
                <c:pt idx="677">
                  <c:v>303.40685999999999</c:v>
                </c:pt>
                <c:pt idx="678">
                  <c:v>297.16082999999998</c:v>
                </c:pt>
                <c:pt idx="679">
                  <c:v>304.3732</c:v>
                </c:pt>
                <c:pt idx="680">
                  <c:v>314.75281000000001</c:v>
                </c:pt>
                <c:pt idx="681">
                  <c:v>303.76934999999997</c:v>
                </c:pt>
                <c:pt idx="682">
                  <c:v>305.77078</c:v>
                </c:pt>
                <c:pt idx="683">
                  <c:v>301.34329000000002</c:v>
                </c:pt>
                <c:pt idx="684">
                  <c:v>302.51062000000002</c:v>
                </c:pt>
                <c:pt idx="685">
                  <c:v>286.41964999999999</c:v>
                </c:pt>
                <c:pt idx="686">
                  <c:v>299.39272999999997</c:v>
                </c:pt>
                <c:pt idx="687">
                  <c:v>303.50461000000001</c:v>
                </c:pt>
                <c:pt idx="688">
                  <c:v>307.82089000000002</c:v>
                </c:pt>
                <c:pt idx="689">
                  <c:v>300.98401000000001</c:v>
                </c:pt>
                <c:pt idx="690">
                  <c:v>294.68927000000002</c:v>
                </c:pt>
                <c:pt idx="691">
                  <c:v>292.06792999999999</c:v>
                </c:pt>
                <c:pt idx="692">
                  <c:v>297.27499</c:v>
                </c:pt>
                <c:pt idx="693">
                  <c:v>306.07866999999999</c:v>
                </c:pt>
                <c:pt idx="694">
                  <c:v>339.00583</c:v>
                </c:pt>
                <c:pt idx="695">
                  <c:v>338.76119999999997</c:v>
                </c:pt>
                <c:pt idx="696">
                  <c:v>329.68984999999998</c:v>
                </c:pt>
                <c:pt idx="697">
                  <c:v>314.59408999999999</c:v>
                </c:pt>
                <c:pt idx="698">
                  <c:v>335.38128999999998</c:v>
                </c:pt>
                <c:pt idx="699">
                  <c:v>344.9212</c:v>
                </c:pt>
                <c:pt idx="700">
                  <c:v>316.29651000000001</c:v>
                </c:pt>
                <c:pt idx="701">
                  <c:v>339.87851000000001</c:v>
                </c:pt>
                <c:pt idx="702">
                  <c:v>333.95769999999999</c:v>
                </c:pt>
                <c:pt idx="703">
                  <c:v>322.30554000000001</c:v>
                </c:pt>
                <c:pt idx="704">
                  <c:v>331.47104000000002</c:v>
                </c:pt>
                <c:pt idx="705">
                  <c:v>342.30435</c:v>
                </c:pt>
                <c:pt idx="706">
                  <c:v>341.25182999999998</c:v>
                </c:pt>
                <c:pt idx="707">
                  <c:v>336.14657999999997</c:v>
                </c:pt>
                <c:pt idx="708">
                  <c:v>337.51330999999999</c:v>
                </c:pt>
                <c:pt idx="709">
                  <c:v>348.88720999999998</c:v>
                </c:pt>
                <c:pt idx="710">
                  <c:v>263.84518000000003</c:v>
                </c:pt>
                <c:pt idx="711">
                  <c:v>216.83571000000001</c:v>
                </c:pt>
                <c:pt idx="712">
                  <c:v>343.18862999999999</c:v>
                </c:pt>
                <c:pt idx="713">
                  <c:v>288.93759</c:v>
                </c:pt>
                <c:pt idx="714">
                  <c:v>333.43085000000002</c:v>
                </c:pt>
                <c:pt idx="715">
                  <c:v>332.26297</c:v>
                </c:pt>
                <c:pt idx="716">
                  <c:v>344.83816999999999</c:v>
                </c:pt>
                <c:pt idx="717">
                  <c:v>346.29950000000002</c:v>
                </c:pt>
                <c:pt idx="718">
                  <c:v>370.47829999999999</c:v>
                </c:pt>
                <c:pt idx="719">
                  <c:v>377.20675999999997</c:v>
                </c:pt>
                <c:pt idx="720">
                  <c:v>386.28</c:v>
                </c:pt>
                <c:pt idx="721">
                  <c:v>392.67673000000002</c:v>
                </c:pt>
                <c:pt idx="722">
                  <c:v>380.62353999999999</c:v>
                </c:pt>
                <c:pt idx="723">
                  <c:v>386.02573000000001</c:v>
                </c:pt>
                <c:pt idx="724">
                  <c:v>391.53994999999998</c:v>
                </c:pt>
                <c:pt idx="725">
                  <c:v>390.96683000000002</c:v>
                </c:pt>
                <c:pt idx="726">
                  <c:v>385.12166999999999</c:v>
                </c:pt>
                <c:pt idx="727">
                  <c:v>379.63315</c:v>
                </c:pt>
                <c:pt idx="728">
                  <c:v>377.63738999999998</c:v>
                </c:pt>
                <c:pt idx="729">
                  <c:v>452.52478000000002</c:v>
                </c:pt>
                <c:pt idx="730">
                  <c:v>447.06866000000002</c:v>
                </c:pt>
                <c:pt idx="731">
                  <c:v>439.41476</c:v>
                </c:pt>
                <c:pt idx="732">
                  <c:v>435.11935</c:v>
                </c:pt>
                <c:pt idx="733">
                  <c:v>438.05502000000001</c:v>
                </c:pt>
                <c:pt idx="734">
                  <c:v>423.24005</c:v>
                </c:pt>
                <c:pt idx="735">
                  <c:v>429.25961000000001</c:v>
                </c:pt>
                <c:pt idx="736">
                  <c:v>423.78194999999999</c:v>
                </c:pt>
                <c:pt idx="737">
                  <c:v>423.66897999999998</c:v>
                </c:pt>
                <c:pt idx="738">
                  <c:v>411.40114999999997</c:v>
                </c:pt>
                <c:pt idx="739">
                  <c:v>395.60509999999999</c:v>
                </c:pt>
                <c:pt idx="740">
                  <c:v>407.44711000000001</c:v>
                </c:pt>
                <c:pt idx="741">
                  <c:v>401.03476000000001</c:v>
                </c:pt>
                <c:pt idx="742">
                  <c:v>393.53460999999999</c:v>
                </c:pt>
                <c:pt idx="743">
                  <c:v>406.74811</c:v>
                </c:pt>
                <c:pt idx="744">
                  <c:v>408.67865</c:v>
                </c:pt>
                <c:pt idx="745">
                  <c:v>415.99572999999998</c:v>
                </c:pt>
                <c:pt idx="746">
                  <c:v>457.42957000000001</c:v>
                </c:pt>
                <c:pt idx="747">
                  <c:v>404.57010000000002</c:v>
                </c:pt>
                <c:pt idx="748">
                  <c:v>415.96364999999997</c:v>
                </c:pt>
                <c:pt idx="749">
                  <c:v>407.76096000000001</c:v>
                </c:pt>
                <c:pt idx="750">
                  <c:v>402.38715000000002</c:v>
                </c:pt>
                <c:pt idx="751">
                  <c:v>397.85822000000002</c:v>
                </c:pt>
                <c:pt idx="752">
                  <c:v>403.34618999999998</c:v>
                </c:pt>
                <c:pt idx="753">
                  <c:v>420.03408999999999</c:v>
                </c:pt>
                <c:pt idx="754">
                  <c:v>403.98775999999998</c:v>
                </c:pt>
                <c:pt idx="755">
                  <c:v>400.96255000000002</c:v>
                </c:pt>
                <c:pt idx="756">
                  <c:v>410.86977999999999</c:v>
                </c:pt>
                <c:pt idx="757">
                  <c:v>394.77103</c:v>
                </c:pt>
                <c:pt idx="758">
                  <c:v>403.77791999999999</c:v>
                </c:pt>
                <c:pt idx="759">
                  <c:v>407.04372999999998</c:v>
                </c:pt>
                <c:pt idx="760">
                  <c:v>400.81774999999999</c:v>
                </c:pt>
                <c:pt idx="761">
                  <c:v>408.91617000000002</c:v>
                </c:pt>
                <c:pt idx="762">
                  <c:v>400.96686</c:v>
                </c:pt>
                <c:pt idx="763">
                  <c:v>408.84627999999998</c:v>
                </c:pt>
                <c:pt idx="764">
                  <c:v>194.16231999999999</c:v>
                </c:pt>
                <c:pt idx="765">
                  <c:v>106.52066000000001</c:v>
                </c:pt>
                <c:pt idx="766">
                  <c:v>401.99106</c:v>
                </c:pt>
                <c:pt idx="767">
                  <c:v>410.25301999999999</c:v>
                </c:pt>
                <c:pt idx="768">
                  <c:v>400.74319000000003</c:v>
                </c:pt>
                <c:pt idx="769">
                  <c:v>419.06787000000003</c:v>
                </c:pt>
                <c:pt idx="770">
                  <c:v>400.43984999999998</c:v>
                </c:pt>
                <c:pt idx="771">
                  <c:v>408.21868999999998</c:v>
                </c:pt>
                <c:pt idx="772">
                  <c:v>408.95578</c:v>
                </c:pt>
                <c:pt idx="773">
                  <c:v>425.76281999999998</c:v>
                </c:pt>
                <c:pt idx="774">
                  <c:v>445.95443999999998</c:v>
                </c:pt>
                <c:pt idx="775">
                  <c:v>419.99301000000003</c:v>
                </c:pt>
                <c:pt idx="776">
                  <c:v>417.23584</c:v>
                </c:pt>
                <c:pt idx="777">
                  <c:v>410.70828</c:v>
                </c:pt>
                <c:pt idx="778">
                  <c:v>411.79977000000002</c:v>
                </c:pt>
                <c:pt idx="779">
                  <c:v>325.02393000000001</c:v>
                </c:pt>
                <c:pt idx="780">
                  <c:v>124.92972</c:v>
                </c:pt>
                <c:pt idx="781">
                  <c:v>386.69299000000001</c:v>
                </c:pt>
                <c:pt idx="782">
                  <c:v>427.21422999999999</c:v>
                </c:pt>
                <c:pt idx="783">
                  <c:v>399.47372000000001</c:v>
                </c:pt>
                <c:pt idx="784">
                  <c:v>228.9323</c:v>
                </c:pt>
                <c:pt idx="785">
                  <c:v>431.77911</c:v>
                </c:pt>
                <c:pt idx="786">
                  <c:v>393.52206000000001</c:v>
                </c:pt>
                <c:pt idx="787">
                  <c:v>390.95035000000001</c:v>
                </c:pt>
                <c:pt idx="788">
                  <c:v>391.07529</c:v>
                </c:pt>
                <c:pt idx="789">
                  <c:v>381.95589999999999</c:v>
                </c:pt>
                <c:pt idx="790">
                  <c:v>402.94756999999998</c:v>
                </c:pt>
                <c:pt idx="791">
                  <c:v>390.41046</c:v>
                </c:pt>
                <c:pt idx="792">
                  <c:v>429.64632999999998</c:v>
                </c:pt>
                <c:pt idx="793">
                  <c:v>424.98691000000002</c:v>
                </c:pt>
                <c:pt idx="794">
                  <c:v>405.75198</c:v>
                </c:pt>
                <c:pt idx="795">
                  <c:v>395.35406</c:v>
                </c:pt>
                <c:pt idx="796">
                  <c:v>402.75713999999999</c:v>
                </c:pt>
                <c:pt idx="797">
                  <c:v>432.42187999999999</c:v>
                </c:pt>
                <c:pt idx="798">
                  <c:v>395.33062999999999</c:v>
                </c:pt>
                <c:pt idx="799">
                  <c:v>391.43642999999997</c:v>
                </c:pt>
                <c:pt idx="800">
                  <c:v>422.92432000000002</c:v>
                </c:pt>
                <c:pt idx="801">
                  <c:v>388.24826000000002</c:v>
                </c:pt>
                <c:pt idx="802">
                  <c:v>383.72638000000001</c:v>
                </c:pt>
                <c:pt idx="803">
                  <c:v>393.82416000000001</c:v>
                </c:pt>
                <c:pt idx="804">
                  <c:v>390.90030000000002</c:v>
                </c:pt>
                <c:pt idx="805">
                  <c:v>354.58181999999999</c:v>
                </c:pt>
                <c:pt idx="806">
                  <c:v>439.93813999999998</c:v>
                </c:pt>
                <c:pt idx="807">
                  <c:v>400.71926999999999</c:v>
                </c:pt>
                <c:pt idx="808">
                  <c:v>401.21902</c:v>
                </c:pt>
                <c:pt idx="809">
                  <c:v>395.37256000000002</c:v>
                </c:pt>
                <c:pt idx="810">
                  <c:v>389.45102000000003</c:v>
                </c:pt>
                <c:pt idx="811">
                  <c:v>423.30649</c:v>
                </c:pt>
                <c:pt idx="812">
                  <c:v>393.70089999999999</c:v>
                </c:pt>
                <c:pt idx="813">
                  <c:v>394.51092999999997</c:v>
                </c:pt>
                <c:pt idx="814">
                  <c:v>395.02521000000002</c:v>
                </c:pt>
                <c:pt idx="815">
                  <c:v>363.75769000000003</c:v>
                </c:pt>
                <c:pt idx="816">
                  <c:v>384.42795000000001</c:v>
                </c:pt>
                <c:pt idx="817">
                  <c:v>387.78505999999999</c:v>
                </c:pt>
                <c:pt idx="818">
                  <c:v>405.95974999999999</c:v>
                </c:pt>
                <c:pt idx="819">
                  <c:v>438.28732000000002</c:v>
                </c:pt>
                <c:pt idx="820">
                  <c:v>417.05450000000002</c:v>
                </c:pt>
                <c:pt idx="821">
                  <c:v>400.32321000000002</c:v>
                </c:pt>
                <c:pt idx="822">
                  <c:v>416.85028</c:v>
                </c:pt>
                <c:pt idx="823">
                  <c:v>443.62106</c:v>
                </c:pt>
                <c:pt idx="824">
                  <c:v>432.09521000000001</c:v>
                </c:pt>
                <c:pt idx="825">
                  <c:v>401.39398</c:v>
                </c:pt>
                <c:pt idx="826">
                  <c:v>206.52036000000001</c:v>
                </c:pt>
                <c:pt idx="827">
                  <c:v>403.03390999999999</c:v>
                </c:pt>
                <c:pt idx="828">
                  <c:v>2.604074E-2</c:v>
                </c:pt>
                <c:pt idx="829">
                  <c:v>2.6716210000000001E-2</c:v>
                </c:pt>
                <c:pt idx="830">
                  <c:v>0.58115989000000001</c:v>
                </c:pt>
                <c:pt idx="831">
                  <c:v>0.41769877</c:v>
                </c:pt>
                <c:pt idx="832">
                  <c:v>236.88699</c:v>
                </c:pt>
                <c:pt idx="833">
                  <c:v>327.73824999999999</c:v>
                </c:pt>
                <c:pt idx="834">
                  <c:v>317.76535000000001</c:v>
                </c:pt>
                <c:pt idx="835">
                  <c:v>369.53928000000002</c:v>
                </c:pt>
                <c:pt idx="836">
                  <c:v>375.64803999999998</c:v>
                </c:pt>
                <c:pt idx="837">
                  <c:v>375.47766000000001</c:v>
                </c:pt>
                <c:pt idx="838">
                  <c:v>398.93831999999998</c:v>
                </c:pt>
                <c:pt idx="839">
                  <c:v>388.44112999999999</c:v>
                </c:pt>
                <c:pt idx="840">
                  <c:v>374.80002000000002</c:v>
                </c:pt>
                <c:pt idx="841">
                  <c:v>380.89893000000001</c:v>
                </c:pt>
                <c:pt idx="842">
                  <c:v>389.32598999999999</c:v>
                </c:pt>
                <c:pt idx="843">
                  <c:v>399.05459999999999</c:v>
                </c:pt>
                <c:pt idx="844">
                  <c:v>395.54944</c:v>
                </c:pt>
                <c:pt idx="845">
                  <c:v>409.15289000000001</c:v>
                </c:pt>
                <c:pt idx="846">
                  <c:v>428.97665000000001</c:v>
                </c:pt>
                <c:pt idx="847">
                  <c:v>398.44922000000003</c:v>
                </c:pt>
                <c:pt idx="848">
                  <c:v>407.98192999999998</c:v>
                </c:pt>
                <c:pt idx="849">
                  <c:v>409.13303000000002</c:v>
                </c:pt>
                <c:pt idx="850">
                  <c:v>450.16824000000003</c:v>
                </c:pt>
                <c:pt idx="851">
                  <c:v>405.26544000000001</c:v>
                </c:pt>
                <c:pt idx="852">
                  <c:v>395.91113000000001</c:v>
                </c:pt>
                <c:pt idx="853">
                  <c:v>429.41323999999997</c:v>
                </c:pt>
                <c:pt idx="854">
                  <c:v>442.62436000000002</c:v>
                </c:pt>
                <c:pt idx="855">
                  <c:v>402.96820000000002</c:v>
                </c:pt>
                <c:pt idx="856">
                  <c:v>414.90570000000002</c:v>
                </c:pt>
                <c:pt idx="857">
                  <c:v>417.92156999999997</c:v>
                </c:pt>
                <c:pt idx="858">
                  <c:v>435.22412000000003</c:v>
                </c:pt>
                <c:pt idx="859">
                  <c:v>420.00128000000001</c:v>
                </c:pt>
                <c:pt idx="860">
                  <c:v>415.2894</c:v>
                </c:pt>
                <c:pt idx="861">
                  <c:v>426.73552999999998</c:v>
                </c:pt>
                <c:pt idx="862">
                  <c:v>415.99270999999999</c:v>
                </c:pt>
                <c:pt idx="863">
                  <c:v>419.23181</c:v>
                </c:pt>
                <c:pt idx="864">
                  <c:v>417.86896000000002</c:v>
                </c:pt>
                <c:pt idx="865">
                  <c:v>427.57830999999999</c:v>
                </c:pt>
                <c:pt idx="866">
                  <c:v>426.38882000000001</c:v>
                </c:pt>
                <c:pt idx="867">
                  <c:v>406.54003999999998</c:v>
                </c:pt>
                <c:pt idx="868">
                  <c:v>430.80957000000001</c:v>
                </c:pt>
                <c:pt idx="869">
                  <c:v>415.44504000000001</c:v>
                </c:pt>
                <c:pt idx="870">
                  <c:v>427.41408999999999</c:v>
                </c:pt>
                <c:pt idx="871">
                  <c:v>419.77715999999998</c:v>
                </c:pt>
                <c:pt idx="872">
                  <c:v>428.25815</c:v>
                </c:pt>
                <c:pt idx="873">
                  <c:v>414.36246</c:v>
                </c:pt>
                <c:pt idx="874">
                  <c:v>417.64774</c:v>
                </c:pt>
                <c:pt idx="875">
                  <c:v>427.78046000000001</c:v>
                </c:pt>
                <c:pt idx="876">
                  <c:v>393.74923999999999</c:v>
                </c:pt>
                <c:pt idx="877">
                  <c:v>407.00319999999999</c:v>
                </c:pt>
                <c:pt idx="878">
                  <c:v>393.46776999999997</c:v>
                </c:pt>
                <c:pt idx="879">
                  <c:v>408.66174000000001</c:v>
                </c:pt>
                <c:pt idx="880">
                  <c:v>410.00292999999999</c:v>
                </c:pt>
                <c:pt idx="881">
                  <c:v>413.56903</c:v>
                </c:pt>
                <c:pt idx="882">
                  <c:v>1.0429120000000001</c:v>
                </c:pt>
                <c:pt idx="883">
                  <c:v>398.42437999999999</c:v>
                </c:pt>
                <c:pt idx="884">
                  <c:v>404.62430000000001</c:v>
                </c:pt>
                <c:pt idx="885">
                  <c:v>241.55916999999999</c:v>
                </c:pt>
                <c:pt idx="886">
                  <c:v>398.23151000000001</c:v>
                </c:pt>
                <c:pt idx="887">
                  <c:v>404.42791999999997</c:v>
                </c:pt>
                <c:pt idx="888">
                  <c:v>409.03485000000001</c:v>
                </c:pt>
                <c:pt idx="889">
                  <c:v>406.66363999999999</c:v>
                </c:pt>
                <c:pt idx="890">
                  <c:v>440.23691000000002</c:v>
                </c:pt>
                <c:pt idx="891">
                  <c:v>438.96246000000002</c:v>
                </c:pt>
                <c:pt idx="892">
                  <c:v>429.88504</c:v>
                </c:pt>
                <c:pt idx="893">
                  <c:v>215.61825999999999</c:v>
                </c:pt>
                <c:pt idx="894">
                  <c:v>321.59066999999999</c:v>
                </c:pt>
                <c:pt idx="895">
                  <c:v>336.60782</c:v>
                </c:pt>
                <c:pt idx="896">
                  <c:v>404.76816000000002</c:v>
                </c:pt>
                <c:pt idx="897">
                  <c:v>420.98038000000003</c:v>
                </c:pt>
                <c:pt idx="898">
                  <c:v>412.435</c:v>
                </c:pt>
                <c:pt idx="899">
                  <c:v>404.70929000000001</c:v>
                </c:pt>
                <c:pt idx="900">
                  <c:v>352.43268</c:v>
                </c:pt>
                <c:pt idx="901">
                  <c:v>6.4300809000000001</c:v>
                </c:pt>
                <c:pt idx="902">
                  <c:v>398.32186999999999</c:v>
                </c:pt>
                <c:pt idx="903">
                  <c:v>418.03818000000001</c:v>
                </c:pt>
                <c:pt idx="904">
                  <c:v>422.80090000000001</c:v>
                </c:pt>
                <c:pt idx="905">
                  <c:v>411.05234000000002</c:v>
                </c:pt>
                <c:pt idx="906">
                  <c:v>187.57397</c:v>
                </c:pt>
                <c:pt idx="907">
                  <c:v>203.07436999999999</c:v>
                </c:pt>
                <c:pt idx="908">
                  <c:v>411.96875</c:v>
                </c:pt>
                <c:pt idx="909">
                  <c:v>47.949573999999998</c:v>
                </c:pt>
                <c:pt idx="910">
                  <c:v>65.370255</c:v>
                </c:pt>
                <c:pt idx="911">
                  <c:v>1.151926</c:v>
                </c:pt>
                <c:pt idx="912">
                  <c:v>1.3073086</c:v>
                </c:pt>
                <c:pt idx="913">
                  <c:v>1.0740688</c:v>
                </c:pt>
                <c:pt idx="914">
                  <c:v>100.83582</c:v>
                </c:pt>
                <c:pt idx="915">
                  <c:v>192.42063999999999</c:v>
                </c:pt>
                <c:pt idx="916">
                  <c:v>260.85318000000001</c:v>
                </c:pt>
                <c:pt idx="917">
                  <c:v>18.925533000000001</c:v>
                </c:pt>
                <c:pt idx="918">
                  <c:v>399.56326000000001</c:v>
                </c:pt>
                <c:pt idx="919">
                  <c:v>400.15332000000001</c:v>
                </c:pt>
                <c:pt idx="920">
                  <c:v>113.46117</c:v>
                </c:pt>
                <c:pt idx="921">
                  <c:v>89.014549000000002</c:v>
                </c:pt>
                <c:pt idx="922">
                  <c:v>31.987445999999998</c:v>
                </c:pt>
                <c:pt idx="923">
                  <c:v>0.70575922999999996</c:v>
                </c:pt>
                <c:pt idx="924">
                  <c:v>-7.5943930000000007E-2</c:v>
                </c:pt>
                <c:pt idx="925">
                  <c:v>0.40891230000000001</c:v>
                </c:pt>
                <c:pt idx="926">
                  <c:v>0.27926986999999998</c:v>
                </c:pt>
                <c:pt idx="927">
                  <c:v>0.49842677000000002</c:v>
                </c:pt>
                <c:pt idx="928">
                  <c:v>1.7674468999999999</c:v>
                </c:pt>
                <c:pt idx="929">
                  <c:v>1.2147408</c:v>
                </c:pt>
                <c:pt idx="930">
                  <c:v>0.51730949000000004</c:v>
                </c:pt>
                <c:pt idx="931">
                  <c:v>1.0947769000000001</c:v>
                </c:pt>
                <c:pt idx="932">
                  <c:v>116.82825</c:v>
                </c:pt>
                <c:pt idx="933">
                  <c:v>385.98331000000002</c:v>
                </c:pt>
                <c:pt idx="934">
                  <c:v>56.747123999999999</c:v>
                </c:pt>
                <c:pt idx="935">
                  <c:v>295.62707999999998</c:v>
                </c:pt>
                <c:pt idx="936">
                  <c:v>253.73081999999999</c:v>
                </c:pt>
                <c:pt idx="937">
                  <c:v>350.49786</c:v>
                </c:pt>
                <c:pt idx="938">
                  <c:v>401.85061999999999</c:v>
                </c:pt>
                <c:pt idx="939">
                  <c:v>398.89075000000003</c:v>
                </c:pt>
                <c:pt idx="940">
                  <c:v>390.08346999999998</c:v>
                </c:pt>
                <c:pt idx="941">
                  <c:v>395.94335999999998</c:v>
                </c:pt>
                <c:pt idx="942">
                  <c:v>389.27963</c:v>
                </c:pt>
                <c:pt idx="943">
                  <c:v>389.09293000000002</c:v>
                </c:pt>
                <c:pt idx="944">
                  <c:v>389.70263999999997</c:v>
                </c:pt>
                <c:pt idx="945">
                  <c:v>391.38378999999998</c:v>
                </c:pt>
                <c:pt idx="946">
                  <c:v>391.0976</c:v>
                </c:pt>
                <c:pt idx="947">
                  <c:v>378.46120999999999</c:v>
                </c:pt>
                <c:pt idx="948">
                  <c:v>365.71953999999999</c:v>
                </c:pt>
                <c:pt idx="949">
                  <c:v>371.72735999999998</c:v>
                </c:pt>
                <c:pt idx="950">
                  <c:v>382.54088999999999</c:v>
                </c:pt>
                <c:pt idx="951">
                  <c:v>376.36550999999997</c:v>
                </c:pt>
                <c:pt idx="952">
                  <c:v>383.70913999999999</c:v>
                </c:pt>
                <c:pt idx="953">
                  <c:v>377.76672000000002</c:v>
                </c:pt>
                <c:pt idx="954">
                  <c:v>375.70107999999999</c:v>
                </c:pt>
                <c:pt idx="955">
                  <c:v>370.18392999999998</c:v>
                </c:pt>
                <c:pt idx="956">
                  <c:v>372.50060999999999</c:v>
                </c:pt>
                <c:pt idx="957">
                  <c:v>367.30813999999998</c:v>
                </c:pt>
                <c:pt idx="958">
                  <c:v>381.95389</c:v>
                </c:pt>
                <c:pt idx="959">
                  <c:v>384.22858000000002</c:v>
                </c:pt>
                <c:pt idx="960">
                  <c:v>373.79413</c:v>
                </c:pt>
                <c:pt idx="961">
                  <c:v>371.44562000000002</c:v>
                </c:pt>
                <c:pt idx="962">
                  <c:v>376.14470999999998</c:v>
                </c:pt>
                <c:pt idx="963">
                  <c:v>388.95319000000001</c:v>
                </c:pt>
                <c:pt idx="964">
                  <c:v>380.69040000000001</c:v>
                </c:pt>
                <c:pt idx="965">
                  <c:v>321.33724999999998</c:v>
                </c:pt>
                <c:pt idx="966">
                  <c:v>1.5094893</c:v>
                </c:pt>
                <c:pt idx="967">
                  <c:v>85.068923999999996</c:v>
                </c:pt>
                <c:pt idx="968">
                  <c:v>65.984549999999999</c:v>
                </c:pt>
                <c:pt idx="969">
                  <c:v>1.7628052999999999</c:v>
                </c:pt>
                <c:pt idx="970">
                  <c:v>2.1824918000000002</c:v>
                </c:pt>
                <c:pt idx="971">
                  <c:v>1.4828058</c:v>
                </c:pt>
                <c:pt idx="972">
                  <c:v>1.2751615999999999</c:v>
                </c:pt>
                <c:pt idx="973">
                  <c:v>278.58035000000001</c:v>
                </c:pt>
                <c:pt idx="974">
                  <c:v>372.62634000000003</c:v>
                </c:pt>
                <c:pt idx="975">
                  <c:v>386.15255999999999</c:v>
                </c:pt>
                <c:pt idx="976">
                  <c:v>374.95098999999999</c:v>
                </c:pt>
                <c:pt idx="977">
                  <c:v>236.88136</c:v>
                </c:pt>
                <c:pt idx="978">
                  <c:v>0.79860710999999995</c:v>
                </c:pt>
                <c:pt idx="979">
                  <c:v>207.43316999999999</c:v>
                </c:pt>
                <c:pt idx="980">
                  <c:v>387.00078999999999</c:v>
                </c:pt>
                <c:pt idx="981">
                  <c:v>382.42437999999999</c:v>
                </c:pt>
                <c:pt idx="982">
                  <c:v>382.62891000000002</c:v>
                </c:pt>
                <c:pt idx="983">
                  <c:v>383.86043999999998</c:v>
                </c:pt>
                <c:pt idx="984">
                  <c:v>383.79122999999998</c:v>
                </c:pt>
                <c:pt idx="985">
                  <c:v>381.42236000000003</c:v>
                </c:pt>
                <c:pt idx="986">
                  <c:v>386.70746000000003</c:v>
                </c:pt>
                <c:pt idx="987">
                  <c:v>402.30703999999997</c:v>
                </c:pt>
                <c:pt idx="988">
                  <c:v>387.42770000000002</c:v>
                </c:pt>
                <c:pt idx="989">
                  <c:v>27.067440000000001</c:v>
                </c:pt>
                <c:pt idx="990">
                  <c:v>198.70787000000001</c:v>
                </c:pt>
                <c:pt idx="991">
                  <c:v>9.6672149999999998E-2</c:v>
                </c:pt>
                <c:pt idx="992">
                  <c:v>0.62449765000000002</c:v>
                </c:pt>
                <c:pt idx="993">
                  <c:v>97.959434999999999</c:v>
                </c:pt>
                <c:pt idx="994">
                  <c:v>356.23349000000002</c:v>
                </c:pt>
                <c:pt idx="995">
                  <c:v>380.74727999999999</c:v>
                </c:pt>
                <c:pt idx="996">
                  <c:v>388.87563999999998</c:v>
                </c:pt>
                <c:pt idx="997">
                  <c:v>395.74489999999997</c:v>
                </c:pt>
                <c:pt idx="998">
                  <c:v>385.06</c:v>
                </c:pt>
                <c:pt idx="999">
                  <c:v>395.30862000000002</c:v>
                </c:pt>
                <c:pt idx="1000">
                  <c:v>231.87021999999999</c:v>
                </c:pt>
                <c:pt idx="1001">
                  <c:v>373.05797999999999</c:v>
                </c:pt>
                <c:pt idx="1002">
                  <c:v>255.22642999999999</c:v>
                </c:pt>
                <c:pt idx="1003">
                  <c:v>383.53838999999999</c:v>
                </c:pt>
                <c:pt idx="1004">
                  <c:v>388.12689</c:v>
                </c:pt>
                <c:pt idx="1005">
                  <c:v>378.11153999999999</c:v>
                </c:pt>
                <c:pt idx="1006">
                  <c:v>382.26288</c:v>
                </c:pt>
                <c:pt idx="1007">
                  <c:v>382.62380999999999</c:v>
                </c:pt>
                <c:pt idx="1008">
                  <c:v>32.293995000000002</c:v>
                </c:pt>
                <c:pt idx="1009">
                  <c:v>390.51546999999999</c:v>
                </c:pt>
                <c:pt idx="1010">
                  <c:v>377.84264999999999</c:v>
                </c:pt>
                <c:pt idx="1011">
                  <c:v>379.79473999999999</c:v>
                </c:pt>
                <c:pt idx="1012">
                  <c:v>374.94376</c:v>
                </c:pt>
                <c:pt idx="1013">
                  <c:v>400.04998999999998</c:v>
                </c:pt>
                <c:pt idx="1014">
                  <c:v>407.86757999999998</c:v>
                </c:pt>
                <c:pt idx="1015">
                  <c:v>410.9769</c:v>
                </c:pt>
                <c:pt idx="1016">
                  <c:v>404.27609000000001</c:v>
                </c:pt>
                <c:pt idx="1017">
                  <c:v>409.10394000000002</c:v>
                </c:pt>
                <c:pt idx="1018">
                  <c:v>396.83078</c:v>
                </c:pt>
                <c:pt idx="1019">
                  <c:v>411.92441000000002</c:v>
                </c:pt>
                <c:pt idx="1020">
                  <c:v>392.95537999999999</c:v>
                </c:pt>
                <c:pt idx="1021">
                  <c:v>404.16608000000002</c:v>
                </c:pt>
                <c:pt idx="1022">
                  <c:v>391.32297</c:v>
                </c:pt>
                <c:pt idx="1023">
                  <c:v>401.10138000000001</c:v>
                </c:pt>
                <c:pt idx="1024">
                  <c:v>388.13531</c:v>
                </c:pt>
                <c:pt idx="1025">
                  <c:v>341.43015000000003</c:v>
                </c:pt>
                <c:pt idx="1026">
                  <c:v>232.44075000000001</c:v>
                </c:pt>
                <c:pt idx="1027">
                  <c:v>380.83978000000002</c:v>
                </c:pt>
                <c:pt idx="1028">
                  <c:v>388.59771999999998</c:v>
                </c:pt>
                <c:pt idx="1029">
                  <c:v>396.98935</c:v>
                </c:pt>
                <c:pt idx="1030">
                  <c:v>397.85500999999999</c:v>
                </c:pt>
                <c:pt idx="1031">
                  <c:v>274.71920999999998</c:v>
                </c:pt>
                <c:pt idx="1032">
                  <c:v>422.05572999999998</c:v>
                </c:pt>
                <c:pt idx="1033">
                  <c:v>416.51204999999999</c:v>
                </c:pt>
                <c:pt idx="1034">
                  <c:v>432.10699</c:v>
                </c:pt>
                <c:pt idx="1035">
                  <c:v>422.16843</c:v>
                </c:pt>
                <c:pt idx="1036">
                  <c:v>189.29026999999999</c:v>
                </c:pt>
                <c:pt idx="1037">
                  <c:v>408.56038999999998</c:v>
                </c:pt>
                <c:pt idx="1038">
                  <c:v>413.90875</c:v>
                </c:pt>
                <c:pt idx="1039">
                  <c:v>407.45425</c:v>
                </c:pt>
                <c:pt idx="1040">
                  <c:v>404.55716000000001</c:v>
                </c:pt>
                <c:pt idx="1041">
                  <c:v>396.85503999999997</c:v>
                </c:pt>
                <c:pt idx="1042">
                  <c:v>396.03098</c:v>
                </c:pt>
                <c:pt idx="1043">
                  <c:v>383.08377000000002</c:v>
                </c:pt>
                <c:pt idx="1044">
                  <c:v>388.53888000000001</c:v>
                </c:pt>
                <c:pt idx="1045">
                  <c:v>388.32898</c:v>
                </c:pt>
                <c:pt idx="1046">
                  <c:v>399.64474000000001</c:v>
                </c:pt>
                <c:pt idx="1047">
                  <c:v>401.15546000000001</c:v>
                </c:pt>
                <c:pt idx="1048">
                  <c:v>399.2287</c:v>
                </c:pt>
                <c:pt idx="1049">
                  <c:v>388.68700999999999</c:v>
                </c:pt>
                <c:pt idx="1050">
                  <c:v>272.43094000000002</c:v>
                </c:pt>
                <c:pt idx="1051">
                  <c:v>0.52848709000000005</c:v>
                </c:pt>
                <c:pt idx="1052">
                  <c:v>0.66417484999999998</c:v>
                </c:pt>
                <c:pt idx="1053">
                  <c:v>1.3660717</c:v>
                </c:pt>
                <c:pt idx="1054">
                  <c:v>1.0232878000000001</c:v>
                </c:pt>
                <c:pt idx="1055">
                  <c:v>1.1695968999999999</c:v>
                </c:pt>
                <c:pt idx="1056">
                  <c:v>0.56983857999999998</c:v>
                </c:pt>
                <c:pt idx="1057">
                  <c:v>1.1307400000000001</c:v>
                </c:pt>
                <c:pt idx="1058">
                  <c:v>1.8177143</c:v>
                </c:pt>
                <c:pt idx="1059">
                  <c:v>30.384857</c:v>
                </c:pt>
                <c:pt idx="1060">
                  <c:v>60.728499999999997</c:v>
                </c:pt>
                <c:pt idx="1061">
                  <c:v>385.39182</c:v>
                </c:pt>
                <c:pt idx="1062">
                  <c:v>387.80853000000002</c:v>
                </c:pt>
                <c:pt idx="1063">
                  <c:v>164.39952</c:v>
                </c:pt>
                <c:pt idx="1064">
                  <c:v>0.89020032000000004</c:v>
                </c:pt>
                <c:pt idx="1065">
                  <c:v>1.0211302</c:v>
                </c:pt>
                <c:pt idx="1066">
                  <c:v>1.2626443999999999</c:v>
                </c:pt>
                <c:pt idx="1067">
                  <c:v>0.97751867999999997</c:v>
                </c:pt>
                <c:pt idx="1068">
                  <c:v>0.30880257</c:v>
                </c:pt>
                <c:pt idx="1069">
                  <c:v>350.00177000000002</c:v>
                </c:pt>
                <c:pt idx="1070">
                  <c:v>400.65395999999998</c:v>
                </c:pt>
                <c:pt idx="1071">
                  <c:v>410.23403999999999</c:v>
                </c:pt>
                <c:pt idx="1072">
                  <c:v>400.70263999999997</c:v>
                </c:pt>
                <c:pt idx="1073">
                  <c:v>421.78845000000001</c:v>
                </c:pt>
                <c:pt idx="1074">
                  <c:v>413.92937999999998</c:v>
                </c:pt>
                <c:pt idx="1075">
                  <c:v>415.12862999999999</c:v>
                </c:pt>
                <c:pt idx="1076">
                  <c:v>427.10333000000003</c:v>
                </c:pt>
                <c:pt idx="1077">
                  <c:v>388.16248000000002</c:v>
                </c:pt>
                <c:pt idx="1078">
                  <c:v>291.69855000000001</c:v>
                </c:pt>
                <c:pt idx="1079">
                  <c:v>290.94778000000002</c:v>
                </c:pt>
                <c:pt idx="1080">
                  <c:v>241.17613</c:v>
                </c:pt>
                <c:pt idx="1081">
                  <c:v>6.4834994999999997</c:v>
                </c:pt>
                <c:pt idx="1082">
                  <c:v>5.9310780000000003</c:v>
                </c:pt>
                <c:pt idx="1083">
                  <c:v>5.0804929999999997</c:v>
                </c:pt>
                <c:pt idx="1084">
                  <c:v>5.9635467999999996</c:v>
                </c:pt>
                <c:pt idx="1085">
                  <c:v>4.9269667000000004</c:v>
                </c:pt>
                <c:pt idx="1086">
                  <c:v>7.8360013999999998</c:v>
                </c:pt>
                <c:pt idx="1087">
                  <c:v>5.8895277999999998</c:v>
                </c:pt>
                <c:pt idx="1088">
                  <c:v>232.01611</c:v>
                </c:pt>
                <c:pt idx="1089">
                  <c:v>292.79885999999999</c:v>
                </c:pt>
                <c:pt idx="1090">
                  <c:v>296.97699</c:v>
                </c:pt>
                <c:pt idx="1091">
                  <c:v>288.91118999999998</c:v>
                </c:pt>
                <c:pt idx="1092">
                  <c:v>293.69614000000001</c:v>
                </c:pt>
                <c:pt idx="1093">
                  <c:v>284.85422</c:v>
                </c:pt>
                <c:pt idx="1094">
                  <c:v>286.92059</c:v>
                </c:pt>
                <c:pt idx="1095">
                  <c:v>292.19479000000001</c:v>
                </c:pt>
                <c:pt idx="1096">
                  <c:v>294.86478</c:v>
                </c:pt>
                <c:pt idx="1097">
                  <c:v>294.16608000000002</c:v>
                </c:pt>
                <c:pt idx="1098">
                  <c:v>294.23590000000002</c:v>
                </c:pt>
                <c:pt idx="1099">
                  <c:v>303.92450000000002</c:v>
                </c:pt>
                <c:pt idx="1100">
                  <c:v>258.15994000000001</c:v>
                </c:pt>
                <c:pt idx="1101">
                  <c:v>175.05565999999999</c:v>
                </c:pt>
                <c:pt idx="1102">
                  <c:v>284.55230999999998</c:v>
                </c:pt>
                <c:pt idx="1103">
                  <c:v>83.859673000000001</c:v>
                </c:pt>
                <c:pt idx="1104">
                  <c:v>0.82699685999999994</c:v>
                </c:pt>
                <c:pt idx="1105">
                  <c:v>65.951256000000001</c:v>
                </c:pt>
                <c:pt idx="1106">
                  <c:v>123.26912</c:v>
                </c:pt>
                <c:pt idx="1107">
                  <c:v>19.508027999999999</c:v>
                </c:pt>
                <c:pt idx="1108">
                  <c:v>20.136723</c:v>
                </c:pt>
                <c:pt idx="1109">
                  <c:v>173.54751999999999</c:v>
                </c:pt>
                <c:pt idx="1110">
                  <c:v>283.63515999999998</c:v>
                </c:pt>
                <c:pt idx="1111">
                  <c:v>18.349122999999999</c:v>
                </c:pt>
                <c:pt idx="1112">
                  <c:v>243.37191999999999</c:v>
                </c:pt>
                <c:pt idx="1113">
                  <c:v>297.73624000000001</c:v>
                </c:pt>
                <c:pt idx="1114">
                  <c:v>270.92556999999999</c:v>
                </c:pt>
                <c:pt idx="1115">
                  <c:v>180.54741000000001</c:v>
                </c:pt>
                <c:pt idx="1116">
                  <c:v>302.24817000000002</c:v>
                </c:pt>
                <c:pt idx="1117">
                  <c:v>310.42325</c:v>
                </c:pt>
                <c:pt idx="1118">
                  <c:v>315.99254999999999</c:v>
                </c:pt>
                <c:pt idx="1119">
                  <c:v>324.35342000000003</c:v>
                </c:pt>
                <c:pt idx="1120">
                  <c:v>321.38547</c:v>
                </c:pt>
                <c:pt idx="1121">
                  <c:v>91.544922</c:v>
                </c:pt>
                <c:pt idx="1122">
                  <c:v>31.595776000000001</c:v>
                </c:pt>
                <c:pt idx="1123">
                  <c:v>0.73623042999999999</c:v>
                </c:pt>
                <c:pt idx="1124">
                  <c:v>94.917411999999999</c:v>
                </c:pt>
                <c:pt idx="1125">
                  <c:v>312.6918</c:v>
                </c:pt>
                <c:pt idx="1126">
                  <c:v>317.20681999999999</c:v>
                </c:pt>
                <c:pt idx="1127">
                  <c:v>309.18554999999998</c:v>
                </c:pt>
                <c:pt idx="1128">
                  <c:v>303.69207999999998</c:v>
                </c:pt>
                <c:pt idx="1129">
                  <c:v>319.64780000000002</c:v>
                </c:pt>
                <c:pt idx="1130">
                  <c:v>313.73050000000001</c:v>
                </c:pt>
                <c:pt idx="1131">
                  <c:v>309.62576000000001</c:v>
                </c:pt>
                <c:pt idx="1132">
                  <c:v>309.32101</c:v>
                </c:pt>
                <c:pt idx="1133">
                  <c:v>310.59395999999998</c:v>
                </c:pt>
                <c:pt idx="1134">
                  <c:v>318.00143000000003</c:v>
                </c:pt>
                <c:pt idx="1135">
                  <c:v>321.72501</c:v>
                </c:pt>
                <c:pt idx="1136">
                  <c:v>315.85455000000002</c:v>
                </c:pt>
                <c:pt idx="1137">
                  <c:v>318.62299000000002</c:v>
                </c:pt>
                <c:pt idx="1138">
                  <c:v>315.43695000000002</c:v>
                </c:pt>
                <c:pt idx="1139">
                  <c:v>318.70907999999997</c:v>
                </c:pt>
                <c:pt idx="1140">
                  <c:v>327.43493999999998</c:v>
                </c:pt>
                <c:pt idx="1141">
                  <c:v>345.40661999999998</c:v>
                </c:pt>
                <c:pt idx="1142">
                  <c:v>352.12826999999999</c:v>
                </c:pt>
                <c:pt idx="1143">
                  <c:v>358.26891999999998</c:v>
                </c:pt>
                <c:pt idx="1144">
                  <c:v>347.43878000000001</c:v>
                </c:pt>
                <c:pt idx="1145">
                  <c:v>358.24973</c:v>
                </c:pt>
                <c:pt idx="1146">
                  <c:v>353.32083</c:v>
                </c:pt>
                <c:pt idx="1147">
                  <c:v>346.72809000000001</c:v>
                </c:pt>
                <c:pt idx="1148">
                  <c:v>337.35007000000002</c:v>
                </c:pt>
                <c:pt idx="1149">
                  <c:v>346.185</c:v>
                </c:pt>
                <c:pt idx="1150">
                  <c:v>337.91158999999999</c:v>
                </c:pt>
                <c:pt idx="1151">
                  <c:v>330.36804000000001</c:v>
                </c:pt>
                <c:pt idx="1152">
                  <c:v>343.71246000000002</c:v>
                </c:pt>
                <c:pt idx="1153">
                  <c:v>341.22147000000001</c:v>
                </c:pt>
                <c:pt idx="1154">
                  <c:v>168.85556</c:v>
                </c:pt>
                <c:pt idx="1155">
                  <c:v>343.77692000000002</c:v>
                </c:pt>
                <c:pt idx="1156">
                  <c:v>341.91037</c:v>
                </c:pt>
                <c:pt idx="1157">
                  <c:v>339.17025999999998</c:v>
                </c:pt>
                <c:pt idx="1158">
                  <c:v>324.51729999999998</c:v>
                </c:pt>
                <c:pt idx="1159">
                  <c:v>320.08364999999998</c:v>
                </c:pt>
                <c:pt idx="1160">
                  <c:v>328.56988999999999</c:v>
                </c:pt>
                <c:pt idx="1161">
                  <c:v>326.97564999999997</c:v>
                </c:pt>
                <c:pt idx="1162">
                  <c:v>335.50454999999999</c:v>
                </c:pt>
                <c:pt idx="1163">
                  <c:v>345.39760999999999</c:v>
                </c:pt>
                <c:pt idx="1164">
                  <c:v>336.45245</c:v>
                </c:pt>
                <c:pt idx="1165">
                  <c:v>390.96472</c:v>
                </c:pt>
                <c:pt idx="1166">
                  <c:v>414.62365999999997</c:v>
                </c:pt>
                <c:pt idx="1167">
                  <c:v>441.46301</c:v>
                </c:pt>
                <c:pt idx="1168">
                  <c:v>442.92975000000001</c:v>
                </c:pt>
                <c:pt idx="1169">
                  <c:v>470.64837999999997</c:v>
                </c:pt>
                <c:pt idx="1170">
                  <c:v>474.89562999999998</c:v>
                </c:pt>
                <c:pt idx="1171">
                  <c:v>407.32413000000003</c:v>
                </c:pt>
                <c:pt idx="1172">
                  <c:v>465.51778999999999</c:v>
                </c:pt>
                <c:pt idx="1173">
                  <c:v>351.27627999999999</c:v>
                </c:pt>
                <c:pt idx="1174">
                  <c:v>464.84152</c:v>
                </c:pt>
                <c:pt idx="1175">
                  <c:v>460.74883999999997</c:v>
                </c:pt>
                <c:pt idx="1176">
                  <c:v>463.68475000000001</c:v>
                </c:pt>
                <c:pt idx="1177">
                  <c:v>475.83969000000002</c:v>
                </c:pt>
                <c:pt idx="1178">
                  <c:v>463.16473000000002</c:v>
                </c:pt>
                <c:pt idx="1179">
                  <c:v>91.377219999999994</c:v>
                </c:pt>
                <c:pt idx="1180">
                  <c:v>146.70453000000001</c:v>
                </c:pt>
                <c:pt idx="1181">
                  <c:v>37.134186</c:v>
                </c:pt>
                <c:pt idx="1182">
                  <c:v>135.34989999999999</c:v>
                </c:pt>
                <c:pt idx="1183">
                  <c:v>5.70272E-2</c:v>
                </c:pt>
                <c:pt idx="1184">
                  <c:v>102.39314</c:v>
                </c:pt>
                <c:pt idx="1185">
                  <c:v>323.48935</c:v>
                </c:pt>
                <c:pt idx="1186">
                  <c:v>425.01742999999999</c:v>
                </c:pt>
                <c:pt idx="1187">
                  <c:v>431.50594999999998</c:v>
                </c:pt>
                <c:pt idx="1188">
                  <c:v>433.24804999999998</c:v>
                </c:pt>
                <c:pt idx="1189">
                  <c:v>446.06283999999999</c:v>
                </c:pt>
                <c:pt idx="1190">
                  <c:v>440.17388999999997</c:v>
                </c:pt>
                <c:pt idx="1191">
                  <c:v>376.25583</c:v>
                </c:pt>
                <c:pt idx="1192">
                  <c:v>7.8740715999999997</c:v>
                </c:pt>
                <c:pt idx="1193">
                  <c:v>86.844261000000003</c:v>
                </c:pt>
                <c:pt idx="1194">
                  <c:v>170.87386000000001</c:v>
                </c:pt>
                <c:pt idx="1195">
                  <c:v>411.85617000000002</c:v>
                </c:pt>
                <c:pt idx="1196">
                  <c:v>435.23212000000001</c:v>
                </c:pt>
                <c:pt idx="1197">
                  <c:v>441.70798000000002</c:v>
                </c:pt>
                <c:pt idx="1198">
                  <c:v>442.08994000000001</c:v>
                </c:pt>
                <c:pt idx="1199">
                  <c:v>342.30209000000002</c:v>
                </c:pt>
                <c:pt idx="1200">
                  <c:v>303.27551</c:v>
                </c:pt>
                <c:pt idx="1201">
                  <c:v>64.267585999999994</c:v>
                </c:pt>
                <c:pt idx="1202">
                  <c:v>416.67657000000003</c:v>
                </c:pt>
                <c:pt idx="1203">
                  <c:v>392.70177999999999</c:v>
                </c:pt>
                <c:pt idx="1204">
                  <c:v>396.10061999999999</c:v>
                </c:pt>
                <c:pt idx="1205">
                  <c:v>406.00549000000001</c:v>
                </c:pt>
                <c:pt idx="1206">
                  <c:v>389.35043000000002</c:v>
                </c:pt>
                <c:pt idx="1207">
                  <c:v>456.27501999999998</c:v>
                </c:pt>
                <c:pt idx="1208">
                  <c:v>399.26497999999998</c:v>
                </c:pt>
                <c:pt idx="1209">
                  <c:v>456.27947999999998</c:v>
                </c:pt>
                <c:pt idx="1210">
                  <c:v>317.10498000000001</c:v>
                </c:pt>
                <c:pt idx="1211">
                  <c:v>0.74205374999999996</c:v>
                </c:pt>
                <c:pt idx="1212">
                  <c:v>0.161825</c:v>
                </c:pt>
                <c:pt idx="1213">
                  <c:v>0.22492582</c:v>
                </c:pt>
                <c:pt idx="1214">
                  <c:v>0.17402168000000001</c:v>
                </c:pt>
                <c:pt idx="1215">
                  <c:v>0.73685551000000005</c:v>
                </c:pt>
                <c:pt idx="1216">
                  <c:v>0.64160567999999996</c:v>
                </c:pt>
                <c:pt idx="1217">
                  <c:v>0.67425089999999999</c:v>
                </c:pt>
                <c:pt idx="1218">
                  <c:v>0.20049912</c:v>
                </c:pt>
                <c:pt idx="1219">
                  <c:v>0.14748335000000001</c:v>
                </c:pt>
                <c:pt idx="1220">
                  <c:v>0.51282768999999995</c:v>
                </c:pt>
                <c:pt idx="1221">
                  <c:v>0.56255847000000003</c:v>
                </c:pt>
                <c:pt idx="1222">
                  <c:v>0.85340327000000005</c:v>
                </c:pt>
                <c:pt idx="1223">
                  <c:v>191.90601000000001</c:v>
                </c:pt>
                <c:pt idx="1224">
                  <c:v>323.14303999999998</c:v>
                </c:pt>
                <c:pt idx="1225">
                  <c:v>190.30933999999999</c:v>
                </c:pt>
                <c:pt idx="1226">
                  <c:v>0.11774505</c:v>
                </c:pt>
                <c:pt idx="1227">
                  <c:v>0.87975466000000002</c:v>
                </c:pt>
                <c:pt idx="1228">
                  <c:v>1.0373777</c:v>
                </c:pt>
                <c:pt idx="1229">
                  <c:v>286.65219000000002</c:v>
                </c:pt>
                <c:pt idx="1230">
                  <c:v>82.717727999999994</c:v>
                </c:pt>
                <c:pt idx="1231">
                  <c:v>3.9839902</c:v>
                </c:pt>
                <c:pt idx="1232">
                  <c:v>4.9944372000000001</c:v>
                </c:pt>
                <c:pt idx="1233">
                  <c:v>3.0962341000000002</c:v>
                </c:pt>
                <c:pt idx="1234">
                  <c:v>5.8883637999999996</c:v>
                </c:pt>
                <c:pt idx="1235">
                  <c:v>4.8311219000000003</c:v>
                </c:pt>
                <c:pt idx="1236">
                  <c:v>6.2268996000000003</c:v>
                </c:pt>
                <c:pt idx="1237">
                  <c:v>185.88164</c:v>
                </c:pt>
                <c:pt idx="1238">
                  <c:v>282.99457000000001</c:v>
                </c:pt>
                <c:pt idx="1239">
                  <c:v>287.28960999999998</c:v>
                </c:pt>
                <c:pt idx="1240">
                  <c:v>285.16442999999998</c:v>
                </c:pt>
                <c:pt idx="1241">
                  <c:v>299.43121000000002</c:v>
                </c:pt>
                <c:pt idx="1242">
                  <c:v>294.45328000000001</c:v>
                </c:pt>
                <c:pt idx="1243">
                  <c:v>139.05770999999999</c:v>
                </c:pt>
                <c:pt idx="1244">
                  <c:v>265.16153000000003</c:v>
                </c:pt>
                <c:pt idx="1245">
                  <c:v>-7.6637299999999997E-3</c:v>
                </c:pt>
                <c:pt idx="1246">
                  <c:v>-4.681072E-2</c:v>
                </c:pt>
                <c:pt idx="1247">
                  <c:v>0.26108667000000002</c:v>
                </c:pt>
                <c:pt idx="1248">
                  <c:v>0.10937302</c:v>
                </c:pt>
                <c:pt idx="1249">
                  <c:v>8.0817219999999995E-2</c:v>
                </c:pt>
                <c:pt idx="1250">
                  <c:v>0.15239664999999999</c:v>
                </c:pt>
                <c:pt idx="1251">
                  <c:v>0.11092581</c:v>
                </c:pt>
                <c:pt idx="1252">
                  <c:v>0.11036841999999999</c:v>
                </c:pt>
                <c:pt idx="1253">
                  <c:v>28.575769000000001</c:v>
                </c:pt>
                <c:pt idx="1254">
                  <c:v>76.978354999999993</c:v>
                </c:pt>
                <c:pt idx="1255">
                  <c:v>0.61303841999999997</c:v>
                </c:pt>
                <c:pt idx="1256">
                  <c:v>2.2176589999999999E-2</c:v>
                </c:pt>
                <c:pt idx="1257">
                  <c:v>0.78673082999999999</c:v>
                </c:pt>
                <c:pt idx="1258">
                  <c:v>0.13594195000000001</c:v>
                </c:pt>
                <c:pt idx="1259">
                  <c:v>0.26952466000000003</c:v>
                </c:pt>
                <c:pt idx="1260">
                  <c:v>6.9804660000000004E-2</c:v>
                </c:pt>
                <c:pt idx="1261">
                  <c:v>-3.105432E-2</c:v>
                </c:pt>
                <c:pt idx="1262">
                  <c:v>15.970546000000001</c:v>
                </c:pt>
                <c:pt idx="1263">
                  <c:v>26.484123</c:v>
                </c:pt>
                <c:pt idx="1264">
                  <c:v>26.319510999999999</c:v>
                </c:pt>
                <c:pt idx="1265">
                  <c:v>21.224575000000002</c:v>
                </c:pt>
                <c:pt idx="1266">
                  <c:v>24.682715999999999</c:v>
                </c:pt>
                <c:pt idx="1267">
                  <c:v>23.427002000000002</c:v>
                </c:pt>
                <c:pt idx="1268">
                  <c:v>24.372001999999998</c:v>
                </c:pt>
                <c:pt idx="1269">
                  <c:v>25.444559000000002</c:v>
                </c:pt>
                <c:pt idx="1270">
                  <c:v>24.612513</c:v>
                </c:pt>
                <c:pt idx="1271">
                  <c:v>27.436250999999999</c:v>
                </c:pt>
                <c:pt idx="1272">
                  <c:v>71.547432000000001</c:v>
                </c:pt>
                <c:pt idx="1273">
                  <c:v>77.885543999999996</c:v>
                </c:pt>
                <c:pt idx="1274">
                  <c:v>80.811179999999993</c:v>
                </c:pt>
                <c:pt idx="1275">
                  <c:v>77.838127</c:v>
                </c:pt>
                <c:pt idx="1276">
                  <c:v>84.056426999999999</c:v>
                </c:pt>
                <c:pt idx="1277">
                  <c:v>79.528960999999995</c:v>
                </c:pt>
                <c:pt idx="1278">
                  <c:v>78.782959000000005</c:v>
                </c:pt>
                <c:pt idx="1279">
                  <c:v>80.229515000000006</c:v>
                </c:pt>
                <c:pt idx="1280">
                  <c:v>78.979149000000007</c:v>
                </c:pt>
                <c:pt idx="1281">
                  <c:v>78.167266999999995</c:v>
                </c:pt>
                <c:pt idx="1282">
                  <c:v>83.714332999999996</c:v>
                </c:pt>
                <c:pt idx="1283">
                  <c:v>80.983963000000003</c:v>
                </c:pt>
                <c:pt idx="1284">
                  <c:v>1.3287761</c:v>
                </c:pt>
                <c:pt idx="1285">
                  <c:v>21.759937000000001</c:v>
                </c:pt>
                <c:pt idx="1286">
                  <c:v>76.217406999999994</c:v>
                </c:pt>
                <c:pt idx="1287">
                  <c:v>240.41148000000001</c:v>
                </c:pt>
                <c:pt idx="1288">
                  <c:v>364.17550999999997</c:v>
                </c:pt>
                <c:pt idx="1289">
                  <c:v>395.17959999999999</c:v>
                </c:pt>
                <c:pt idx="1290">
                  <c:v>276.65048000000002</c:v>
                </c:pt>
                <c:pt idx="1291">
                  <c:v>84.104073</c:v>
                </c:pt>
                <c:pt idx="1292">
                  <c:v>81.092765999999997</c:v>
                </c:pt>
                <c:pt idx="1293">
                  <c:v>80.890754999999999</c:v>
                </c:pt>
                <c:pt idx="1294">
                  <c:v>71.896445999999997</c:v>
                </c:pt>
                <c:pt idx="1295">
                  <c:v>20.235012000000001</c:v>
                </c:pt>
                <c:pt idx="1296">
                  <c:v>42.733662000000002</c:v>
                </c:pt>
                <c:pt idx="1297">
                  <c:v>450.16171000000003</c:v>
                </c:pt>
                <c:pt idx="1298">
                  <c:v>445.76398</c:v>
                </c:pt>
                <c:pt idx="1299">
                  <c:v>458.44592</c:v>
                </c:pt>
                <c:pt idx="1300">
                  <c:v>450.92775999999998</c:v>
                </c:pt>
                <c:pt idx="1301">
                  <c:v>465.75002999999998</c:v>
                </c:pt>
                <c:pt idx="1302">
                  <c:v>476.66530999999998</c:v>
                </c:pt>
                <c:pt idx="1303">
                  <c:v>318.89954</c:v>
                </c:pt>
                <c:pt idx="1304">
                  <c:v>393.72949</c:v>
                </c:pt>
                <c:pt idx="1305">
                  <c:v>384.91043000000002</c:v>
                </c:pt>
                <c:pt idx="1306">
                  <c:v>391.85858000000002</c:v>
                </c:pt>
                <c:pt idx="1307">
                  <c:v>433.22287</c:v>
                </c:pt>
                <c:pt idx="1308">
                  <c:v>384.05603000000002</c:v>
                </c:pt>
                <c:pt idx="1309">
                  <c:v>415.13790999999998</c:v>
                </c:pt>
                <c:pt idx="1310">
                  <c:v>388.86374000000001</c:v>
                </c:pt>
                <c:pt idx="1311">
                  <c:v>426.60086000000001</c:v>
                </c:pt>
                <c:pt idx="1312">
                  <c:v>377.47070000000002</c:v>
                </c:pt>
                <c:pt idx="1313">
                  <c:v>434.72018000000003</c:v>
                </c:pt>
                <c:pt idx="1314">
                  <c:v>433.92746</c:v>
                </c:pt>
                <c:pt idx="1315">
                  <c:v>431.01080000000002</c:v>
                </c:pt>
                <c:pt idx="1316">
                  <c:v>388.51602000000003</c:v>
                </c:pt>
                <c:pt idx="1317">
                  <c:v>440.57571000000002</c:v>
                </c:pt>
                <c:pt idx="1318">
                  <c:v>441.47546</c:v>
                </c:pt>
                <c:pt idx="1319">
                  <c:v>390.83269999999999</c:v>
                </c:pt>
                <c:pt idx="1320">
                  <c:v>434.91237999999998</c:v>
                </c:pt>
                <c:pt idx="1321">
                  <c:v>376.15195</c:v>
                </c:pt>
                <c:pt idx="1322">
                  <c:v>369.01546999999999</c:v>
                </c:pt>
                <c:pt idx="1323">
                  <c:v>421.49045000000001</c:v>
                </c:pt>
                <c:pt idx="1324">
                  <c:v>423.50983000000002</c:v>
                </c:pt>
                <c:pt idx="1325">
                  <c:v>433.01208000000003</c:v>
                </c:pt>
                <c:pt idx="1326">
                  <c:v>437.36029000000002</c:v>
                </c:pt>
                <c:pt idx="1327">
                  <c:v>432.37569999999999</c:v>
                </c:pt>
                <c:pt idx="1328">
                  <c:v>425.02332000000001</c:v>
                </c:pt>
                <c:pt idx="1329">
                  <c:v>421.67523</c:v>
                </c:pt>
                <c:pt idx="1330">
                  <c:v>422.86892999999998</c:v>
                </c:pt>
                <c:pt idx="1331">
                  <c:v>432.87018</c:v>
                </c:pt>
                <c:pt idx="1332">
                  <c:v>438.19475999999997</c:v>
                </c:pt>
                <c:pt idx="1333">
                  <c:v>440.72219999999999</c:v>
                </c:pt>
                <c:pt idx="1334">
                  <c:v>441.67545000000001</c:v>
                </c:pt>
                <c:pt idx="1335">
                  <c:v>431.05243000000002</c:v>
                </c:pt>
                <c:pt idx="1336">
                  <c:v>434.71219000000002</c:v>
                </c:pt>
                <c:pt idx="1337">
                  <c:v>384.39663999999999</c:v>
                </c:pt>
                <c:pt idx="1338">
                  <c:v>420.60449</c:v>
                </c:pt>
                <c:pt idx="1339">
                  <c:v>368.00580000000002</c:v>
                </c:pt>
                <c:pt idx="1340">
                  <c:v>409.41287</c:v>
                </c:pt>
                <c:pt idx="1341">
                  <c:v>379.48291</c:v>
                </c:pt>
                <c:pt idx="1342">
                  <c:v>383.37493999999998</c:v>
                </c:pt>
                <c:pt idx="1343">
                  <c:v>374.97467</c:v>
                </c:pt>
                <c:pt idx="1344">
                  <c:v>381.26010000000002</c:v>
                </c:pt>
                <c:pt idx="1345">
                  <c:v>374.24304000000001</c:v>
                </c:pt>
                <c:pt idx="1346">
                  <c:v>375.79086000000001</c:v>
                </c:pt>
                <c:pt idx="1347">
                  <c:v>373.82781999999997</c:v>
                </c:pt>
                <c:pt idx="1348">
                  <c:v>379.47998000000001</c:v>
                </c:pt>
                <c:pt idx="1349">
                  <c:v>377.58661000000001</c:v>
                </c:pt>
                <c:pt idx="1350">
                  <c:v>365.52057000000002</c:v>
                </c:pt>
                <c:pt idx="1351">
                  <c:v>389.80376999999999</c:v>
                </c:pt>
                <c:pt idx="1352">
                  <c:v>386.64841000000001</c:v>
                </c:pt>
                <c:pt idx="1353">
                  <c:v>376.86297999999999</c:v>
                </c:pt>
                <c:pt idx="1354">
                  <c:v>361.96262000000002</c:v>
                </c:pt>
                <c:pt idx="1355">
                  <c:v>363.85674999999998</c:v>
                </c:pt>
                <c:pt idx="1356">
                  <c:v>367.92239000000001</c:v>
                </c:pt>
                <c:pt idx="1357">
                  <c:v>374.23676</c:v>
                </c:pt>
                <c:pt idx="1358">
                  <c:v>424.94110000000001</c:v>
                </c:pt>
                <c:pt idx="1359">
                  <c:v>426.82297</c:v>
                </c:pt>
                <c:pt idx="1360">
                  <c:v>430.50234999999998</c:v>
                </c:pt>
                <c:pt idx="1361">
                  <c:v>434.43896000000001</c:v>
                </c:pt>
                <c:pt idx="1362">
                  <c:v>422.55164000000002</c:v>
                </c:pt>
                <c:pt idx="1363">
                  <c:v>429.89269999999999</c:v>
                </c:pt>
                <c:pt idx="1364">
                  <c:v>434.88385</c:v>
                </c:pt>
                <c:pt idx="1365">
                  <c:v>436.19317999999998</c:v>
                </c:pt>
                <c:pt idx="1366">
                  <c:v>426.09958</c:v>
                </c:pt>
                <c:pt idx="1367">
                  <c:v>421.56844999999998</c:v>
                </c:pt>
                <c:pt idx="1368">
                  <c:v>429.37927000000002</c:v>
                </c:pt>
                <c:pt idx="1369">
                  <c:v>381.40338000000003</c:v>
                </c:pt>
                <c:pt idx="1370">
                  <c:v>388.58501999999999</c:v>
                </c:pt>
                <c:pt idx="1371">
                  <c:v>365.94475999999997</c:v>
                </c:pt>
                <c:pt idx="1372">
                  <c:v>428.32220000000001</c:v>
                </c:pt>
                <c:pt idx="1373">
                  <c:v>424.70074</c:v>
                </c:pt>
                <c:pt idx="1374">
                  <c:v>429.76461999999998</c:v>
                </c:pt>
                <c:pt idx="1375">
                  <c:v>384.73617999999999</c:v>
                </c:pt>
                <c:pt idx="1376">
                  <c:v>374.07668999999999</c:v>
                </c:pt>
                <c:pt idx="1377">
                  <c:v>429.26092999999997</c:v>
                </c:pt>
                <c:pt idx="1378">
                  <c:v>429.39301</c:v>
                </c:pt>
                <c:pt idx="1379">
                  <c:v>387.79586999999998</c:v>
                </c:pt>
                <c:pt idx="1380">
                  <c:v>382.70584000000002</c:v>
                </c:pt>
                <c:pt idx="1381">
                  <c:v>442.50031000000001</c:v>
                </c:pt>
                <c:pt idx="1382">
                  <c:v>395.47672</c:v>
                </c:pt>
                <c:pt idx="1383">
                  <c:v>378.49286000000001</c:v>
                </c:pt>
                <c:pt idx="1384">
                  <c:v>366.46224999999998</c:v>
                </c:pt>
                <c:pt idx="1385">
                  <c:v>359.39913999999999</c:v>
                </c:pt>
                <c:pt idx="1386">
                  <c:v>414.68340999999998</c:v>
                </c:pt>
                <c:pt idx="1387">
                  <c:v>415.15329000000003</c:v>
                </c:pt>
                <c:pt idx="1388">
                  <c:v>364.10568000000001</c:v>
                </c:pt>
                <c:pt idx="1389">
                  <c:v>344.18657999999999</c:v>
                </c:pt>
                <c:pt idx="1390">
                  <c:v>275.10538000000003</c:v>
                </c:pt>
                <c:pt idx="1391">
                  <c:v>348.7038</c:v>
                </c:pt>
                <c:pt idx="1392">
                  <c:v>339.43130000000002</c:v>
                </c:pt>
                <c:pt idx="1393">
                  <c:v>333.34676999999999</c:v>
                </c:pt>
                <c:pt idx="1394">
                  <c:v>344.84032999999999</c:v>
                </c:pt>
                <c:pt idx="1395">
                  <c:v>371.12973</c:v>
                </c:pt>
                <c:pt idx="1396">
                  <c:v>373.1825</c:v>
                </c:pt>
                <c:pt idx="1397">
                  <c:v>373.01058999999998</c:v>
                </c:pt>
                <c:pt idx="1398">
                  <c:v>372.38628999999997</c:v>
                </c:pt>
                <c:pt idx="1399">
                  <c:v>369.55936000000003</c:v>
                </c:pt>
                <c:pt idx="1400">
                  <c:v>373.66028</c:v>
                </c:pt>
                <c:pt idx="1401">
                  <c:v>376.49234000000001</c:v>
                </c:pt>
                <c:pt idx="1402">
                  <c:v>323.04595999999998</c:v>
                </c:pt>
                <c:pt idx="1403">
                  <c:v>337.65973000000002</c:v>
                </c:pt>
                <c:pt idx="1404">
                  <c:v>379.51659999999998</c:v>
                </c:pt>
                <c:pt idx="1405">
                  <c:v>368.62616000000003</c:v>
                </c:pt>
                <c:pt idx="1406">
                  <c:v>362.87542999999999</c:v>
                </c:pt>
                <c:pt idx="1407">
                  <c:v>382.08411000000001</c:v>
                </c:pt>
                <c:pt idx="1408">
                  <c:v>362.06450999999998</c:v>
                </c:pt>
                <c:pt idx="1409">
                  <c:v>29.171355999999999</c:v>
                </c:pt>
                <c:pt idx="1410">
                  <c:v>0.81017220000000001</c:v>
                </c:pt>
                <c:pt idx="1411">
                  <c:v>0.44787827000000002</c:v>
                </c:pt>
                <c:pt idx="1412">
                  <c:v>268.41379000000001</c:v>
                </c:pt>
                <c:pt idx="1413">
                  <c:v>313.45528999999999</c:v>
                </c:pt>
                <c:pt idx="1414">
                  <c:v>384.24335000000002</c:v>
                </c:pt>
                <c:pt idx="1415">
                  <c:v>356.82285000000002</c:v>
                </c:pt>
                <c:pt idx="1416">
                  <c:v>373.26589999999999</c:v>
                </c:pt>
                <c:pt idx="1417">
                  <c:v>362.63467000000003</c:v>
                </c:pt>
                <c:pt idx="1418">
                  <c:v>386.09061000000003</c:v>
                </c:pt>
                <c:pt idx="1419">
                  <c:v>284.45319000000001</c:v>
                </c:pt>
                <c:pt idx="1420">
                  <c:v>196.30350999999999</c:v>
                </c:pt>
                <c:pt idx="1421">
                  <c:v>471.29629999999997</c:v>
                </c:pt>
                <c:pt idx="1422">
                  <c:v>385.54595999999998</c:v>
                </c:pt>
                <c:pt idx="1423">
                  <c:v>366.74713000000003</c:v>
                </c:pt>
                <c:pt idx="1424">
                  <c:v>367.25283999999999</c:v>
                </c:pt>
                <c:pt idx="1425">
                  <c:v>364.04953</c:v>
                </c:pt>
                <c:pt idx="1426">
                  <c:v>333.61966000000001</c:v>
                </c:pt>
                <c:pt idx="1427">
                  <c:v>333.30617999999998</c:v>
                </c:pt>
                <c:pt idx="1428">
                  <c:v>424.01801</c:v>
                </c:pt>
                <c:pt idx="1429">
                  <c:v>418.78899999999999</c:v>
                </c:pt>
                <c:pt idx="1430">
                  <c:v>420.56853999999998</c:v>
                </c:pt>
                <c:pt idx="1431">
                  <c:v>320.53118999999998</c:v>
                </c:pt>
                <c:pt idx="1432">
                  <c:v>320.48227000000003</c:v>
                </c:pt>
                <c:pt idx="1433">
                  <c:v>322.24365</c:v>
                </c:pt>
                <c:pt idx="1434">
                  <c:v>325.55214999999998</c:v>
                </c:pt>
                <c:pt idx="1435">
                  <c:v>319.53026999999997</c:v>
                </c:pt>
                <c:pt idx="1436">
                  <c:v>186.13283999999999</c:v>
                </c:pt>
                <c:pt idx="1437">
                  <c:v>175.97072</c:v>
                </c:pt>
                <c:pt idx="1438">
                  <c:v>311.85579999999999</c:v>
                </c:pt>
                <c:pt idx="1439">
                  <c:v>325.04520000000002</c:v>
                </c:pt>
                <c:pt idx="1440">
                  <c:v>325.27431999999999</c:v>
                </c:pt>
                <c:pt idx="1441">
                  <c:v>322.86313000000001</c:v>
                </c:pt>
                <c:pt idx="1442">
                  <c:v>331.78859999999997</c:v>
                </c:pt>
                <c:pt idx="1443">
                  <c:v>324.37353999999999</c:v>
                </c:pt>
                <c:pt idx="1444">
                  <c:v>327.11874</c:v>
                </c:pt>
                <c:pt idx="1445">
                  <c:v>331.24414000000002</c:v>
                </c:pt>
                <c:pt idx="1446">
                  <c:v>329.90836000000002</c:v>
                </c:pt>
                <c:pt idx="1447">
                  <c:v>330.58339999999998</c:v>
                </c:pt>
                <c:pt idx="1448">
                  <c:v>319.53311000000002</c:v>
                </c:pt>
                <c:pt idx="1449">
                  <c:v>335.09924000000001</c:v>
                </c:pt>
                <c:pt idx="1450">
                  <c:v>329.46204</c:v>
                </c:pt>
                <c:pt idx="1451">
                  <c:v>326.39632999999998</c:v>
                </c:pt>
                <c:pt idx="1452">
                  <c:v>310.70432</c:v>
                </c:pt>
                <c:pt idx="1453">
                  <c:v>334.3306</c:v>
                </c:pt>
                <c:pt idx="1454">
                  <c:v>329.82128999999998</c:v>
                </c:pt>
                <c:pt idx="1455">
                  <c:v>328.97028</c:v>
                </c:pt>
                <c:pt idx="1456">
                  <c:v>319.85930999999999</c:v>
                </c:pt>
                <c:pt idx="1457">
                  <c:v>248.46928</c:v>
                </c:pt>
                <c:pt idx="1458">
                  <c:v>307.50704999999999</c:v>
                </c:pt>
                <c:pt idx="1459">
                  <c:v>333.89751999999999</c:v>
                </c:pt>
                <c:pt idx="1460">
                  <c:v>329.36480999999998</c:v>
                </c:pt>
                <c:pt idx="1461">
                  <c:v>329.47226000000001</c:v>
                </c:pt>
                <c:pt idx="1462">
                  <c:v>324.51157000000001</c:v>
                </c:pt>
                <c:pt idx="1463">
                  <c:v>338.23642000000001</c:v>
                </c:pt>
                <c:pt idx="1464">
                  <c:v>308.63049000000001</c:v>
                </c:pt>
                <c:pt idx="1465">
                  <c:v>323.54385000000002</c:v>
                </c:pt>
                <c:pt idx="1466">
                  <c:v>320.93167</c:v>
                </c:pt>
                <c:pt idx="1467">
                  <c:v>347.16390999999999</c:v>
                </c:pt>
                <c:pt idx="1468">
                  <c:v>333.23043999999999</c:v>
                </c:pt>
                <c:pt idx="1469">
                  <c:v>330.62997000000001</c:v>
                </c:pt>
                <c:pt idx="1470">
                  <c:v>314.86932000000002</c:v>
                </c:pt>
                <c:pt idx="1471">
                  <c:v>313.86685</c:v>
                </c:pt>
                <c:pt idx="1472">
                  <c:v>326.42630000000003</c:v>
                </c:pt>
                <c:pt idx="1473">
                  <c:v>323.85106999999999</c:v>
                </c:pt>
                <c:pt idx="1474">
                  <c:v>319.24347</c:v>
                </c:pt>
                <c:pt idx="1475">
                  <c:v>310.84314000000001</c:v>
                </c:pt>
                <c:pt idx="1476">
                  <c:v>325.00711000000001</c:v>
                </c:pt>
                <c:pt idx="1477">
                  <c:v>307.43439000000001</c:v>
                </c:pt>
                <c:pt idx="1478">
                  <c:v>294.92484000000002</c:v>
                </c:pt>
                <c:pt idx="1479">
                  <c:v>325.33157</c:v>
                </c:pt>
                <c:pt idx="1480">
                  <c:v>275.22588999999999</c:v>
                </c:pt>
                <c:pt idx="1481">
                  <c:v>42.943306</c:v>
                </c:pt>
                <c:pt idx="1482">
                  <c:v>279.04599000000002</c:v>
                </c:pt>
                <c:pt idx="1483">
                  <c:v>283.49700999999999</c:v>
                </c:pt>
                <c:pt idx="1484">
                  <c:v>322.20260999999999</c:v>
                </c:pt>
                <c:pt idx="1485">
                  <c:v>315.21359000000001</c:v>
                </c:pt>
                <c:pt idx="1486">
                  <c:v>322.87421000000001</c:v>
                </c:pt>
                <c:pt idx="1487">
                  <c:v>315.83539000000002</c:v>
                </c:pt>
                <c:pt idx="1488">
                  <c:v>327.58557000000002</c:v>
                </c:pt>
                <c:pt idx="1489">
                  <c:v>329.32342999999997</c:v>
                </c:pt>
                <c:pt idx="1490">
                  <c:v>332.21758999999997</c:v>
                </c:pt>
                <c:pt idx="1491">
                  <c:v>323.10271999999998</c:v>
                </c:pt>
                <c:pt idx="1492">
                  <c:v>330.64699999999999</c:v>
                </c:pt>
                <c:pt idx="1493">
                  <c:v>320.89154000000002</c:v>
                </c:pt>
                <c:pt idx="1494">
                  <c:v>320.23230000000001</c:v>
                </c:pt>
                <c:pt idx="1495">
                  <c:v>327.16271999999998</c:v>
                </c:pt>
                <c:pt idx="1496">
                  <c:v>322.94475999999997</c:v>
                </c:pt>
                <c:pt idx="1497">
                  <c:v>335.45465000000002</c:v>
                </c:pt>
                <c:pt idx="1498">
                  <c:v>328.99811</c:v>
                </c:pt>
                <c:pt idx="1499">
                  <c:v>350.10854999999998</c:v>
                </c:pt>
                <c:pt idx="1500">
                  <c:v>351.33663999999999</c:v>
                </c:pt>
                <c:pt idx="1501">
                  <c:v>374.87160999999998</c:v>
                </c:pt>
                <c:pt idx="1502">
                  <c:v>373.65399000000002</c:v>
                </c:pt>
                <c:pt idx="1503">
                  <c:v>387.69646999999998</c:v>
                </c:pt>
                <c:pt idx="1504">
                  <c:v>387.38263000000001</c:v>
                </c:pt>
                <c:pt idx="1505">
                  <c:v>378.73165999999998</c:v>
                </c:pt>
                <c:pt idx="1506">
                  <c:v>390.26028000000002</c:v>
                </c:pt>
                <c:pt idx="1507">
                  <c:v>377.78021000000001</c:v>
                </c:pt>
                <c:pt idx="1508">
                  <c:v>394.88101</c:v>
                </c:pt>
                <c:pt idx="1509">
                  <c:v>386.65249999999997</c:v>
                </c:pt>
                <c:pt idx="1510">
                  <c:v>414.39416999999997</c:v>
                </c:pt>
                <c:pt idx="1511">
                  <c:v>417.84273999999999</c:v>
                </c:pt>
                <c:pt idx="1512">
                  <c:v>404.17484000000002</c:v>
                </c:pt>
                <c:pt idx="1513">
                  <c:v>412.91417999999999</c:v>
                </c:pt>
                <c:pt idx="1514">
                  <c:v>405.80795000000001</c:v>
                </c:pt>
                <c:pt idx="1515">
                  <c:v>410.62984999999998</c:v>
                </c:pt>
                <c:pt idx="1516">
                  <c:v>414.54379</c:v>
                </c:pt>
                <c:pt idx="1517">
                  <c:v>413.75473</c:v>
                </c:pt>
                <c:pt idx="1518">
                  <c:v>404.95864999999998</c:v>
                </c:pt>
                <c:pt idx="1519">
                  <c:v>408.53170999999998</c:v>
                </c:pt>
                <c:pt idx="1520">
                  <c:v>434.97341999999998</c:v>
                </c:pt>
                <c:pt idx="1521">
                  <c:v>423.08987000000002</c:v>
                </c:pt>
                <c:pt idx="1522">
                  <c:v>430.23482999999999</c:v>
                </c:pt>
                <c:pt idx="1523">
                  <c:v>434.91730000000001</c:v>
                </c:pt>
                <c:pt idx="1524">
                  <c:v>454.27435000000003</c:v>
                </c:pt>
                <c:pt idx="1525">
                  <c:v>441.08688000000001</c:v>
                </c:pt>
                <c:pt idx="1526">
                  <c:v>440.81436000000002</c:v>
                </c:pt>
                <c:pt idx="1527">
                  <c:v>436.91701999999998</c:v>
                </c:pt>
                <c:pt idx="1528">
                  <c:v>448.61910999999998</c:v>
                </c:pt>
                <c:pt idx="1529">
                  <c:v>438.51688000000001</c:v>
                </c:pt>
                <c:pt idx="1530">
                  <c:v>440.72235000000001</c:v>
                </c:pt>
                <c:pt idx="1531">
                  <c:v>447.00475999999998</c:v>
                </c:pt>
                <c:pt idx="1532">
                  <c:v>426.29007000000001</c:v>
                </c:pt>
                <c:pt idx="1533">
                  <c:v>431.49158</c:v>
                </c:pt>
                <c:pt idx="1534">
                  <c:v>433.23593</c:v>
                </c:pt>
                <c:pt idx="1535">
                  <c:v>419.30788999999999</c:v>
                </c:pt>
                <c:pt idx="1536">
                  <c:v>409.55752999999999</c:v>
                </c:pt>
                <c:pt idx="1537">
                  <c:v>405.97881999999998</c:v>
                </c:pt>
                <c:pt idx="1538">
                  <c:v>398.98495000000003</c:v>
                </c:pt>
                <c:pt idx="1539">
                  <c:v>426.49239999999998</c:v>
                </c:pt>
                <c:pt idx="1540">
                  <c:v>436.00466999999998</c:v>
                </c:pt>
                <c:pt idx="1541">
                  <c:v>431.61187999999999</c:v>
                </c:pt>
                <c:pt idx="1542">
                  <c:v>340.13781999999998</c:v>
                </c:pt>
                <c:pt idx="1543">
                  <c:v>202.91767999999999</c:v>
                </c:pt>
                <c:pt idx="1544">
                  <c:v>431.983</c:v>
                </c:pt>
                <c:pt idx="1545">
                  <c:v>435.67227000000003</c:v>
                </c:pt>
                <c:pt idx="1546">
                  <c:v>443.94720000000001</c:v>
                </c:pt>
                <c:pt idx="1547">
                  <c:v>442.28890999999999</c:v>
                </c:pt>
                <c:pt idx="1548">
                  <c:v>450.26181000000003</c:v>
                </c:pt>
                <c:pt idx="1549">
                  <c:v>455.64496000000003</c:v>
                </c:pt>
                <c:pt idx="1550">
                  <c:v>445.72644000000003</c:v>
                </c:pt>
                <c:pt idx="1551">
                  <c:v>459.38222999999999</c:v>
                </c:pt>
                <c:pt idx="1552">
                  <c:v>501.96084999999999</c:v>
                </c:pt>
                <c:pt idx="1553">
                  <c:v>446.09341000000001</c:v>
                </c:pt>
                <c:pt idx="1554">
                  <c:v>441.22714000000002</c:v>
                </c:pt>
                <c:pt idx="1555">
                  <c:v>447.23293999999999</c:v>
                </c:pt>
                <c:pt idx="1556">
                  <c:v>437.00612999999998</c:v>
                </c:pt>
                <c:pt idx="1557">
                  <c:v>450.89571999999998</c:v>
                </c:pt>
                <c:pt idx="1558">
                  <c:v>517.29114000000004</c:v>
                </c:pt>
                <c:pt idx="1559">
                  <c:v>449.76510999999999</c:v>
                </c:pt>
                <c:pt idx="1560">
                  <c:v>464.15140000000002</c:v>
                </c:pt>
                <c:pt idx="1561">
                  <c:v>458.47194999999999</c:v>
                </c:pt>
                <c:pt idx="1562">
                  <c:v>477.06182999999999</c:v>
                </c:pt>
                <c:pt idx="1563">
                  <c:v>443.34125</c:v>
                </c:pt>
                <c:pt idx="1564">
                  <c:v>433.31493999999998</c:v>
                </c:pt>
                <c:pt idx="1565">
                  <c:v>432.06637999999998</c:v>
                </c:pt>
                <c:pt idx="1566">
                  <c:v>444.02542</c:v>
                </c:pt>
                <c:pt idx="1567">
                  <c:v>445.43176</c:v>
                </c:pt>
                <c:pt idx="1568">
                  <c:v>461.38220000000001</c:v>
                </c:pt>
                <c:pt idx="1569">
                  <c:v>386.40424000000002</c:v>
                </c:pt>
                <c:pt idx="1570">
                  <c:v>454.22156000000001</c:v>
                </c:pt>
                <c:pt idx="1571">
                  <c:v>457.55862000000002</c:v>
                </c:pt>
                <c:pt idx="1572">
                  <c:v>450.30914000000001</c:v>
                </c:pt>
                <c:pt idx="1573">
                  <c:v>459.73288000000002</c:v>
                </c:pt>
                <c:pt idx="1574">
                  <c:v>443.58676000000003</c:v>
                </c:pt>
                <c:pt idx="1575">
                  <c:v>428.31569999999999</c:v>
                </c:pt>
                <c:pt idx="1576">
                  <c:v>448.44812000000002</c:v>
                </c:pt>
                <c:pt idx="1577">
                  <c:v>449.51934999999997</c:v>
                </c:pt>
                <c:pt idx="1578">
                  <c:v>438.52386000000001</c:v>
                </c:pt>
                <c:pt idx="1579">
                  <c:v>442.62880999999999</c:v>
                </c:pt>
                <c:pt idx="1580">
                  <c:v>446.91464000000002</c:v>
                </c:pt>
                <c:pt idx="1581">
                  <c:v>445.00510000000003</c:v>
                </c:pt>
                <c:pt idx="1582">
                  <c:v>70.950546000000003</c:v>
                </c:pt>
                <c:pt idx="1583">
                  <c:v>432.75830000000002</c:v>
                </c:pt>
                <c:pt idx="1584">
                  <c:v>452.36016999999998</c:v>
                </c:pt>
                <c:pt idx="1585">
                  <c:v>453.91829999999999</c:v>
                </c:pt>
                <c:pt idx="1586">
                  <c:v>454.22442999999998</c:v>
                </c:pt>
                <c:pt idx="1587">
                  <c:v>447.67849999999999</c:v>
                </c:pt>
                <c:pt idx="1588">
                  <c:v>450.24630999999999</c:v>
                </c:pt>
                <c:pt idx="1589">
                  <c:v>448.03967</c:v>
                </c:pt>
                <c:pt idx="1590">
                  <c:v>439.25054999999998</c:v>
                </c:pt>
                <c:pt idx="1591">
                  <c:v>455.74288999999999</c:v>
                </c:pt>
                <c:pt idx="1592">
                  <c:v>458.78897000000001</c:v>
                </c:pt>
                <c:pt idx="1593">
                  <c:v>460.67428999999998</c:v>
                </c:pt>
                <c:pt idx="1594">
                  <c:v>458.93621999999999</c:v>
                </c:pt>
                <c:pt idx="1595">
                  <c:v>461.01400999999998</c:v>
                </c:pt>
                <c:pt idx="1596">
                  <c:v>461.30615</c:v>
                </c:pt>
                <c:pt idx="1597">
                  <c:v>450.43741</c:v>
                </c:pt>
                <c:pt idx="1598">
                  <c:v>473.33197000000001</c:v>
                </c:pt>
                <c:pt idx="1599">
                  <c:v>479.87299000000002</c:v>
                </c:pt>
                <c:pt idx="1600">
                  <c:v>344.62418000000002</c:v>
                </c:pt>
                <c:pt idx="1601">
                  <c:v>487.62430000000001</c:v>
                </c:pt>
                <c:pt idx="1602">
                  <c:v>483.91016000000002</c:v>
                </c:pt>
                <c:pt idx="1603">
                  <c:v>391.61514</c:v>
                </c:pt>
                <c:pt idx="1604">
                  <c:v>465.98410000000001</c:v>
                </c:pt>
                <c:pt idx="1605">
                  <c:v>447.78809000000001</c:v>
                </c:pt>
                <c:pt idx="1606">
                  <c:v>388.29514</c:v>
                </c:pt>
                <c:pt idx="1607">
                  <c:v>450.39589999999998</c:v>
                </c:pt>
                <c:pt idx="1608">
                  <c:v>430.31317000000001</c:v>
                </c:pt>
                <c:pt idx="1609">
                  <c:v>320.46323000000001</c:v>
                </c:pt>
                <c:pt idx="1610">
                  <c:v>453.48734000000002</c:v>
                </c:pt>
                <c:pt idx="1611">
                  <c:v>400.77600000000001</c:v>
                </c:pt>
                <c:pt idx="1612">
                  <c:v>404.05020000000002</c:v>
                </c:pt>
                <c:pt idx="1613">
                  <c:v>339.36550999999997</c:v>
                </c:pt>
                <c:pt idx="1614">
                  <c:v>461.60897999999997</c:v>
                </c:pt>
                <c:pt idx="1615">
                  <c:v>441.87659000000002</c:v>
                </c:pt>
                <c:pt idx="1616">
                  <c:v>436.85291000000001</c:v>
                </c:pt>
                <c:pt idx="1617">
                  <c:v>455.58746000000002</c:v>
                </c:pt>
                <c:pt idx="1618">
                  <c:v>489.32199000000003</c:v>
                </c:pt>
                <c:pt idx="1619">
                  <c:v>481.60019</c:v>
                </c:pt>
                <c:pt idx="1620">
                  <c:v>480.52105999999998</c:v>
                </c:pt>
                <c:pt idx="1621">
                  <c:v>437.29165999999998</c:v>
                </c:pt>
                <c:pt idx="1622">
                  <c:v>477.37761999999998</c:v>
                </c:pt>
                <c:pt idx="1623">
                  <c:v>493.35656999999998</c:v>
                </c:pt>
                <c:pt idx="1624">
                  <c:v>440.97683999999998</c:v>
                </c:pt>
                <c:pt idx="1625">
                  <c:v>473.49353000000002</c:v>
                </c:pt>
                <c:pt idx="1626">
                  <c:v>477.10061999999999</c:v>
                </c:pt>
                <c:pt idx="1627">
                  <c:v>484.23232999999999</c:v>
                </c:pt>
                <c:pt idx="1628">
                  <c:v>451.81015000000002</c:v>
                </c:pt>
                <c:pt idx="1629">
                  <c:v>484.78719999999998</c:v>
                </c:pt>
                <c:pt idx="1630">
                  <c:v>481.41660000000002</c:v>
                </c:pt>
                <c:pt idx="1631">
                  <c:v>497.76157000000001</c:v>
                </c:pt>
                <c:pt idx="1632">
                  <c:v>483.40114999999997</c:v>
                </c:pt>
                <c:pt idx="1633">
                  <c:v>484.23529000000002</c:v>
                </c:pt>
                <c:pt idx="1634">
                  <c:v>479.49077999999997</c:v>
                </c:pt>
                <c:pt idx="1635">
                  <c:v>490.27069</c:v>
                </c:pt>
                <c:pt idx="1636">
                  <c:v>247.08466999999999</c:v>
                </c:pt>
                <c:pt idx="1637">
                  <c:v>499.38567999999998</c:v>
                </c:pt>
                <c:pt idx="1638">
                  <c:v>489.39648</c:v>
                </c:pt>
                <c:pt idx="1639">
                  <c:v>392.80966000000001</c:v>
                </c:pt>
                <c:pt idx="1640">
                  <c:v>524.54047000000003</c:v>
                </c:pt>
                <c:pt idx="1641">
                  <c:v>501.26431000000002</c:v>
                </c:pt>
                <c:pt idx="1642">
                  <c:v>499.88198999999997</c:v>
                </c:pt>
                <c:pt idx="1643">
                  <c:v>508.09179999999998</c:v>
                </c:pt>
                <c:pt idx="1644">
                  <c:v>571.24297999999999</c:v>
                </c:pt>
                <c:pt idx="1645">
                  <c:v>440.71283</c:v>
                </c:pt>
                <c:pt idx="1646">
                  <c:v>507.40960999999999</c:v>
                </c:pt>
                <c:pt idx="1647">
                  <c:v>529.36279000000002</c:v>
                </c:pt>
                <c:pt idx="1648">
                  <c:v>504.91068000000001</c:v>
                </c:pt>
                <c:pt idx="1649">
                  <c:v>509.41556000000003</c:v>
                </c:pt>
                <c:pt idx="1650">
                  <c:v>495.86545000000001</c:v>
                </c:pt>
                <c:pt idx="1651">
                  <c:v>502.87421000000001</c:v>
                </c:pt>
                <c:pt idx="1652">
                  <c:v>491.04964999999999</c:v>
                </c:pt>
                <c:pt idx="1653">
                  <c:v>492.38220000000001</c:v>
                </c:pt>
                <c:pt idx="1654">
                  <c:v>499.35629</c:v>
                </c:pt>
                <c:pt idx="1655">
                  <c:v>249.94228000000001</c:v>
                </c:pt>
                <c:pt idx="1656">
                  <c:v>500.46346999999997</c:v>
                </c:pt>
                <c:pt idx="1657">
                  <c:v>251.0916</c:v>
                </c:pt>
                <c:pt idx="1658">
                  <c:v>503.54559</c:v>
                </c:pt>
                <c:pt idx="1659">
                  <c:v>257.16135000000003</c:v>
                </c:pt>
                <c:pt idx="1660">
                  <c:v>493.48962</c:v>
                </c:pt>
                <c:pt idx="1661">
                  <c:v>497.6275</c:v>
                </c:pt>
                <c:pt idx="1662">
                  <c:v>498.60602</c:v>
                </c:pt>
                <c:pt idx="1663">
                  <c:v>252.38248999999999</c:v>
                </c:pt>
                <c:pt idx="1664">
                  <c:v>499.72546</c:v>
                </c:pt>
                <c:pt idx="1665">
                  <c:v>506.48480000000001</c:v>
                </c:pt>
                <c:pt idx="1666">
                  <c:v>501.36867999999998</c:v>
                </c:pt>
                <c:pt idx="1667">
                  <c:v>498.96219000000002</c:v>
                </c:pt>
                <c:pt idx="1668">
                  <c:v>507.4162</c:v>
                </c:pt>
                <c:pt idx="1669">
                  <c:v>480.00769000000003</c:v>
                </c:pt>
                <c:pt idx="1670">
                  <c:v>491.26236</c:v>
                </c:pt>
                <c:pt idx="1671">
                  <c:v>502.19824</c:v>
                </c:pt>
                <c:pt idx="1672">
                  <c:v>504.55435</c:v>
                </c:pt>
                <c:pt idx="1673">
                  <c:v>502.58954</c:v>
                </c:pt>
                <c:pt idx="1674">
                  <c:v>502.03820999999999</c:v>
                </c:pt>
                <c:pt idx="1675">
                  <c:v>495.88004000000001</c:v>
                </c:pt>
                <c:pt idx="1676">
                  <c:v>496.66028</c:v>
                </c:pt>
                <c:pt idx="1677">
                  <c:v>511.21658000000002</c:v>
                </c:pt>
                <c:pt idx="1678">
                  <c:v>508.09647000000001</c:v>
                </c:pt>
                <c:pt idx="1679">
                  <c:v>499.02382999999998</c:v>
                </c:pt>
                <c:pt idx="1680">
                  <c:v>489.65784000000002</c:v>
                </c:pt>
                <c:pt idx="1681">
                  <c:v>497.87436000000002</c:v>
                </c:pt>
                <c:pt idx="1682">
                  <c:v>493.58105</c:v>
                </c:pt>
                <c:pt idx="1683">
                  <c:v>501.79581000000002</c:v>
                </c:pt>
                <c:pt idx="1684">
                  <c:v>358.7774</c:v>
                </c:pt>
                <c:pt idx="1685">
                  <c:v>335.38913000000002</c:v>
                </c:pt>
                <c:pt idx="1686">
                  <c:v>534.51964999999996</c:v>
                </c:pt>
                <c:pt idx="1687">
                  <c:v>511.16028</c:v>
                </c:pt>
                <c:pt idx="1688">
                  <c:v>507.57650999999998</c:v>
                </c:pt>
                <c:pt idx="1689">
                  <c:v>502.76672000000002</c:v>
                </c:pt>
                <c:pt idx="1690">
                  <c:v>455.00378000000001</c:v>
                </c:pt>
                <c:pt idx="1691">
                  <c:v>507.57506999999998</c:v>
                </c:pt>
                <c:pt idx="1692">
                  <c:v>505.50909000000001</c:v>
                </c:pt>
                <c:pt idx="1693">
                  <c:v>497.16030999999998</c:v>
                </c:pt>
                <c:pt idx="1694">
                  <c:v>505.13765999999998</c:v>
                </c:pt>
                <c:pt idx="1695">
                  <c:v>504.9205</c:v>
                </c:pt>
                <c:pt idx="1696">
                  <c:v>498.45614999999998</c:v>
                </c:pt>
                <c:pt idx="1697">
                  <c:v>508.11471999999998</c:v>
                </c:pt>
                <c:pt idx="1698">
                  <c:v>540.31403</c:v>
                </c:pt>
                <c:pt idx="1699">
                  <c:v>498.53375</c:v>
                </c:pt>
                <c:pt idx="1700">
                  <c:v>492.05266999999998</c:v>
                </c:pt>
                <c:pt idx="1701">
                  <c:v>354.06723</c:v>
                </c:pt>
                <c:pt idx="1702">
                  <c:v>520.56615999999997</c:v>
                </c:pt>
                <c:pt idx="1703">
                  <c:v>494.08926000000002</c:v>
                </c:pt>
                <c:pt idx="1704">
                  <c:v>499.71884</c:v>
                </c:pt>
                <c:pt idx="1705">
                  <c:v>492.89956999999998</c:v>
                </c:pt>
                <c:pt idx="1706">
                  <c:v>501.72464000000002</c:v>
                </c:pt>
                <c:pt idx="1707">
                  <c:v>502.42746</c:v>
                </c:pt>
                <c:pt idx="1708">
                  <c:v>535.14373999999998</c:v>
                </c:pt>
                <c:pt idx="1709">
                  <c:v>499.26839999999999</c:v>
                </c:pt>
                <c:pt idx="1710">
                  <c:v>492.81772000000001</c:v>
                </c:pt>
                <c:pt idx="1711">
                  <c:v>481.83587999999997</c:v>
                </c:pt>
                <c:pt idx="1712">
                  <c:v>477.84039000000001</c:v>
                </c:pt>
                <c:pt idx="1713">
                  <c:v>470.93691999999999</c:v>
                </c:pt>
                <c:pt idx="1714">
                  <c:v>499.63681000000003</c:v>
                </c:pt>
                <c:pt idx="1715">
                  <c:v>483.57281</c:v>
                </c:pt>
                <c:pt idx="1716">
                  <c:v>565.72266000000002</c:v>
                </c:pt>
                <c:pt idx="1717">
                  <c:v>430.93615999999997</c:v>
                </c:pt>
                <c:pt idx="1718">
                  <c:v>192.87718000000001</c:v>
                </c:pt>
                <c:pt idx="1719">
                  <c:v>438.90588000000002</c:v>
                </c:pt>
                <c:pt idx="1720">
                  <c:v>467.27028999999999</c:v>
                </c:pt>
                <c:pt idx="1721">
                  <c:v>472.85172</c:v>
                </c:pt>
                <c:pt idx="1722">
                  <c:v>472.91507000000001</c:v>
                </c:pt>
                <c:pt idx="1723">
                  <c:v>474.86948000000001</c:v>
                </c:pt>
                <c:pt idx="1724">
                  <c:v>485.95609000000002</c:v>
                </c:pt>
                <c:pt idx="1725">
                  <c:v>481.09534000000002</c:v>
                </c:pt>
                <c:pt idx="1726">
                  <c:v>466.44260000000003</c:v>
                </c:pt>
                <c:pt idx="1727">
                  <c:v>445.92227000000003</c:v>
                </c:pt>
                <c:pt idx="1728">
                  <c:v>438.39571999999998</c:v>
                </c:pt>
                <c:pt idx="1729">
                  <c:v>438.00821000000002</c:v>
                </c:pt>
                <c:pt idx="1730">
                  <c:v>435.51803999999998</c:v>
                </c:pt>
                <c:pt idx="1731">
                  <c:v>446.86910999999998</c:v>
                </c:pt>
                <c:pt idx="1732">
                  <c:v>453.78811999999999</c:v>
                </c:pt>
                <c:pt idx="1733">
                  <c:v>494.48935</c:v>
                </c:pt>
                <c:pt idx="1734">
                  <c:v>342.16946000000002</c:v>
                </c:pt>
                <c:pt idx="1735">
                  <c:v>541.13244999999995</c:v>
                </c:pt>
                <c:pt idx="1736">
                  <c:v>488.91070999999999</c:v>
                </c:pt>
                <c:pt idx="1737">
                  <c:v>489.53485000000001</c:v>
                </c:pt>
                <c:pt idx="1738">
                  <c:v>195.32714999999999</c:v>
                </c:pt>
                <c:pt idx="1739">
                  <c:v>489.68445000000003</c:v>
                </c:pt>
                <c:pt idx="1740">
                  <c:v>370.72890999999998</c:v>
                </c:pt>
                <c:pt idx="1741">
                  <c:v>8.5637732</c:v>
                </c:pt>
                <c:pt idx="1742">
                  <c:v>255.49883</c:v>
                </c:pt>
                <c:pt idx="1743">
                  <c:v>474.60683999999998</c:v>
                </c:pt>
                <c:pt idx="1744">
                  <c:v>491.90591000000001</c:v>
                </c:pt>
                <c:pt idx="1745">
                  <c:v>478.24743999999998</c:v>
                </c:pt>
                <c:pt idx="1746">
                  <c:v>480.17844000000002</c:v>
                </c:pt>
                <c:pt idx="1747">
                  <c:v>158.99803</c:v>
                </c:pt>
                <c:pt idx="1748">
                  <c:v>90.026191999999995</c:v>
                </c:pt>
                <c:pt idx="1749">
                  <c:v>0.54862427999999996</c:v>
                </c:pt>
                <c:pt idx="1750">
                  <c:v>91.352164999999999</c:v>
                </c:pt>
                <c:pt idx="1751">
                  <c:v>439.75319999999999</c:v>
                </c:pt>
                <c:pt idx="1752">
                  <c:v>472.77019999999999</c:v>
                </c:pt>
                <c:pt idx="1753">
                  <c:v>461.64794999999998</c:v>
                </c:pt>
                <c:pt idx="1754">
                  <c:v>468.61171999999999</c:v>
                </c:pt>
                <c:pt idx="1755">
                  <c:v>464.84195</c:v>
                </c:pt>
                <c:pt idx="1756">
                  <c:v>457.9776</c:v>
                </c:pt>
                <c:pt idx="1757">
                  <c:v>461.60086000000001</c:v>
                </c:pt>
                <c:pt idx="1758">
                  <c:v>457.29019</c:v>
                </c:pt>
                <c:pt idx="1759">
                  <c:v>540.72882000000004</c:v>
                </c:pt>
                <c:pt idx="1760">
                  <c:v>501.47647000000001</c:v>
                </c:pt>
                <c:pt idx="1761">
                  <c:v>463.00241</c:v>
                </c:pt>
                <c:pt idx="1762">
                  <c:v>435.79181</c:v>
                </c:pt>
                <c:pt idx="1763">
                  <c:v>461.93463000000003</c:v>
                </c:pt>
                <c:pt idx="1764">
                  <c:v>457.51790999999997</c:v>
                </c:pt>
                <c:pt idx="1765">
                  <c:v>579.75707999999997</c:v>
                </c:pt>
                <c:pt idx="1766">
                  <c:v>459.45499000000001</c:v>
                </c:pt>
                <c:pt idx="1767">
                  <c:v>493.15100000000001</c:v>
                </c:pt>
                <c:pt idx="1768">
                  <c:v>480.09854000000001</c:v>
                </c:pt>
                <c:pt idx="1769">
                  <c:v>480.24997000000002</c:v>
                </c:pt>
                <c:pt idx="1770">
                  <c:v>488.58954</c:v>
                </c:pt>
                <c:pt idx="1771">
                  <c:v>469.62018</c:v>
                </c:pt>
                <c:pt idx="1772">
                  <c:v>450.70218</c:v>
                </c:pt>
                <c:pt idx="1773">
                  <c:v>464.40487999999999</c:v>
                </c:pt>
                <c:pt idx="1774">
                  <c:v>424.98059000000001</c:v>
                </c:pt>
                <c:pt idx="1775">
                  <c:v>424.52267000000001</c:v>
                </c:pt>
                <c:pt idx="1776">
                  <c:v>460.91341999999997</c:v>
                </c:pt>
                <c:pt idx="1777">
                  <c:v>458.23232999999999</c:v>
                </c:pt>
                <c:pt idx="1778">
                  <c:v>459.05923000000001</c:v>
                </c:pt>
                <c:pt idx="1779">
                  <c:v>453.68831999999998</c:v>
                </c:pt>
                <c:pt idx="1780">
                  <c:v>464.08496000000002</c:v>
                </c:pt>
                <c:pt idx="1781">
                  <c:v>453.23181</c:v>
                </c:pt>
                <c:pt idx="1782">
                  <c:v>466.15204</c:v>
                </c:pt>
                <c:pt idx="1783">
                  <c:v>549.21283000000005</c:v>
                </c:pt>
                <c:pt idx="1784">
                  <c:v>393.97573999999997</c:v>
                </c:pt>
                <c:pt idx="1785">
                  <c:v>461.79324000000003</c:v>
                </c:pt>
                <c:pt idx="1786">
                  <c:v>461.84444999999999</c:v>
                </c:pt>
                <c:pt idx="1787">
                  <c:v>451.77193999999997</c:v>
                </c:pt>
                <c:pt idx="1788">
                  <c:v>461.76238999999998</c:v>
                </c:pt>
                <c:pt idx="1789">
                  <c:v>452.33587999999997</c:v>
                </c:pt>
                <c:pt idx="1790">
                  <c:v>579.89702999999997</c:v>
                </c:pt>
                <c:pt idx="1791">
                  <c:v>401.40442000000002</c:v>
                </c:pt>
                <c:pt idx="1792">
                  <c:v>469.47271999999998</c:v>
                </c:pt>
                <c:pt idx="1793">
                  <c:v>475.39123999999998</c:v>
                </c:pt>
                <c:pt idx="1794">
                  <c:v>189.10006999999999</c:v>
                </c:pt>
                <c:pt idx="1795">
                  <c:v>0.23320695999999999</c:v>
                </c:pt>
                <c:pt idx="1796">
                  <c:v>240.18764999999999</c:v>
                </c:pt>
                <c:pt idx="1797">
                  <c:v>442.98203000000001</c:v>
                </c:pt>
                <c:pt idx="1798">
                  <c:v>457.07443000000001</c:v>
                </c:pt>
                <c:pt idx="1799">
                  <c:v>461.21771000000001</c:v>
                </c:pt>
                <c:pt idx="1800">
                  <c:v>456.17660999999998</c:v>
                </c:pt>
                <c:pt idx="1801">
                  <c:v>369.61032</c:v>
                </c:pt>
                <c:pt idx="1802">
                  <c:v>453.72955000000002</c:v>
                </c:pt>
                <c:pt idx="1803">
                  <c:v>455.23773</c:v>
                </c:pt>
                <c:pt idx="1804">
                  <c:v>458.44742000000002</c:v>
                </c:pt>
                <c:pt idx="1805">
                  <c:v>466.44394</c:v>
                </c:pt>
                <c:pt idx="1806">
                  <c:v>479.96530000000001</c:v>
                </c:pt>
                <c:pt idx="1807">
                  <c:v>471.52208999999999</c:v>
                </c:pt>
                <c:pt idx="1808">
                  <c:v>466.35460999999998</c:v>
                </c:pt>
                <c:pt idx="1809">
                  <c:v>457.22118999999998</c:v>
                </c:pt>
                <c:pt idx="1810">
                  <c:v>455.70940999999999</c:v>
                </c:pt>
                <c:pt idx="1811">
                  <c:v>467.46201000000002</c:v>
                </c:pt>
                <c:pt idx="1812">
                  <c:v>454.82855000000001</c:v>
                </c:pt>
                <c:pt idx="1813">
                  <c:v>407.28946000000002</c:v>
                </c:pt>
                <c:pt idx="1814">
                  <c:v>195.16074</c:v>
                </c:pt>
                <c:pt idx="1815">
                  <c:v>451.08362</c:v>
                </c:pt>
                <c:pt idx="1816">
                  <c:v>450.47766000000001</c:v>
                </c:pt>
                <c:pt idx="1817">
                  <c:v>458.72982999999999</c:v>
                </c:pt>
                <c:pt idx="1818">
                  <c:v>473.53598</c:v>
                </c:pt>
                <c:pt idx="1819">
                  <c:v>468.41428000000002</c:v>
                </c:pt>
                <c:pt idx="1820">
                  <c:v>451.30309999999997</c:v>
                </c:pt>
                <c:pt idx="1821">
                  <c:v>490.90723000000003</c:v>
                </c:pt>
                <c:pt idx="1822">
                  <c:v>494.37360000000001</c:v>
                </c:pt>
                <c:pt idx="1823">
                  <c:v>476.62795999999997</c:v>
                </c:pt>
                <c:pt idx="1824">
                  <c:v>462.81540000000001</c:v>
                </c:pt>
                <c:pt idx="1825">
                  <c:v>469.63312000000002</c:v>
                </c:pt>
                <c:pt idx="1826">
                  <c:v>449.86676</c:v>
                </c:pt>
                <c:pt idx="1827">
                  <c:v>467.49914999999999</c:v>
                </c:pt>
                <c:pt idx="1828">
                  <c:v>480.61532999999997</c:v>
                </c:pt>
                <c:pt idx="1829">
                  <c:v>360.78311000000002</c:v>
                </c:pt>
                <c:pt idx="1830">
                  <c:v>361.38788</c:v>
                </c:pt>
                <c:pt idx="1831">
                  <c:v>464.50186000000002</c:v>
                </c:pt>
                <c:pt idx="1832">
                  <c:v>452.68941999999998</c:v>
                </c:pt>
                <c:pt idx="1833">
                  <c:v>469.83658000000003</c:v>
                </c:pt>
                <c:pt idx="1834">
                  <c:v>458.09784000000002</c:v>
                </c:pt>
                <c:pt idx="1835">
                  <c:v>186.14010999999999</c:v>
                </c:pt>
                <c:pt idx="1836">
                  <c:v>45.166702000000001</c:v>
                </c:pt>
                <c:pt idx="1837">
                  <c:v>24.163174000000001</c:v>
                </c:pt>
                <c:pt idx="1838">
                  <c:v>57.979396999999999</c:v>
                </c:pt>
                <c:pt idx="1839">
                  <c:v>290.96602999999999</c:v>
                </c:pt>
                <c:pt idx="1840">
                  <c:v>467.07303000000002</c:v>
                </c:pt>
                <c:pt idx="1841">
                  <c:v>465.34140000000002</c:v>
                </c:pt>
                <c:pt idx="1842">
                  <c:v>470.78622000000001</c:v>
                </c:pt>
                <c:pt idx="1843">
                  <c:v>490.93133999999998</c:v>
                </c:pt>
                <c:pt idx="1844">
                  <c:v>464.25067000000001</c:v>
                </c:pt>
                <c:pt idx="1845">
                  <c:v>503.66223000000002</c:v>
                </c:pt>
                <c:pt idx="1846">
                  <c:v>466.81545999999997</c:v>
                </c:pt>
                <c:pt idx="1847">
                  <c:v>457.33411000000001</c:v>
                </c:pt>
                <c:pt idx="1848">
                  <c:v>281.57889</c:v>
                </c:pt>
                <c:pt idx="1849">
                  <c:v>429.55560000000003</c:v>
                </c:pt>
                <c:pt idx="1850">
                  <c:v>464.59732000000002</c:v>
                </c:pt>
                <c:pt idx="1851">
                  <c:v>460.30462999999997</c:v>
                </c:pt>
                <c:pt idx="1852">
                  <c:v>182.19544999999999</c:v>
                </c:pt>
                <c:pt idx="1853">
                  <c:v>356.20015999999998</c:v>
                </c:pt>
                <c:pt idx="1854">
                  <c:v>545.23815999999999</c:v>
                </c:pt>
                <c:pt idx="1855">
                  <c:v>487.49283000000003</c:v>
                </c:pt>
                <c:pt idx="1856">
                  <c:v>453.42291</c:v>
                </c:pt>
                <c:pt idx="1857">
                  <c:v>458.58823000000001</c:v>
                </c:pt>
                <c:pt idx="1858">
                  <c:v>463.88654000000002</c:v>
                </c:pt>
                <c:pt idx="1859">
                  <c:v>463.07522999999998</c:v>
                </c:pt>
                <c:pt idx="1860">
                  <c:v>448.34048000000001</c:v>
                </c:pt>
                <c:pt idx="1861">
                  <c:v>456.34899999999999</c:v>
                </c:pt>
                <c:pt idx="1862">
                  <c:v>451.96078</c:v>
                </c:pt>
                <c:pt idx="1863">
                  <c:v>478.57117</c:v>
                </c:pt>
                <c:pt idx="1864">
                  <c:v>389.39328</c:v>
                </c:pt>
                <c:pt idx="1865">
                  <c:v>485.55707000000001</c:v>
                </c:pt>
                <c:pt idx="1866">
                  <c:v>467.63202000000001</c:v>
                </c:pt>
                <c:pt idx="1867">
                  <c:v>537.10852</c:v>
                </c:pt>
                <c:pt idx="1868">
                  <c:v>445.95321999999999</c:v>
                </c:pt>
                <c:pt idx="1869">
                  <c:v>423.20886000000002</c:v>
                </c:pt>
                <c:pt idx="1870">
                  <c:v>426.13058000000001</c:v>
                </c:pt>
                <c:pt idx="1871">
                  <c:v>438.57598999999999</c:v>
                </c:pt>
                <c:pt idx="1872">
                  <c:v>488.24752999999998</c:v>
                </c:pt>
                <c:pt idx="1873">
                  <c:v>0.31493666999999997</c:v>
                </c:pt>
                <c:pt idx="1874">
                  <c:v>0.26291740000000002</c:v>
                </c:pt>
                <c:pt idx="1875">
                  <c:v>0.18525477000000001</c:v>
                </c:pt>
                <c:pt idx="1876">
                  <c:v>0.36292102999999998</c:v>
                </c:pt>
                <c:pt idx="1877">
                  <c:v>0.15677714000000001</c:v>
                </c:pt>
                <c:pt idx="1878">
                  <c:v>1.1085267000000001</c:v>
                </c:pt>
                <c:pt idx="1879">
                  <c:v>408.54059000000001</c:v>
                </c:pt>
                <c:pt idx="1880">
                  <c:v>430.61487</c:v>
                </c:pt>
                <c:pt idx="1881">
                  <c:v>452.17606000000001</c:v>
                </c:pt>
                <c:pt idx="1882">
                  <c:v>448.69470000000001</c:v>
                </c:pt>
                <c:pt idx="1883">
                  <c:v>451.44373000000002</c:v>
                </c:pt>
                <c:pt idx="1884">
                  <c:v>445.52346999999997</c:v>
                </c:pt>
                <c:pt idx="1885">
                  <c:v>447.10626000000002</c:v>
                </c:pt>
                <c:pt idx="1886">
                  <c:v>456.25632000000002</c:v>
                </c:pt>
                <c:pt idx="1887">
                  <c:v>458.40105999999997</c:v>
                </c:pt>
                <c:pt idx="1888">
                  <c:v>502.72350999999998</c:v>
                </c:pt>
                <c:pt idx="1889">
                  <c:v>421.03179999999998</c:v>
                </c:pt>
                <c:pt idx="1890">
                  <c:v>458.34991000000002</c:v>
                </c:pt>
                <c:pt idx="1891">
                  <c:v>441.3526</c:v>
                </c:pt>
                <c:pt idx="1892">
                  <c:v>451.23279000000002</c:v>
                </c:pt>
                <c:pt idx="1893">
                  <c:v>463.20395000000002</c:v>
                </c:pt>
                <c:pt idx="1894">
                  <c:v>457.13986</c:v>
                </c:pt>
                <c:pt idx="1895">
                  <c:v>454.70724000000001</c:v>
                </c:pt>
                <c:pt idx="1896">
                  <c:v>454.14706000000001</c:v>
                </c:pt>
                <c:pt idx="1897">
                  <c:v>445.44997999999998</c:v>
                </c:pt>
                <c:pt idx="1898">
                  <c:v>451.04764</c:v>
                </c:pt>
                <c:pt idx="1899">
                  <c:v>457.18817000000001</c:v>
                </c:pt>
                <c:pt idx="1900">
                  <c:v>443.27170000000001</c:v>
                </c:pt>
                <c:pt idx="1901">
                  <c:v>448.86700000000002</c:v>
                </c:pt>
                <c:pt idx="1902">
                  <c:v>458.19229000000001</c:v>
                </c:pt>
                <c:pt idx="1903">
                  <c:v>451.33776999999998</c:v>
                </c:pt>
                <c:pt idx="1904">
                  <c:v>486.31866000000002</c:v>
                </c:pt>
                <c:pt idx="1905">
                  <c:v>464.08292</c:v>
                </c:pt>
                <c:pt idx="1906">
                  <c:v>435.78113000000002</c:v>
                </c:pt>
                <c:pt idx="1907">
                  <c:v>421.83875</c:v>
                </c:pt>
                <c:pt idx="1908">
                  <c:v>413.09381000000002</c:v>
                </c:pt>
                <c:pt idx="1909">
                  <c:v>297.29577999999998</c:v>
                </c:pt>
                <c:pt idx="1910">
                  <c:v>381.38873000000001</c:v>
                </c:pt>
                <c:pt idx="1911">
                  <c:v>422.19305000000003</c:v>
                </c:pt>
                <c:pt idx="1912">
                  <c:v>439.20864999999998</c:v>
                </c:pt>
                <c:pt idx="1913">
                  <c:v>414.16442999999998</c:v>
                </c:pt>
                <c:pt idx="1914">
                  <c:v>476.74639999999999</c:v>
                </c:pt>
                <c:pt idx="1915">
                  <c:v>446.89690999999999</c:v>
                </c:pt>
                <c:pt idx="1916">
                  <c:v>461.85415999999998</c:v>
                </c:pt>
                <c:pt idx="1917">
                  <c:v>462.12585000000001</c:v>
                </c:pt>
                <c:pt idx="1918">
                  <c:v>475.45477</c:v>
                </c:pt>
                <c:pt idx="1919">
                  <c:v>517.41925000000003</c:v>
                </c:pt>
                <c:pt idx="1920">
                  <c:v>482.79401000000001</c:v>
                </c:pt>
                <c:pt idx="1921">
                  <c:v>462.31839000000002</c:v>
                </c:pt>
                <c:pt idx="1922">
                  <c:v>467.54306000000003</c:v>
                </c:pt>
                <c:pt idx="1923">
                  <c:v>456.32607999999999</c:v>
                </c:pt>
                <c:pt idx="1924">
                  <c:v>462.95907999999997</c:v>
                </c:pt>
                <c:pt idx="1925">
                  <c:v>470.37243999999998</c:v>
                </c:pt>
                <c:pt idx="1926">
                  <c:v>464.69150000000002</c:v>
                </c:pt>
                <c:pt idx="1927">
                  <c:v>473.75006000000002</c:v>
                </c:pt>
                <c:pt idx="1928">
                  <c:v>459.97327000000001</c:v>
                </c:pt>
                <c:pt idx="1929">
                  <c:v>464.06094000000002</c:v>
                </c:pt>
                <c:pt idx="1930">
                  <c:v>456.95422000000002</c:v>
                </c:pt>
                <c:pt idx="1931">
                  <c:v>452.75864000000001</c:v>
                </c:pt>
                <c:pt idx="1932">
                  <c:v>455.67709000000002</c:v>
                </c:pt>
                <c:pt idx="1933">
                  <c:v>456.47226000000001</c:v>
                </c:pt>
                <c:pt idx="1934">
                  <c:v>457.56851</c:v>
                </c:pt>
                <c:pt idx="1935">
                  <c:v>463.13335999999998</c:v>
                </c:pt>
                <c:pt idx="1936">
                  <c:v>462.58404999999999</c:v>
                </c:pt>
                <c:pt idx="1937">
                  <c:v>462.12006000000002</c:v>
                </c:pt>
                <c:pt idx="1938">
                  <c:v>472.74556999999999</c:v>
                </c:pt>
                <c:pt idx="1939">
                  <c:v>460.34652999999997</c:v>
                </c:pt>
                <c:pt idx="1940">
                  <c:v>461.48638999999997</c:v>
                </c:pt>
                <c:pt idx="1941">
                  <c:v>472.01074</c:v>
                </c:pt>
                <c:pt idx="1942">
                  <c:v>445.70690999999999</c:v>
                </c:pt>
                <c:pt idx="1943">
                  <c:v>471.37774999999999</c:v>
                </c:pt>
                <c:pt idx="1944">
                  <c:v>452.13540999999998</c:v>
                </c:pt>
                <c:pt idx="1945">
                  <c:v>472.03302000000002</c:v>
                </c:pt>
                <c:pt idx="1946">
                  <c:v>452.60903999999999</c:v>
                </c:pt>
                <c:pt idx="1947">
                  <c:v>495.28390999999999</c:v>
                </c:pt>
                <c:pt idx="1948">
                  <c:v>474.74603000000002</c:v>
                </c:pt>
                <c:pt idx="1949">
                  <c:v>464.67354999999998</c:v>
                </c:pt>
                <c:pt idx="1950">
                  <c:v>456.19785000000002</c:v>
                </c:pt>
                <c:pt idx="1951">
                  <c:v>457.08114999999998</c:v>
                </c:pt>
                <c:pt idx="1952">
                  <c:v>452.64251999999999</c:v>
                </c:pt>
                <c:pt idx="1953">
                  <c:v>461.92122999999998</c:v>
                </c:pt>
                <c:pt idx="1954">
                  <c:v>452.44907000000001</c:v>
                </c:pt>
                <c:pt idx="1955">
                  <c:v>456.06769000000003</c:v>
                </c:pt>
                <c:pt idx="1956">
                  <c:v>441.03949</c:v>
                </c:pt>
                <c:pt idx="1957">
                  <c:v>451.87610000000001</c:v>
                </c:pt>
                <c:pt idx="1958">
                  <c:v>552.68218999999999</c:v>
                </c:pt>
                <c:pt idx="1959">
                  <c:v>465.69821000000002</c:v>
                </c:pt>
                <c:pt idx="1960">
                  <c:v>331.99335000000002</c:v>
                </c:pt>
                <c:pt idx="1961">
                  <c:v>358.91852</c:v>
                </c:pt>
                <c:pt idx="1962">
                  <c:v>462.18657999999999</c:v>
                </c:pt>
                <c:pt idx="1963">
                  <c:v>472.11896000000002</c:v>
                </c:pt>
                <c:pt idx="1964">
                  <c:v>476.76598999999999</c:v>
                </c:pt>
                <c:pt idx="1965">
                  <c:v>453.35271999999998</c:v>
                </c:pt>
                <c:pt idx="1966">
                  <c:v>425.23140999999998</c:v>
                </c:pt>
                <c:pt idx="1967">
                  <c:v>457.83841000000001</c:v>
                </c:pt>
                <c:pt idx="1968">
                  <c:v>477.32425000000001</c:v>
                </c:pt>
                <c:pt idx="1969">
                  <c:v>475.39675999999997</c:v>
                </c:pt>
                <c:pt idx="1970">
                  <c:v>454.09460000000001</c:v>
                </c:pt>
                <c:pt idx="1971">
                  <c:v>519.16521999999998</c:v>
                </c:pt>
                <c:pt idx="1972">
                  <c:v>521.77643</c:v>
                </c:pt>
                <c:pt idx="1973">
                  <c:v>496.89627000000002</c:v>
                </c:pt>
                <c:pt idx="1974">
                  <c:v>501.48068000000001</c:v>
                </c:pt>
                <c:pt idx="1975">
                  <c:v>551.32647999999995</c:v>
                </c:pt>
                <c:pt idx="1976">
                  <c:v>516.29218000000003</c:v>
                </c:pt>
                <c:pt idx="1977">
                  <c:v>495.25326999999999</c:v>
                </c:pt>
                <c:pt idx="1978">
                  <c:v>345.12081999999998</c:v>
                </c:pt>
                <c:pt idx="1979">
                  <c:v>517.28197999999998</c:v>
                </c:pt>
                <c:pt idx="1980">
                  <c:v>498.69835999999998</c:v>
                </c:pt>
                <c:pt idx="1981">
                  <c:v>516.1463</c:v>
                </c:pt>
                <c:pt idx="1982">
                  <c:v>509.49680000000001</c:v>
                </c:pt>
                <c:pt idx="1983">
                  <c:v>530.50365999999997</c:v>
                </c:pt>
                <c:pt idx="1984">
                  <c:v>470.63272000000001</c:v>
                </c:pt>
                <c:pt idx="1985">
                  <c:v>45.229671000000003</c:v>
                </c:pt>
                <c:pt idx="1986">
                  <c:v>393.69835999999998</c:v>
                </c:pt>
                <c:pt idx="1987">
                  <c:v>262.26040999999998</c:v>
                </c:pt>
                <c:pt idx="1988">
                  <c:v>505.27017000000001</c:v>
                </c:pt>
                <c:pt idx="1989">
                  <c:v>458.68756000000002</c:v>
                </c:pt>
                <c:pt idx="1990">
                  <c:v>477.45934999999997</c:v>
                </c:pt>
                <c:pt idx="1991">
                  <c:v>486.46370999999999</c:v>
                </c:pt>
                <c:pt idx="1992">
                  <c:v>476.53268000000003</c:v>
                </c:pt>
                <c:pt idx="1993">
                  <c:v>483.0838</c:v>
                </c:pt>
                <c:pt idx="1994">
                  <c:v>483.80651999999998</c:v>
                </c:pt>
                <c:pt idx="1995">
                  <c:v>465.41424999999998</c:v>
                </c:pt>
                <c:pt idx="1996">
                  <c:v>470.68707000000001</c:v>
                </c:pt>
                <c:pt idx="1997">
                  <c:v>489.51931999999999</c:v>
                </c:pt>
                <c:pt idx="1998">
                  <c:v>486.03753999999998</c:v>
                </c:pt>
                <c:pt idx="1999">
                  <c:v>489.81097</c:v>
                </c:pt>
                <c:pt idx="2000">
                  <c:v>480.49405000000002</c:v>
                </c:pt>
                <c:pt idx="2001">
                  <c:v>477.79989999999998</c:v>
                </c:pt>
                <c:pt idx="2002">
                  <c:v>496.12362999999999</c:v>
                </c:pt>
                <c:pt idx="2003">
                  <c:v>482.16086000000001</c:v>
                </c:pt>
                <c:pt idx="2004">
                  <c:v>454.71454</c:v>
                </c:pt>
                <c:pt idx="2005">
                  <c:v>287.01436999999999</c:v>
                </c:pt>
                <c:pt idx="2006">
                  <c:v>478.88467000000003</c:v>
                </c:pt>
                <c:pt idx="2007">
                  <c:v>484.24056999999999</c:v>
                </c:pt>
                <c:pt idx="2008">
                  <c:v>480.20557000000002</c:v>
                </c:pt>
                <c:pt idx="2009">
                  <c:v>476.46514999999999</c:v>
                </c:pt>
                <c:pt idx="2010">
                  <c:v>479.73491999999999</c:v>
                </c:pt>
                <c:pt idx="2011">
                  <c:v>488.83987000000002</c:v>
                </c:pt>
                <c:pt idx="2012">
                  <c:v>471.04644999999999</c:v>
                </c:pt>
                <c:pt idx="2013">
                  <c:v>484.59829999999999</c:v>
                </c:pt>
                <c:pt idx="2014">
                  <c:v>497.88852000000003</c:v>
                </c:pt>
                <c:pt idx="2015">
                  <c:v>42.917580000000001</c:v>
                </c:pt>
                <c:pt idx="2016">
                  <c:v>486.42241999999999</c:v>
                </c:pt>
                <c:pt idx="2017">
                  <c:v>251.70863</c:v>
                </c:pt>
                <c:pt idx="2018">
                  <c:v>443.67365000000001</c:v>
                </c:pt>
                <c:pt idx="2019">
                  <c:v>455.69421</c:v>
                </c:pt>
                <c:pt idx="2020">
                  <c:v>488.63861000000003</c:v>
                </c:pt>
                <c:pt idx="2021">
                  <c:v>497.74209999999999</c:v>
                </c:pt>
                <c:pt idx="2022">
                  <c:v>506.27798000000001</c:v>
                </c:pt>
                <c:pt idx="2023">
                  <c:v>492.10271999999998</c:v>
                </c:pt>
                <c:pt idx="2024">
                  <c:v>475.79410000000001</c:v>
                </c:pt>
                <c:pt idx="2025">
                  <c:v>496.42187999999999</c:v>
                </c:pt>
                <c:pt idx="2026">
                  <c:v>486.60672</c:v>
                </c:pt>
                <c:pt idx="2027">
                  <c:v>470.20312000000001</c:v>
                </c:pt>
                <c:pt idx="2028">
                  <c:v>492.68790000000001</c:v>
                </c:pt>
                <c:pt idx="2029">
                  <c:v>501.74576000000002</c:v>
                </c:pt>
                <c:pt idx="2030">
                  <c:v>498.25693000000001</c:v>
                </c:pt>
                <c:pt idx="2031">
                  <c:v>508.73862000000003</c:v>
                </c:pt>
                <c:pt idx="2032">
                  <c:v>509.76639</c:v>
                </c:pt>
                <c:pt idx="2033">
                  <c:v>505.43741</c:v>
                </c:pt>
                <c:pt idx="2034">
                  <c:v>486.75488000000001</c:v>
                </c:pt>
                <c:pt idx="2035">
                  <c:v>493.31432999999998</c:v>
                </c:pt>
                <c:pt idx="2036">
                  <c:v>488.77289000000002</c:v>
                </c:pt>
                <c:pt idx="2037">
                  <c:v>502.70321999999999</c:v>
                </c:pt>
                <c:pt idx="2038">
                  <c:v>493.56707999999998</c:v>
                </c:pt>
                <c:pt idx="2039">
                  <c:v>479.73944</c:v>
                </c:pt>
                <c:pt idx="2040">
                  <c:v>490.42239000000001</c:v>
                </c:pt>
                <c:pt idx="2041">
                  <c:v>527.11510999999996</c:v>
                </c:pt>
                <c:pt idx="2042">
                  <c:v>509.60950000000003</c:v>
                </c:pt>
                <c:pt idx="2043">
                  <c:v>518.09631000000002</c:v>
                </c:pt>
                <c:pt idx="2044">
                  <c:v>474.20609000000002</c:v>
                </c:pt>
                <c:pt idx="2045">
                  <c:v>471.48257000000001</c:v>
                </c:pt>
                <c:pt idx="2046">
                  <c:v>487.50925000000001</c:v>
                </c:pt>
                <c:pt idx="2047">
                  <c:v>477.59636999999998</c:v>
                </c:pt>
                <c:pt idx="2048">
                  <c:v>450.90114999999997</c:v>
                </c:pt>
                <c:pt idx="2049">
                  <c:v>432.42180999999999</c:v>
                </c:pt>
                <c:pt idx="2050">
                  <c:v>433.69072999999997</c:v>
                </c:pt>
                <c:pt idx="2051">
                  <c:v>427.81241</c:v>
                </c:pt>
                <c:pt idx="2052">
                  <c:v>428.97617000000002</c:v>
                </c:pt>
                <c:pt idx="2053">
                  <c:v>428.43612999999999</c:v>
                </c:pt>
                <c:pt idx="2054">
                  <c:v>417.10613999999998</c:v>
                </c:pt>
                <c:pt idx="2055">
                  <c:v>423.59609999999998</c:v>
                </c:pt>
                <c:pt idx="2056">
                  <c:v>423.66568000000001</c:v>
                </c:pt>
                <c:pt idx="2057">
                  <c:v>431.65692000000001</c:v>
                </c:pt>
                <c:pt idx="2058">
                  <c:v>436.87209999999999</c:v>
                </c:pt>
                <c:pt idx="2059">
                  <c:v>431.47955000000002</c:v>
                </c:pt>
                <c:pt idx="2060">
                  <c:v>426.65395999999998</c:v>
                </c:pt>
                <c:pt idx="2061">
                  <c:v>423.24752999999998</c:v>
                </c:pt>
                <c:pt idx="2062">
                  <c:v>431.64708999999999</c:v>
                </c:pt>
                <c:pt idx="2063">
                  <c:v>436.20650999999998</c:v>
                </c:pt>
                <c:pt idx="2064">
                  <c:v>428.34719999999999</c:v>
                </c:pt>
                <c:pt idx="2065">
                  <c:v>430.39040999999997</c:v>
                </c:pt>
                <c:pt idx="2066">
                  <c:v>427.86147999999997</c:v>
                </c:pt>
                <c:pt idx="2067">
                  <c:v>429.87195000000003</c:v>
                </c:pt>
                <c:pt idx="2068">
                  <c:v>428.77359000000001</c:v>
                </c:pt>
                <c:pt idx="2069">
                  <c:v>388.69387999999998</c:v>
                </c:pt>
                <c:pt idx="2070">
                  <c:v>432.04590000000002</c:v>
                </c:pt>
                <c:pt idx="2071">
                  <c:v>429.75576999999998</c:v>
                </c:pt>
                <c:pt idx="2072">
                  <c:v>426.63736</c:v>
                </c:pt>
                <c:pt idx="2073">
                  <c:v>434.77109000000002</c:v>
                </c:pt>
                <c:pt idx="2074">
                  <c:v>446.29822000000001</c:v>
                </c:pt>
                <c:pt idx="2075">
                  <c:v>439.44549999999998</c:v>
                </c:pt>
                <c:pt idx="2076">
                  <c:v>441.12822999999997</c:v>
                </c:pt>
                <c:pt idx="2077">
                  <c:v>436.47491000000002</c:v>
                </c:pt>
                <c:pt idx="2078">
                  <c:v>432.76916999999997</c:v>
                </c:pt>
                <c:pt idx="2079">
                  <c:v>415.98126000000002</c:v>
                </c:pt>
                <c:pt idx="2080">
                  <c:v>397.56473</c:v>
                </c:pt>
                <c:pt idx="2081">
                  <c:v>412.02463</c:v>
                </c:pt>
                <c:pt idx="2082">
                  <c:v>348.19022000000001</c:v>
                </c:pt>
                <c:pt idx="2083">
                  <c:v>420.53598</c:v>
                </c:pt>
                <c:pt idx="2084">
                  <c:v>411.37923999999998</c:v>
                </c:pt>
                <c:pt idx="2085">
                  <c:v>395.72586000000001</c:v>
                </c:pt>
                <c:pt idx="2086">
                  <c:v>396.23806999999999</c:v>
                </c:pt>
                <c:pt idx="2087">
                  <c:v>407.90384</c:v>
                </c:pt>
                <c:pt idx="2088">
                  <c:v>409.95618000000002</c:v>
                </c:pt>
                <c:pt idx="2089">
                  <c:v>365.16959000000003</c:v>
                </c:pt>
                <c:pt idx="2090">
                  <c:v>416.02078</c:v>
                </c:pt>
                <c:pt idx="2091">
                  <c:v>419.517</c:v>
                </c:pt>
                <c:pt idx="2092">
                  <c:v>438.01772999999997</c:v>
                </c:pt>
                <c:pt idx="2093">
                  <c:v>409.46190999999999</c:v>
                </c:pt>
                <c:pt idx="2094">
                  <c:v>409.72609999999997</c:v>
                </c:pt>
                <c:pt idx="2095">
                  <c:v>402.87860000000001</c:v>
                </c:pt>
                <c:pt idx="2096">
                  <c:v>354.42392000000001</c:v>
                </c:pt>
                <c:pt idx="2097">
                  <c:v>396.51889</c:v>
                </c:pt>
                <c:pt idx="2098">
                  <c:v>397.62905999999998</c:v>
                </c:pt>
                <c:pt idx="2099">
                  <c:v>329.71111999999999</c:v>
                </c:pt>
                <c:pt idx="2100">
                  <c:v>405.96683000000002</c:v>
                </c:pt>
                <c:pt idx="2101">
                  <c:v>397.81992000000002</c:v>
                </c:pt>
                <c:pt idx="2102">
                  <c:v>363.14612</c:v>
                </c:pt>
                <c:pt idx="2103">
                  <c:v>403.04275999999999</c:v>
                </c:pt>
                <c:pt idx="2104">
                  <c:v>340.95540999999997</c:v>
                </c:pt>
                <c:pt idx="2105">
                  <c:v>407.78530999999998</c:v>
                </c:pt>
                <c:pt idx="2106">
                  <c:v>404.94396999999998</c:v>
                </c:pt>
                <c:pt idx="2107">
                  <c:v>404.06887999999998</c:v>
                </c:pt>
                <c:pt idx="2108">
                  <c:v>400.75310999999999</c:v>
                </c:pt>
                <c:pt idx="2109">
                  <c:v>426.65908999999999</c:v>
                </c:pt>
                <c:pt idx="2110">
                  <c:v>378.09607</c:v>
                </c:pt>
                <c:pt idx="2111">
                  <c:v>369.9556</c:v>
                </c:pt>
                <c:pt idx="2112">
                  <c:v>370.01076999999998</c:v>
                </c:pt>
                <c:pt idx="2113">
                  <c:v>368.00378000000001</c:v>
                </c:pt>
                <c:pt idx="2114">
                  <c:v>411.66104000000001</c:v>
                </c:pt>
                <c:pt idx="2115">
                  <c:v>365.12072999999998</c:v>
                </c:pt>
                <c:pt idx="2116">
                  <c:v>315.96487000000002</c:v>
                </c:pt>
                <c:pt idx="2117">
                  <c:v>367.90967000000001</c:v>
                </c:pt>
                <c:pt idx="2118">
                  <c:v>369.32529</c:v>
                </c:pt>
                <c:pt idx="2119">
                  <c:v>370.53951999999998</c:v>
                </c:pt>
                <c:pt idx="2120">
                  <c:v>374.13562000000002</c:v>
                </c:pt>
                <c:pt idx="2121">
                  <c:v>386.60144000000003</c:v>
                </c:pt>
                <c:pt idx="2122">
                  <c:v>366.73502000000002</c:v>
                </c:pt>
                <c:pt idx="2123">
                  <c:v>354.78674000000001</c:v>
                </c:pt>
                <c:pt idx="2124">
                  <c:v>371.14105000000001</c:v>
                </c:pt>
                <c:pt idx="2125">
                  <c:v>373.39150999999998</c:v>
                </c:pt>
                <c:pt idx="2126">
                  <c:v>348.49362000000002</c:v>
                </c:pt>
                <c:pt idx="2127">
                  <c:v>332.26492000000002</c:v>
                </c:pt>
                <c:pt idx="2128">
                  <c:v>333.68673999999999</c:v>
                </c:pt>
                <c:pt idx="2129">
                  <c:v>330.27364999999998</c:v>
                </c:pt>
                <c:pt idx="2130">
                  <c:v>233.52637999999999</c:v>
                </c:pt>
                <c:pt idx="2131">
                  <c:v>303.67761000000002</c:v>
                </c:pt>
                <c:pt idx="2132">
                  <c:v>278.03079000000002</c:v>
                </c:pt>
                <c:pt idx="2133">
                  <c:v>321.13425000000001</c:v>
                </c:pt>
                <c:pt idx="2134">
                  <c:v>342.84485000000001</c:v>
                </c:pt>
                <c:pt idx="2135">
                  <c:v>376.55331000000001</c:v>
                </c:pt>
                <c:pt idx="2136">
                  <c:v>425.72223000000002</c:v>
                </c:pt>
                <c:pt idx="2137">
                  <c:v>379.75432999999998</c:v>
                </c:pt>
                <c:pt idx="2138">
                  <c:v>428.58803999999998</c:v>
                </c:pt>
                <c:pt idx="2139">
                  <c:v>434.53021000000001</c:v>
                </c:pt>
                <c:pt idx="2140">
                  <c:v>381.46570000000003</c:v>
                </c:pt>
                <c:pt idx="2141">
                  <c:v>407.98660000000001</c:v>
                </c:pt>
                <c:pt idx="2142">
                  <c:v>415.52145000000002</c:v>
                </c:pt>
                <c:pt idx="2143">
                  <c:v>393.89075000000003</c:v>
                </c:pt>
                <c:pt idx="2144">
                  <c:v>344.88754</c:v>
                </c:pt>
                <c:pt idx="2145">
                  <c:v>359.94769000000002</c:v>
                </c:pt>
                <c:pt idx="2146">
                  <c:v>402.70220999999998</c:v>
                </c:pt>
                <c:pt idx="2147">
                  <c:v>414.11275999999998</c:v>
                </c:pt>
                <c:pt idx="2148">
                  <c:v>411.87009</c:v>
                </c:pt>
                <c:pt idx="2149">
                  <c:v>388.86835000000002</c:v>
                </c:pt>
                <c:pt idx="2150">
                  <c:v>422.99511999999999</c:v>
                </c:pt>
                <c:pt idx="2151">
                  <c:v>420.40857</c:v>
                </c:pt>
                <c:pt idx="2152">
                  <c:v>438.96429000000001</c:v>
                </c:pt>
                <c:pt idx="2153">
                  <c:v>431.77370999999999</c:v>
                </c:pt>
                <c:pt idx="2154">
                  <c:v>433.27087</c:v>
                </c:pt>
                <c:pt idx="2155">
                  <c:v>446.20895000000002</c:v>
                </c:pt>
                <c:pt idx="2156">
                  <c:v>425.06268</c:v>
                </c:pt>
                <c:pt idx="2157">
                  <c:v>417.86525999999998</c:v>
                </c:pt>
                <c:pt idx="2158">
                  <c:v>419.75803000000002</c:v>
                </c:pt>
                <c:pt idx="2159">
                  <c:v>418.22491000000002</c:v>
                </c:pt>
                <c:pt idx="2160">
                  <c:v>419.54993000000002</c:v>
                </c:pt>
                <c:pt idx="2161">
                  <c:v>436.90884</c:v>
                </c:pt>
                <c:pt idx="2162">
                  <c:v>424.14737000000002</c:v>
                </c:pt>
                <c:pt idx="2163">
                  <c:v>421.63977</c:v>
                </c:pt>
                <c:pt idx="2164">
                  <c:v>422.38085999999998</c:v>
                </c:pt>
                <c:pt idx="2165">
                  <c:v>415.00844999999998</c:v>
                </c:pt>
                <c:pt idx="2166">
                  <c:v>419.69869999999997</c:v>
                </c:pt>
                <c:pt idx="2167">
                  <c:v>412.45746000000003</c:v>
                </c:pt>
                <c:pt idx="2168">
                  <c:v>412.92608999999999</c:v>
                </c:pt>
                <c:pt idx="2169">
                  <c:v>416.73367000000002</c:v>
                </c:pt>
                <c:pt idx="2170">
                  <c:v>407.39746000000002</c:v>
                </c:pt>
                <c:pt idx="2171">
                  <c:v>420.1705</c:v>
                </c:pt>
                <c:pt idx="2172">
                  <c:v>417.04932000000002</c:v>
                </c:pt>
                <c:pt idx="2173">
                  <c:v>414.98685</c:v>
                </c:pt>
                <c:pt idx="2174">
                  <c:v>505.43777</c:v>
                </c:pt>
                <c:pt idx="2175">
                  <c:v>422.64852999999999</c:v>
                </c:pt>
                <c:pt idx="2176">
                  <c:v>412.43860000000001</c:v>
                </c:pt>
                <c:pt idx="2177">
                  <c:v>404.82596000000001</c:v>
                </c:pt>
                <c:pt idx="2178">
                  <c:v>409.83978000000002</c:v>
                </c:pt>
                <c:pt idx="2179">
                  <c:v>371.64438000000001</c:v>
                </c:pt>
                <c:pt idx="2180">
                  <c:v>286.21886999999998</c:v>
                </c:pt>
                <c:pt idx="2181">
                  <c:v>258.73910999999998</c:v>
                </c:pt>
                <c:pt idx="2182">
                  <c:v>252.38564</c:v>
                </c:pt>
                <c:pt idx="2183">
                  <c:v>423.40096999999997</c:v>
                </c:pt>
                <c:pt idx="2184">
                  <c:v>400.44515999999999</c:v>
                </c:pt>
                <c:pt idx="2185">
                  <c:v>408.00722999999999</c:v>
                </c:pt>
                <c:pt idx="2186">
                  <c:v>414.60681</c:v>
                </c:pt>
                <c:pt idx="2187">
                  <c:v>403.75702000000001</c:v>
                </c:pt>
                <c:pt idx="2188">
                  <c:v>425.15082000000001</c:v>
                </c:pt>
                <c:pt idx="2189">
                  <c:v>418.43358999999998</c:v>
                </c:pt>
                <c:pt idx="2190">
                  <c:v>418.56963999999999</c:v>
                </c:pt>
                <c:pt idx="2191">
                  <c:v>412.22284000000002</c:v>
                </c:pt>
                <c:pt idx="2192">
                  <c:v>418.46740999999997</c:v>
                </c:pt>
                <c:pt idx="2193">
                  <c:v>420.26407</c:v>
                </c:pt>
                <c:pt idx="2194">
                  <c:v>102.06914999999999</c:v>
                </c:pt>
                <c:pt idx="2195">
                  <c:v>103.59274000000001</c:v>
                </c:pt>
                <c:pt idx="2196">
                  <c:v>206.20013</c:v>
                </c:pt>
                <c:pt idx="2197">
                  <c:v>83.208800999999994</c:v>
                </c:pt>
                <c:pt idx="2198">
                  <c:v>411.52219000000002</c:v>
                </c:pt>
                <c:pt idx="2199">
                  <c:v>407.95846999999998</c:v>
                </c:pt>
                <c:pt idx="2200">
                  <c:v>410.62045000000001</c:v>
                </c:pt>
                <c:pt idx="2201">
                  <c:v>422.41028</c:v>
                </c:pt>
                <c:pt idx="2202">
                  <c:v>238.52889999999999</c:v>
                </c:pt>
                <c:pt idx="2203">
                  <c:v>429.68018000000001</c:v>
                </c:pt>
                <c:pt idx="2204">
                  <c:v>414.44704999999999</c:v>
                </c:pt>
                <c:pt idx="2205">
                  <c:v>421.91370000000001</c:v>
                </c:pt>
                <c:pt idx="2206">
                  <c:v>428.46539000000001</c:v>
                </c:pt>
                <c:pt idx="2207">
                  <c:v>419.09213</c:v>
                </c:pt>
                <c:pt idx="2208">
                  <c:v>436.86538999999999</c:v>
                </c:pt>
                <c:pt idx="2209">
                  <c:v>429.36554000000001</c:v>
                </c:pt>
                <c:pt idx="2210">
                  <c:v>422.90701000000001</c:v>
                </c:pt>
                <c:pt idx="2211">
                  <c:v>417.04293999999999</c:v>
                </c:pt>
                <c:pt idx="2212">
                  <c:v>408.95859000000002</c:v>
                </c:pt>
                <c:pt idx="2213">
                  <c:v>396.88297</c:v>
                </c:pt>
                <c:pt idx="2214">
                  <c:v>411.66147000000001</c:v>
                </c:pt>
                <c:pt idx="2215">
                  <c:v>405.10210999999998</c:v>
                </c:pt>
                <c:pt idx="2216">
                  <c:v>392.11583999999999</c:v>
                </c:pt>
                <c:pt idx="2217">
                  <c:v>45.636208000000003</c:v>
                </c:pt>
                <c:pt idx="2218">
                  <c:v>94.918671000000003</c:v>
                </c:pt>
                <c:pt idx="2219">
                  <c:v>7.3876467000000003</c:v>
                </c:pt>
                <c:pt idx="2220">
                  <c:v>151.02207999999999</c:v>
                </c:pt>
                <c:pt idx="2221">
                  <c:v>409.94051999999999</c:v>
                </c:pt>
                <c:pt idx="2222">
                  <c:v>400.03118999999998</c:v>
                </c:pt>
                <c:pt idx="2223">
                  <c:v>326.60349000000002</c:v>
                </c:pt>
                <c:pt idx="2224">
                  <c:v>372.41048999999998</c:v>
                </c:pt>
                <c:pt idx="2225">
                  <c:v>401.35129000000001</c:v>
                </c:pt>
                <c:pt idx="2226">
                  <c:v>430.85586999999998</c:v>
                </c:pt>
                <c:pt idx="2227">
                  <c:v>400.71929999999998</c:v>
                </c:pt>
                <c:pt idx="2228">
                  <c:v>266.16640999999998</c:v>
                </c:pt>
                <c:pt idx="2229">
                  <c:v>407.89242999999999</c:v>
                </c:pt>
                <c:pt idx="2230">
                  <c:v>293.54977000000002</c:v>
                </c:pt>
                <c:pt idx="2231">
                  <c:v>341.33517000000001</c:v>
                </c:pt>
                <c:pt idx="2232">
                  <c:v>400.89609000000002</c:v>
                </c:pt>
                <c:pt idx="2233">
                  <c:v>404.47852</c:v>
                </c:pt>
                <c:pt idx="2234">
                  <c:v>403.86160000000001</c:v>
                </c:pt>
                <c:pt idx="2235">
                  <c:v>400.17773</c:v>
                </c:pt>
                <c:pt idx="2236">
                  <c:v>413.25448999999998</c:v>
                </c:pt>
                <c:pt idx="2237">
                  <c:v>408.7355</c:v>
                </c:pt>
                <c:pt idx="2238">
                  <c:v>410.06734999999998</c:v>
                </c:pt>
                <c:pt idx="2239">
                  <c:v>400.18657999999999</c:v>
                </c:pt>
                <c:pt idx="2240">
                  <c:v>402.71454</c:v>
                </c:pt>
                <c:pt idx="2241">
                  <c:v>404.34192000000002</c:v>
                </c:pt>
                <c:pt idx="2242">
                  <c:v>392.24973</c:v>
                </c:pt>
                <c:pt idx="2243">
                  <c:v>396.92171999999999</c:v>
                </c:pt>
                <c:pt idx="2244">
                  <c:v>408.57857999999999</c:v>
                </c:pt>
                <c:pt idx="2245">
                  <c:v>415.73626999999999</c:v>
                </c:pt>
                <c:pt idx="2246">
                  <c:v>415.25734999999997</c:v>
                </c:pt>
                <c:pt idx="2247">
                  <c:v>408.00751000000002</c:v>
                </c:pt>
                <c:pt idx="2248">
                  <c:v>405.27395999999999</c:v>
                </c:pt>
                <c:pt idx="2249">
                  <c:v>409.55972000000003</c:v>
                </c:pt>
                <c:pt idx="2250">
                  <c:v>395.88605000000001</c:v>
                </c:pt>
                <c:pt idx="2251">
                  <c:v>396.86730999999997</c:v>
                </c:pt>
                <c:pt idx="2252">
                  <c:v>397.54092000000003</c:v>
                </c:pt>
                <c:pt idx="2253">
                  <c:v>396.73214999999999</c:v>
                </c:pt>
                <c:pt idx="2254">
                  <c:v>403.83774</c:v>
                </c:pt>
                <c:pt idx="2255">
                  <c:v>385.66144000000003</c:v>
                </c:pt>
                <c:pt idx="2256">
                  <c:v>394.08994000000001</c:v>
                </c:pt>
                <c:pt idx="2257">
                  <c:v>397.21523999999999</c:v>
                </c:pt>
                <c:pt idx="2258">
                  <c:v>386.24941999999999</c:v>
                </c:pt>
                <c:pt idx="2259">
                  <c:v>400.95593000000002</c:v>
                </c:pt>
                <c:pt idx="2260">
                  <c:v>412.29279000000002</c:v>
                </c:pt>
                <c:pt idx="2261">
                  <c:v>409.65012000000002</c:v>
                </c:pt>
                <c:pt idx="2262">
                  <c:v>418.75195000000002</c:v>
                </c:pt>
                <c:pt idx="2263">
                  <c:v>397.78289999999998</c:v>
                </c:pt>
                <c:pt idx="2264">
                  <c:v>394.76877000000002</c:v>
                </c:pt>
                <c:pt idx="2265">
                  <c:v>400.33694000000003</c:v>
                </c:pt>
                <c:pt idx="2266">
                  <c:v>393.09634</c:v>
                </c:pt>
                <c:pt idx="2267">
                  <c:v>399.11209000000002</c:v>
                </c:pt>
                <c:pt idx="2268">
                  <c:v>398.59075999999999</c:v>
                </c:pt>
                <c:pt idx="2269">
                  <c:v>406.03451999999999</c:v>
                </c:pt>
                <c:pt idx="2270">
                  <c:v>398.60885999999999</c:v>
                </c:pt>
                <c:pt idx="2271">
                  <c:v>400.74713000000003</c:v>
                </c:pt>
                <c:pt idx="2272">
                  <c:v>405.70916999999997</c:v>
                </c:pt>
                <c:pt idx="2273">
                  <c:v>400.97829999999999</c:v>
                </c:pt>
                <c:pt idx="2274">
                  <c:v>409.12033000000002</c:v>
                </c:pt>
                <c:pt idx="2275">
                  <c:v>400.58298000000002</c:v>
                </c:pt>
                <c:pt idx="2276">
                  <c:v>422.28631999999999</c:v>
                </c:pt>
                <c:pt idx="2277">
                  <c:v>430.3732</c:v>
                </c:pt>
                <c:pt idx="2278">
                  <c:v>433.892</c:v>
                </c:pt>
                <c:pt idx="2279">
                  <c:v>429.99756000000002</c:v>
                </c:pt>
                <c:pt idx="2280">
                  <c:v>421.79390999999998</c:v>
                </c:pt>
                <c:pt idx="2281">
                  <c:v>426.86649</c:v>
                </c:pt>
                <c:pt idx="2282">
                  <c:v>418.92038000000002</c:v>
                </c:pt>
                <c:pt idx="2283">
                  <c:v>424.34753000000001</c:v>
                </c:pt>
                <c:pt idx="2284">
                  <c:v>451.06695999999999</c:v>
                </c:pt>
                <c:pt idx="2285">
                  <c:v>350.17986999999999</c:v>
                </c:pt>
                <c:pt idx="2286">
                  <c:v>419.64922999999999</c:v>
                </c:pt>
                <c:pt idx="2287">
                  <c:v>417.93045000000001</c:v>
                </c:pt>
                <c:pt idx="2288">
                  <c:v>393.00375000000003</c:v>
                </c:pt>
                <c:pt idx="2289">
                  <c:v>424.88724000000002</c:v>
                </c:pt>
                <c:pt idx="2290">
                  <c:v>433.35748000000001</c:v>
                </c:pt>
                <c:pt idx="2291">
                  <c:v>420.64431999999999</c:v>
                </c:pt>
                <c:pt idx="2292">
                  <c:v>414.26981000000001</c:v>
                </c:pt>
                <c:pt idx="2293">
                  <c:v>423.78473000000002</c:v>
                </c:pt>
                <c:pt idx="2294">
                  <c:v>428.06992000000002</c:v>
                </c:pt>
                <c:pt idx="2295">
                  <c:v>430.80191000000002</c:v>
                </c:pt>
                <c:pt idx="2296">
                  <c:v>427.39019999999999</c:v>
                </c:pt>
                <c:pt idx="2297">
                  <c:v>417.82285000000002</c:v>
                </c:pt>
                <c:pt idx="2298">
                  <c:v>438.94788</c:v>
                </c:pt>
                <c:pt idx="2299">
                  <c:v>441.61862000000002</c:v>
                </c:pt>
                <c:pt idx="2300">
                  <c:v>459.58746000000002</c:v>
                </c:pt>
                <c:pt idx="2301">
                  <c:v>459.08713</c:v>
                </c:pt>
                <c:pt idx="2302">
                  <c:v>453.34899999999999</c:v>
                </c:pt>
                <c:pt idx="2303">
                  <c:v>464.40363000000002</c:v>
                </c:pt>
                <c:pt idx="2304">
                  <c:v>473.81839000000002</c:v>
                </c:pt>
                <c:pt idx="2305">
                  <c:v>465.85028</c:v>
                </c:pt>
                <c:pt idx="2306">
                  <c:v>464.60568000000001</c:v>
                </c:pt>
                <c:pt idx="2307">
                  <c:v>450.14019999999999</c:v>
                </c:pt>
                <c:pt idx="2308">
                  <c:v>495.02881000000002</c:v>
                </c:pt>
                <c:pt idx="2309">
                  <c:v>470.67581000000001</c:v>
                </c:pt>
                <c:pt idx="2310">
                  <c:v>396.13889</c:v>
                </c:pt>
                <c:pt idx="2311">
                  <c:v>470.48917</c:v>
                </c:pt>
                <c:pt idx="2312">
                  <c:v>478.78546</c:v>
                </c:pt>
                <c:pt idx="2313">
                  <c:v>215.72466</c:v>
                </c:pt>
                <c:pt idx="2314">
                  <c:v>367.89639</c:v>
                </c:pt>
                <c:pt idx="2315">
                  <c:v>282.38150000000002</c:v>
                </c:pt>
                <c:pt idx="2316">
                  <c:v>389.27163999999999</c:v>
                </c:pt>
                <c:pt idx="2317">
                  <c:v>453.54629999999997</c:v>
                </c:pt>
                <c:pt idx="2318">
                  <c:v>458.83514000000002</c:v>
                </c:pt>
                <c:pt idx="2319">
                  <c:v>402.21731999999997</c:v>
                </c:pt>
                <c:pt idx="2320">
                  <c:v>452.33139</c:v>
                </c:pt>
                <c:pt idx="2321">
                  <c:v>446.22174000000001</c:v>
                </c:pt>
                <c:pt idx="2322">
                  <c:v>449.69470000000001</c:v>
                </c:pt>
                <c:pt idx="2323">
                  <c:v>385.67782999999997</c:v>
                </c:pt>
                <c:pt idx="2324">
                  <c:v>441.20785999999998</c:v>
                </c:pt>
                <c:pt idx="2325">
                  <c:v>440.05914000000001</c:v>
                </c:pt>
                <c:pt idx="2326">
                  <c:v>442.45116999999999</c:v>
                </c:pt>
                <c:pt idx="2327">
                  <c:v>445.71933000000001</c:v>
                </c:pt>
                <c:pt idx="2328">
                  <c:v>443.76549999999997</c:v>
                </c:pt>
                <c:pt idx="2329">
                  <c:v>403.64220999999998</c:v>
                </c:pt>
                <c:pt idx="2330">
                  <c:v>418.69382000000002</c:v>
                </c:pt>
                <c:pt idx="2331">
                  <c:v>435.95699999999999</c:v>
                </c:pt>
                <c:pt idx="2332">
                  <c:v>445.49367999999998</c:v>
                </c:pt>
                <c:pt idx="2333">
                  <c:v>456.00747999999999</c:v>
                </c:pt>
                <c:pt idx="2334">
                  <c:v>444.13229000000001</c:v>
                </c:pt>
                <c:pt idx="2335">
                  <c:v>447.36200000000002</c:v>
                </c:pt>
                <c:pt idx="2336">
                  <c:v>442.96622000000002</c:v>
                </c:pt>
                <c:pt idx="2337">
                  <c:v>448.24707000000001</c:v>
                </c:pt>
                <c:pt idx="2338">
                  <c:v>442.68765000000002</c:v>
                </c:pt>
                <c:pt idx="2339">
                  <c:v>438.80698000000001</c:v>
                </c:pt>
                <c:pt idx="2340">
                  <c:v>439.17653999999999</c:v>
                </c:pt>
                <c:pt idx="2341">
                  <c:v>447.74642999999998</c:v>
                </c:pt>
                <c:pt idx="2342">
                  <c:v>442.07956000000001</c:v>
                </c:pt>
                <c:pt idx="2343">
                  <c:v>447.10437000000002</c:v>
                </c:pt>
                <c:pt idx="2344">
                  <c:v>439.83776999999998</c:v>
                </c:pt>
                <c:pt idx="2345">
                  <c:v>378.04867999999999</c:v>
                </c:pt>
                <c:pt idx="2346">
                  <c:v>449.44504000000001</c:v>
                </c:pt>
                <c:pt idx="2347">
                  <c:v>434.61923000000002</c:v>
                </c:pt>
                <c:pt idx="2348">
                  <c:v>429.75734999999997</c:v>
                </c:pt>
                <c:pt idx="2349">
                  <c:v>439.97503999999998</c:v>
                </c:pt>
                <c:pt idx="2350">
                  <c:v>451.29843</c:v>
                </c:pt>
                <c:pt idx="2351">
                  <c:v>426.87909000000002</c:v>
                </c:pt>
                <c:pt idx="2352">
                  <c:v>442.26468</c:v>
                </c:pt>
                <c:pt idx="2353">
                  <c:v>442.91824000000003</c:v>
                </c:pt>
                <c:pt idx="2354">
                  <c:v>378.78473000000002</c:v>
                </c:pt>
                <c:pt idx="2355">
                  <c:v>448.65938999999997</c:v>
                </c:pt>
                <c:pt idx="2356">
                  <c:v>463.48275999999998</c:v>
                </c:pt>
                <c:pt idx="2357">
                  <c:v>433.07706000000002</c:v>
                </c:pt>
                <c:pt idx="2358">
                  <c:v>456.31912</c:v>
                </c:pt>
                <c:pt idx="2359">
                  <c:v>482.19400000000002</c:v>
                </c:pt>
                <c:pt idx="2360">
                  <c:v>472.46994000000001</c:v>
                </c:pt>
                <c:pt idx="2361">
                  <c:v>454.55801000000002</c:v>
                </c:pt>
                <c:pt idx="2362">
                  <c:v>456.65481999999997</c:v>
                </c:pt>
                <c:pt idx="2363">
                  <c:v>459.96823000000001</c:v>
                </c:pt>
                <c:pt idx="2364">
                  <c:v>455.60989000000001</c:v>
                </c:pt>
                <c:pt idx="2365">
                  <c:v>455.82693</c:v>
                </c:pt>
                <c:pt idx="2366">
                  <c:v>448.87822999999997</c:v>
                </c:pt>
                <c:pt idx="2367">
                  <c:v>453.6814</c:v>
                </c:pt>
                <c:pt idx="2368">
                  <c:v>452.60538000000003</c:v>
                </c:pt>
                <c:pt idx="2369">
                  <c:v>447.90231</c:v>
                </c:pt>
                <c:pt idx="2370">
                  <c:v>436.33746000000002</c:v>
                </c:pt>
                <c:pt idx="2371">
                  <c:v>0.21101871</c:v>
                </c:pt>
                <c:pt idx="2372">
                  <c:v>321.41458</c:v>
                </c:pt>
                <c:pt idx="2373">
                  <c:v>455.64389</c:v>
                </c:pt>
                <c:pt idx="2374">
                  <c:v>394.56693000000001</c:v>
                </c:pt>
                <c:pt idx="2375">
                  <c:v>422.92714999999998</c:v>
                </c:pt>
                <c:pt idx="2376">
                  <c:v>444.92410000000001</c:v>
                </c:pt>
                <c:pt idx="2377">
                  <c:v>448.11239999999998</c:v>
                </c:pt>
                <c:pt idx="2378">
                  <c:v>451.92232999999999</c:v>
                </c:pt>
                <c:pt idx="2379">
                  <c:v>451.49689000000001</c:v>
                </c:pt>
                <c:pt idx="2380">
                  <c:v>456.35818</c:v>
                </c:pt>
                <c:pt idx="2381">
                  <c:v>440.85599000000002</c:v>
                </c:pt>
                <c:pt idx="2382">
                  <c:v>449.99032999999997</c:v>
                </c:pt>
                <c:pt idx="2383">
                  <c:v>460.91408999999999</c:v>
                </c:pt>
                <c:pt idx="2384">
                  <c:v>465.83057000000002</c:v>
                </c:pt>
                <c:pt idx="2385">
                  <c:v>453.36162999999999</c:v>
                </c:pt>
                <c:pt idx="2386">
                  <c:v>472.10953000000001</c:v>
                </c:pt>
                <c:pt idx="2387">
                  <c:v>465.70361000000003</c:v>
                </c:pt>
                <c:pt idx="2388">
                  <c:v>462.29129</c:v>
                </c:pt>
                <c:pt idx="2389">
                  <c:v>447.41437000000002</c:v>
                </c:pt>
                <c:pt idx="2390">
                  <c:v>459.87756000000002</c:v>
                </c:pt>
                <c:pt idx="2391">
                  <c:v>447.18331999999998</c:v>
                </c:pt>
                <c:pt idx="2392">
                  <c:v>443.97158999999999</c:v>
                </c:pt>
                <c:pt idx="2393">
                  <c:v>443.97960999999998</c:v>
                </c:pt>
                <c:pt idx="2394">
                  <c:v>441.01983999999999</c:v>
                </c:pt>
                <c:pt idx="2395">
                  <c:v>439.38986</c:v>
                </c:pt>
                <c:pt idx="2396">
                  <c:v>443.72998000000001</c:v>
                </c:pt>
                <c:pt idx="2397">
                  <c:v>449.07400999999999</c:v>
                </c:pt>
                <c:pt idx="2398">
                  <c:v>438.82990000000001</c:v>
                </c:pt>
                <c:pt idx="2399">
                  <c:v>454.0412</c:v>
                </c:pt>
                <c:pt idx="2400">
                  <c:v>447.35162000000003</c:v>
                </c:pt>
                <c:pt idx="2401">
                  <c:v>444.30826000000002</c:v>
                </c:pt>
                <c:pt idx="2402">
                  <c:v>431.21597000000003</c:v>
                </c:pt>
                <c:pt idx="2403">
                  <c:v>448.67507999999998</c:v>
                </c:pt>
                <c:pt idx="2404">
                  <c:v>433.26790999999997</c:v>
                </c:pt>
                <c:pt idx="2405">
                  <c:v>446.73764</c:v>
                </c:pt>
                <c:pt idx="2406">
                  <c:v>472.74108999999999</c:v>
                </c:pt>
                <c:pt idx="2407">
                  <c:v>450.22705000000002</c:v>
                </c:pt>
                <c:pt idx="2408">
                  <c:v>442.17757999999998</c:v>
                </c:pt>
                <c:pt idx="2409">
                  <c:v>409.08751999999998</c:v>
                </c:pt>
                <c:pt idx="2410">
                  <c:v>139.93279999999999</c:v>
                </c:pt>
                <c:pt idx="2411">
                  <c:v>435.51746000000003</c:v>
                </c:pt>
                <c:pt idx="2412">
                  <c:v>440.32195999999999</c:v>
                </c:pt>
                <c:pt idx="2413">
                  <c:v>447.66217</c:v>
                </c:pt>
                <c:pt idx="2414">
                  <c:v>455.4393</c:v>
                </c:pt>
                <c:pt idx="2415">
                  <c:v>462.50060999999999</c:v>
                </c:pt>
                <c:pt idx="2416">
                  <c:v>443.80376999999999</c:v>
                </c:pt>
                <c:pt idx="2417">
                  <c:v>446.85518999999999</c:v>
                </c:pt>
                <c:pt idx="2418">
                  <c:v>453.66455000000002</c:v>
                </c:pt>
                <c:pt idx="2419">
                  <c:v>454.90532999999999</c:v>
                </c:pt>
                <c:pt idx="2420">
                  <c:v>446.67941000000002</c:v>
                </c:pt>
                <c:pt idx="2421">
                  <c:v>446.98824999999999</c:v>
                </c:pt>
                <c:pt idx="2422">
                  <c:v>441.34973000000002</c:v>
                </c:pt>
                <c:pt idx="2423">
                  <c:v>442.05225000000002</c:v>
                </c:pt>
                <c:pt idx="2424">
                  <c:v>441.53775000000002</c:v>
                </c:pt>
                <c:pt idx="2425">
                  <c:v>443.36777000000001</c:v>
                </c:pt>
                <c:pt idx="2426">
                  <c:v>448.60201999999998</c:v>
                </c:pt>
                <c:pt idx="2427">
                  <c:v>440.50803000000002</c:v>
                </c:pt>
                <c:pt idx="2428">
                  <c:v>454.13959</c:v>
                </c:pt>
                <c:pt idx="2429">
                  <c:v>443.22498000000002</c:v>
                </c:pt>
                <c:pt idx="2430">
                  <c:v>457.78505999999999</c:v>
                </c:pt>
                <c:pt idx="2431">
                  <c:v>455.86349000000001</c:v>
                </c:pt>
                <c:pt idx="2432">
                  <c:v>460.33886999999999</c:v>
                </c:pt>
                <c:pt idx="2433">
                  <c:v>457.73489000000001</c:v>
                </c:pt>
                <c:pt idx="2434">
                  <c:v>451.75887999999998</c:v>
                </c:pt>
                <c:pt idx="2435">
                  <c:v>462.61270000000002</c:v>
                </c:pt>
                <c:pt idx="2436">
                  <c:v>452.41552999999999</c:v>
                </c:pt>
                <c:pt idx="2437">
                  <c:v>452.92657000000003</c:v>
                </c:pt>
                <c:pt idx="2438">
                  <c:v>453.36739999999998</c:v>
                </c:pt>
                <c:pt idx="2439">
                  <c:v>453.87819999999999</c:v>
                </c:pt>
                <c:pt idx="2440">
                  <c:v>462.73737</c:v>
                </c:pt>
                <c:pt idx="2441">
                  <c:v>281.26143999999999</c:v>
                </c:pt>
                <c:pt idx="2442">
                  <c:v>252.13417000000001</c:v>
                </c:pt>
                <c:pt idx="2443">
                  <c:v>462.22692999999998</c:v>
                </c:pt>
                <c:pt idx="2444">
                  <c:v>453.37265000000002</c:v>
                </c:pt>
                <c:pt idx="2445">
                  <c:v>421.04065000000003</c:v>
                </c:pt>
                <c:pt idx="2446">
                  <c:v>461.10663</c:v>
                </c:pt>
                <c:pt idx="2447">
                  <c:v>464.44797</c:v>
                </c:pt>
                <c:pt idx="2448">
                  <c:v>449.24524000000002</c:v>
                </c:pt>
                <c:pt idx="2449">
                  <c:v>468.99606</c:v>
                </c:pt>
                <c:pt idx="2450">
                  <c:v>446.85903999999999</c:v>
                </c:pt>
                <c:pt idx="2451">
                  <c:v>458.39452999999997</c:v>
                </c:pt>
                <c:pt idx="2452">
                  <c:v>279.98275999999998</c:v>
                </c:pt>
                <c:pt idx="2453">
                  <c:v>445.52469000000002</c:v>
                </c:pt>
                <c:pt idx="2454">
                  <c:v>478.33109000000002</c:v>
                </c:pt>
                <c:pt idx="2455">
                  <c:v>450.48818999999997</c:v>
                </c:pt>
                <c:pt idx="2456">
                  <c:v>457.49826000000002</c:v>
                </c:pt>
                <c:pt idx="2457">
                  <c:v>467.86574999999999</c:v>
                </c:pt>
                <c:pt idx="2458">
                  <c:v>467.78787</c:v>
                </c:pt>
                <c:pt idx="2459">
                  <c:v>447.11093</c:v>
                </c:pt>
                <c:pt idx="2460">
                  <c:v>450.53316999999998</c:v>
                </c:pt>
                <c:pt idx="2461">
                  <c:v>363.34478999999999</c:v>
                </c:pt>
                <c:pt idx="2462">
                  <c:v>444.10210999999998</c:v>
                </c:pt>
                <c:pt idx="2463">
                  <c:v>441.05367999999999</c:v>
                </c:pt>
                <c:pt idx="2464">
                  <c:v>447.84296000000001</c:v>
                </c:pt>
                <c:pt idx="2465">
                  <c:v>443.13123000000002</c:v>
                </c:pt>
                <c:pt idx="2466">
                  <c:v>445.82584000000003</c:v>
                </c:pt>
                <c:pt idx="2467">
                  <c:v>443.51546999999999</c:v>
                </c:pt>
                <c:pt idx="2468">
                  <c:v>446.31698999999998</c:v>
                </c:pt>
                <c:pt idx="2469">
                  <c:v>458.84958</c:v>
                </c:pt>
                <c:pt idx="2470">
                  <c:v>450.39267000000001</c:v>
                </c:pt>
                <c:pt idx="2471">
                  <c:v>447.34305000000001</c:v>
                </c:pt>
                <c:pt idx="2472">
                  <c:v>441.88382000000001</c:v>
                </c:pt>
                <c:pt idx="2473">
                  <c:v>368.71197999999998</c:v>
                </c:pt>
                <c:pt idx="2474">
                  <c:v>390.92730999999998</c:v>
                </c:pt>
                <c:pt idx="2475">
                  <c:v>406.53455000000002</c:v>
                </c:pt>
                <c:pt idx="2476">
                  <c:v>204.80452</c:v>
                </c:pt>
                <c:pt idx="2477">
                  <c:v>461.12520999999998</c:v>
                </c:pt>
                <c:pt idx="2478">
                  <c:v>467.25533999999999</c:v>
                </c:pt>
                <c:pt idx="2479">
                  <c:v>448.12479000000002</c:v>
                </c:pt>
                <c:pt idx="2480">
                  <c:v>449.73907000000003</c:v>
                </c:pt>
                <c:pt idx="2481">
                  <c:v>451.63283999999999</c:v>
                </c:pt>
                <c:pt idx="2482">
                  <c:v>452.59093999999999</c:v>
                </c:pt>
                <c:pt idx="2483">
                  <c:v>468.17129999999997</c:v>
                </c:pt>
                <c:pt idx="2484">
                  <c:v>452.63848999999999</c:v>
                </c:pt>
                <c:pt idx="2485">
                  <c:v>455.07992999999999</c:v>
                </c:pt>
                <c:pt idx="2486">
                  <c:v>459.69830000000002</c:v>
                </c:pt>
                <c:pt idx="2487">
                  <c:v>176.86426</c:v>
                </c:pt>
                <c:pt idx="2488">
                  <c:v>348.93295000000001</c:v>
                </c:pt>
                <c:pt idx="2489">
                  <c:v>442.67568999999997</c:v>
                </c:pt>
                <c:pt idx="2490">
                  <c:v>452.13992000000002</c:v>
                </c:pt>
                <c:pt idx="2491">
                  <c:v>444.82229999999998</c:v>
                </c:pt>
                <c:pt idx="2492">
                  <c:v>430.57306</c:v>
                </c:pt>
                <c:pt idx="2493">
                  <c:v>438.99441999999999</c:v>
                </c:pt>
                <c:pt idx="2494">
                  <c:v>434.79306000000003</c:v>
                </c:pt>
                <c:pt idx="2495">
                  <c:v>438.92388999999997</c:v>
                </c:pt>
                <c:pt idx="2496">
                  <c:v>432.77199999999999</c:v>
                </c:pt>
                <c:pt idx="2497">
                  <c:v>438.29333000000003</c:v>
                </c:pt>
                <c:pt idx="2498">
                  <c:v>434.98223999999999</c:v>
                </c:pt>
                <c:pt idx="2499">
                  <c:v>438.37804999999997</c:v>
                </c:pt>
                <c:pt idx="2500">
                  <c:v>438.63772999999998</c:v>
                </c:pt>
                <c:pt idx="2501">
                  <c:v>446.10300000000001</c:v>
                </c:pt>
                <c:pt idx="2502">
                  <c:v>437.66890999999998</c:v>
                </c:pt>
                <c:pt idx="2503">
                  <c:v>427.59793000000002</c:v>
                </c:pt>
                <c:pt idx="2504">
                  <c:v>447.31106999999997</c:v>
                </c:pt>
                <c:pt idx="2505">
                  <c:v>465.27283</c:v>
                </c:pt>
                <c:pt idx="2506">
                  <c:v>441.15033</c:v>
                </c:pt>
                <c:pt idx="2507">
                  <c:v>359.00069999999999</c:v>
                </c:pt>
                <c:pt idx="2508">
                  <c:v>484.47701999999998</c:v>
                </c:pt>
                <c:pt idx="2509">
                  <c:v>445.72014999999999</c:v>
                </c:pt>
                <c:pt idx="2510">
                  <c:v>441.47897</c:v>
                </c:pt>
                <c:pt idx="2511">
                  <c:v>437.41732999999999</c:v>
                </c:pt>
                <c:pt idx="2512">
                  <c:v>447.61394999999999</c:v>
                </c:pt>
                <c:pt idx="2513">
                  <c:v>435.6481</c:v>
                </c:pt>
                <c:pt idx="2514">
                  <c:v>446.58600000000001</c:v>
                </c:pt>
                <c:pt idx="2515">
                  <c:v>461.66946000000002</c:v>
                </c:pt>
                <c:pt idx="2516">
                  <c:v>435.43770999999998</c:v>
                </c:pt>
                <c:pt idx="2517">
                  <c:v>468.06198000000001</c:v>
                </c:pt>
                <c:pt idx="2518">
                  <c:v>450.30880999999999</c:v>
                </c:pt>
                <c:pt idx="2519">
                  <c:v>454.73987</c:v>
                </c:pt>
                <c:pt idx="2520">
                  <c:v>447.34460000000001</c:v>
                </c:pt>
                <c:pt idx="2521">
                  <c:v>451.98385999999999</c:v>
                </c:pt>
                <c:pt idx="2522">
                  <c:v>441.41289999999998</c:v>
                </c:pt>
                <c:pt idx="2523">
                  <c:v>421.88986</c:v>
                </c:pt>
                <c:pt idx="2524">
                  <c:v>0.58419091000000001</c:v>
                </c:pt>
                <c:pt idx="2525">
                  <c:v>-5.3654250000000001E-2</c:v>
                </c:pt>
                <c:pt idx="2526">
                  <c:v>0.72618181000000004</c:v>
                </c:pt>
                <c:pt idx="2527">
                  <c:v>131.74512999999999</c:v>
                </c:pt>
                <c:pt idx="2528">
                  <c:v>465.96442000000002</c:v>
                </c:pt>
                <c:pt idx="2529">
                  <c:v>454.90523999999999</c:v>
                </c:pt>
                <c:pt idx="2530">
                  <c:v>450.50533999999999</c:v>
                </c:pt>
                <c:pt idx="2531">
                  <c:v>444.50662</c:v>
                </c:pt>
                <c:pt idx="2532">
                  <c:v>439.73815999999999</c:v>
                </c:pt>
                <c:pt idx="2533">
                  <c:v>463.75977</c:v>
                </c:pt>
                <c:pt idx="2534">
                  <c:v>466.21316999999999</c:v>
                </c:pt>
                <c:pt idx="2535">
                  <c:v>451.47591999999997</c:v>
                </c:pt>
                <c:pt idx="2536">
                  <c:v>447.19907000000001</c:v>
                </c:pt>
                <c:pt idx="2537">
                  <c:v>448.40703999999999</c:v>
                </c:pt>
                <c:pt idx="2538">
                  <c:v>462.17403999999999</c:v>
                </c:pt>
                <c:pt idx="2539">
                  <c:v>450.62313999999998</c:v>
                </c:pt>
                <c:pt idx="2540">
                  <c:v>444.68493999999998</c:v>
                </c:pt>
                <c:pt idx="2541">
                  <c:v>451.20690999999999</c:v>
                </c:pt>
                <c:pt idx="2542">
                  <c:v>437.97381999999999</c:v>
                </c:pt>
                <c:pt idx="2543">
                  <c:v>444.39636000000002</c:v>
                </c:pt>
                <c:pt idx="2544">
                  <c:v>432.72464000000002</c:v>
                </c:pt>
                <c:pt idx="2545">
                  <c:v>456.60088999999999</c:v>
                </c:pt>
                <c:pt idx="2546">
                  <c:v>447.63650999999999</c:v>
                </c:pt>
                <c:pt idx="2547">
                  <c:v>453.58983999999998</c:v>
                </c:pt>
                <c:pt idx="2548">
                  <c:v>437.03561000000002</c:v>
                </c:pt>
                <c:pt idx="2549">
                  <c:v>439.54172</c:v>
                </c:pt>
                <c:pt idx="2550">
                  <c:v>447.83852999999999</c:v>
                </c:pt>
                <c:pt idx="2551">
                  <c:v>445.44992000000002</c:v>
                </c:pt>
                <c:pt idx="2552">
                  <c:v>430.52264000000002</c:v>
                </c:pt>
                <c:pt idx="2553">
                  <c:v>447.01598999999999</c:v>
                </c:pt>
                <c:pt idx="2554">
                  <c:v>455.20296999999999</c:v>
                </c:pt>
                <c:pt idx="2555">
                  <c:v>437.48969</c:v>
                </c:pt>
                <c:pt idx="2556">
                  <c:v>437.34314000000001</c:v>
                </c:pt>
                <c:pt idx="2557">
                  <c:v>445.20197000000002</c:v>
                </c:pt>
                <c:pt idx="2558">
                  <c:v>440.78705000000002</c:v>
                </c:pt>
                <c:pt idx="2559">
                  <c:v>442.04944</c:v>
                </c:pt>
                <c:pt idx="2560">
                  <c:v>366.91289999999998</c:v>
                </c:pt>
                <c:pt idx="2561">
                  <c:v>454.88076999999998</c:v>
                </c:pt>
                <c:pt idx="2562">
                  <c:v>451.94965000000002</c:v>
                </c:pt>
                <c:pt idx="2563">
                  <c:v>457.61295000000001</c:v>
                </c:pt>
                <c:pt idx="2564">
                  <c:v>450.93524000000002</c:v>
                </c:pt>
                <c:pt idx="2565">
                  <c:v>429.25051999999999</c:v>
                </c:pt>
                <c:pt idx="2566">
                  <c:v>439.71422999999999</c:v>
                </c:pt>
                <c:pt idx="2567">
                  <c:v>431.84994999999998</c:v>
                </c:pt>
                <c:pt idx="2568">
                  <c:v>447.64069000000001</c:v>
                </c:pt>
                <c:pt idx="2569">
                  <c:v>434.49484000000001</c:v>
                </c:pt>
                <c:pt idx="2570">
                  <c:v>442.86862000000002</c:v>
                </c:pt>
                <c:pt idx="2571">
                  <c:v>435.3107</c:v>
                </c:pt>
                <c:pt idx="2572">
                  <c:v>440.75466999999998</c:v>
                </c:pt>
                <c:pt idx="2573">
                  <c:v>390.03933999999998</c:v>
                </c:pt>
                <c:pt idx="2574">
                  <c:v>42.635551</c:v>
                </c:pt>
                <c:pt idx="2575">
                  <c:v>46.476643000000003</c:v>
                </c:pt>
                <c:pt idx="2576">
                  <c:v>175.07729</c:v>
                </c:pt>
                <c:pt idx="2577">
                  <c:v>272.91428000000002</c:v>
                </c:pt>
                <c:pt idx="2578">
                  <c:v>333.03363000000002</c:v>
                </c:pt>
                <c:pt idx="2579">
                  <c:v>222.77034</c:v>
                </c:pt>
                <c:pt idx="2580">
                  <c:v>40.516314999999999</c:v>
                </c:pt>
                <c:pt idx="2581">
                  <c:v>336.79912999999999</c:v>
                </c:pt>
                <c:pt idx="2582">
                  <c:v>444.74410999999998</c:v>
                </c:pt>
                <c:pt idx="2583">
                  <c:v>358.91298999999998</c:v>
                </c:pt>
                <c:pt idx="2584">
                  <c:v>326.12844999999999</c:v>
                </c:pt>
                <c:pt idx="2585">
                  <c:v>329.83762000000002</c:v>
                </c:pt>
                <c:pt idx="2586">
                  <c:v>431.87619000000001</c:v>
                </c:pt>
                <c:pt idx="2587">
                  <c:v>401.75671</c:v>
                </c:pt>
                <c:pt idx="2588">
                  <c:v>442.59951999999998</c:v>
                </c:pt>
                <c:pt idx="2589">
                  <c:v>363.58584999999999</c:v>
                </c:pt>
                <c:pt idx="2590">
                  <c:v>188.26320999999999</c:v>
                </c:pt>
                <c:pt idx="2591">
                  <c:v>403.35915999999997</c:v>
                </c:pt>
                <c:pt idx="2592">
                  <c:v>432.97201999999999</c:v>
                </c:pt>
                <c:pt idx="2593">
                  <c:v>408.24774000000002</c:v>
                </c:pt>
                <c:pt idx="2594">
                  <c:v>424.69484999999997</c:v>
                </c:pt>
                <c:pt idx="2595">
                  <c:v>445.66942999999998</c:v>
                </c:pt>
                <c:pt idx="2596">
                  <c:v>405.86309999999997</c:v>
                </c:pt>
                <c:pt idx="2597">
                  <c:v>415.76233000000002</c:v>
                </c:pt>
                <c:pt idx="2598">
                  <c:v>418.35410000000002</c:v>
                </c:pt>
                <c:pt idx="2599">
                  <c:v>411.81851</c:v>
                </c:pt>
                <c:pt idx="2600">
                  <c:v>423.38364000000001</c:v>
                </c:pt>
                <c:pt idx="2601">
                  <c:v>415.44103999999999</c:v>
                </c:pt>
                <c:pt idx="2602">
                  <c:v>420.74209999999999</c:v>
                </c:pt>
                <c:pt idx="2603">
                  <c:v>418.41879</c:v>
                </c:pt>
                <c:pt idx="2604">
                  <c:v>413.42450000000002</c:v>
                </c:pt>
                <c:pt idx="2605">
                  <c:v>416.11041</c:v>
                </c:pt>
                <c:pt idx="2606">
                  <c:v>412.00742000000002</c:v>
                </c:pt>
                <c:pt idx="2607">
                  <c:v>400.63229000000001</c:v>
                </c:pt>
                <c:pt idx="2608">
                  <c:v>378.69878999999997</c:v>
                </c:pt>
                <c:pt idx="2609">
                  <c:v>371.32089000000002</c:v>
                </c:pt>
                <c:pt idx="2610">
                  <c:v>381.72906</c:v>
                </c:pt>
                <c:pt idx="2611">
                  <c:v>405.29291000000001</c:v>
                </c:pt>
                <c:pt idx="2612">
                  <c:v>392.66205000000002</c:v>
                </c:pt>
                <c:pt idx="2613">
                  <c:v>429.25650000000002</c:v>
                </c:pt>
                <c:pt idx="2614">
                  <c:v>437.09793000000002</c:v>
                </c:pt>
                <c:pt idx="2615">
                  <c:v>431.29248000000001</c:v>
                </c:pt>
                <c:pt idx="2616">
                  <c:v>423.37536999999998</c:v>
                </c:pt>
                <c:pt idx="2617">
                  <c:v>424.78206999999998</c:v>
                </c:pt>
                <c:pt idx="2618">
                  <c:v>443.56778000000003</c:v>
                </c:pt>
                <c:pt idx="2619">
                  <c:v>432.63610999999997</c:v>
                </c:pt>
                <c:pt idx="2620">
                  <c:v>456.07010000000002</c:v>
                </c:pt>
                <c:pt idx="2621">
                  <c:v>428.88659999999999</c:v>
                </c:pt>
                <c:pt idx="2622">
                  <c:v>421.63918999999999</c:v>
                </c:pt>
                <c:pt idx="2623">
                  <c:v>435.38376</c:v>
                </c:pt>
                <c:pt idx="2624">
                  <c:v>429.94925000000001</c:v>
                </c:pt>
                <c:pt idx="2625">
                  <c:v>439.70258000000001</c:v>
                </c:pt>
                <c:pt idx="2626">
                  <c:v>434.06869999999998</c:v>
                </c:pt>
                <c:pt idx="2627">
                  <c:v>441.18657999999999</c:v>
                </c:pt>
                <c:pt idx="2628">
                  <c:v>429.61203</c:v>
                </c:pt>
                <c:pt idx="2629">
                  <c:v>436.87725999999998</c:v>
                </c:pt>
                <c:pt idx="2630">
                  <c:v>425.88596000000001</c:v>
                </c:pt>
                <c:pt idx="2631">
                  <c:v>444.67770000000002</c:v>
                </c:pt>
                <c:pt idx="2632">
                  <c:v>149.45363</c:v>
                </c:pt>
                <c:pt idx="2633">
                  <c:v>440.90994000000001</c:v>
                </c:pt>
                <c:pt idx="2634">
                  <c:v>435.50461000000001</c:v>
                </c:pt>
                <c:pt idx="2635">
                  <c:v>438.95163000000002</c:v>
                </c:pt>
                <c:pt idx="2636">
                  <c:v>426.3569</c:v>
                </c:pt>
                <c:pt idx="2637">
                  <c:v>439.03577000000001</c:v>
                </c:pt>
                <c:pt idx="2638">
                  <c:v>416.05507999999998</c:v>
                </c:pt>
                <c:pt idx="2639">
                  <c:v>453.38470000000001</c:v>
                </c:pt>
                <c:pt idx="2640">
                  <c:v>417.40368999999998</c:v>
                </c:pt>
                <c:pt idx="2641">
                  <c:v>443.57083</c:v>
                </c:pt>
                <c:pt idx="2642">
                  <c:v>403.9769</c:v>
                </c:pt>
                <c:pt idx="2643">
                  <c:v>452.40222</c:v>
                </c:pt>
                <c:pt idx="2644">
                  <c:v>426.57877000000002</c:v>
                </c:pt>
                <c:pt idx="2645">
                  <c:v>443.68371999999999</c:v>
                </c:pt>
                <c:pt idx="2646">
                  <c:v>443.99883999999997</c:v>
                </c:pt>
                <c:pt idx="2647">
                  <c:v>426.89359000000002</c:v>
                </c:pt>
                <c:pt idx="2648">
                  <c:v>440.16608000000002</c:v>
                </c:pt>
                <c:pt idx="2649">
                  <c:v>414.89456000000001</c:v>
                </c:pt>
                <c:pt idx="2650">
                  <c:v>440.01992999999999</c:v>
                </c:pt>
                <c:pt idx="2651">
                  <c:v>424.32470999999998</c:v>
                </c:pt>
                <c:pt idx="2652">
                  <c:v>463.32474000000002</c:v>
                </c:pt>
                <c:pt idx="2653">
                  <c:v>425.82260000000002</c:v>
                </c:pt>
                <c:pt idx="2654">
                  <c:v>446.49883999999997</c:v>
                </c:pt>
                <c:pt idx="2655">
                  <c:v>423.09343999999999</c:v>
                </c:pt>
                <c:pt idx="2656">
                  <c:v>439.52469000000002</c:v>
                </c:pt>
                <c:pt idx="2657">
                  <c:v>441.68365</c:v>
                </c:pt>
                <c:pt idx="2658">
                  <c:v>431.52987999999999</c:v>
                </c:pt>
                <c:pt idx="2659">
                  <c:v>442.81765999999999</c:v>
                </c:pt>
                <c:pt idx="2660">
                  <c:v>424.71609000000001</c:v>
                </c:pt>
                <c:pt idx="2661">
                  <c:v>468.02868999999998</c:v>
                </c:pt>
                <c:pt idx="2662">
                  <c:v>340.67095999999998</c:v>
                </c:pt>
                <c:pt idx="2663">
                  <c:v>242.30606</c:v>
                </c:pt>
                <c:pt idx="2664">
                  <c:v>428.62148999999999</c:v>
                </c:pt>
                <c:pt idx="2665">
                  <c:v>436.58190999999999</c:v>
                </c:pt>
                <c:pt idx="2666">
                  <c:v>429.68848000000003</c:v>
                </c:pt>
                <c:pt idx="2667">
                  <c:v>448.03179999999998</c:v>
                </c:pt>
                <c:pt idx="2668">
                  <c:v>432.97345000000001</c:v>
                </c:pt>
                <c:pt idx="2669">
                  <c:v>436.87531000000001</c:v>
                </c:pt>
                <c:pt idx="2670">
                  <c:v>423.07085999999998</c:v>
                </c:pt>
                <c:pt idx="2671">
                  <c:v>381.06554999999997</c:v>
                </c:pt>
                <c:pt idx="2672">
                  <c:v>402.33855999999997</c:v>
                </c:pt>
                <c:pt idx="2673">
                  <c:v>408.68909000000002</c:v>
                </c:pt>
                <c:pt idx="2674">
                  <c:v>395.53656000000001</c:v>
                </c:pt>
                <c:pt idx="2675">
                  <c:v>402.87243999999998</c:v>
                </c:pt>
                <c:pt idx="2676">
                  <c:v>393.56835999999998</c:v>
                </c:pt>
                <c:pt idx="2677">
                  <c:v>394.20418999999998</c:v>
                </c:pt>
                <c:pt idx="2678">
                  <c:v>390.54079999999999</c:v>
                </c:pt>
                <c:pt idx="2679">
                  <c:v>394.8374</c:v>
                </c:pt>
                <c:pt idx="2680">
                  <c:v>392.27062999999998</c:v>
                </c:pt>
                <c:pt idx="2681">
                  <c:v>394.46206999999998</c:v>
                </c:pt>
                <c:pt idx="2682">
                  <c:v>395.73352</c:v>
                </c:pt>
                <c:pt idx="2683">
                  <c:v>394.93506000000002</c:v>
                </c:pt>
                <c:pt idx="2684">
                  <c:v>389.36496</c:v>
                </c:pt>
                <c:pt idx="2685">
                  <c:v>389.01276000000001</c:v>
                </c:pt>
                <c:pt idx="2686">
                  <c:v>434.05095999999998</c:v>
                </c:pt>
                <c:pt idx="2687">
                  <c:v>445.32927999999998</c:v>
                </c:pt>
                <c:pt idx="2688">
                  <c:v>340.79300000000001</c:v>
                </c:pt>
                <c:pt idx="2689">
                  <c:v>423.03116</c:v>
                </c:pt>
                <c:pt idx="2690">
                  <c:v>406.40593999999999</c:v>
                </c:pt>
                <c:pt idx="2691">
                  <c:v>428.35924999999997</c:v>
                </c:pt>
                <c:pt idx="2692">
                  <c:v>445.92169000000001</c:v>
                </c:pt>
                <c:pt idx="2693">
                  <c:v>431.08776999999998</c:v>
                </c:pt>
                <c:pt idx="2694">
                  <c:v>427.05621000000002</c:v>
                </c:pt>
                <c:pt idx="2695">
                  <c:v>432.49365</c:v>
                </c:pt>
                <c:pt idx="2696">
                  <c:v>429.62973</c:v>
                </c:pt>
                <c:pt idx="2697">
                  <c:v>442.16791000000001</c:v>
                </c:pt>
                <c:pt idx="2698">
                  <c:v>450.43804999999998</c:v>
                </c:pt>
                <c:pt idx="2699">
                  <c:v>449.34958</c:v>
                </c:pt>
                <c:pt idx="2700">
                  <c:v>432.93441999999999</c:v>
                </c:pt>
                <c:pt idx="2701">
                  <c:v>441.91037</c:v>
                </c:pt>
                <c:pt idx="2702">
                  <c:v>434.28</c:v>
                </c:pt>
                <c:pt idx="2703">
                  <c:v>443.19681000000003</c:v>
                </c:pt>
                <c:pt idx="2704">
                  <c:v>446.75371999999999</c:v>
                </c:pt>
                <c:pt idx="2705">
                  <c:v>435.12308000000002</c:v>
                </c:pt>
                <c:pt idx="2706">
                  <c:v>425.46127000000001</c:v>
                </c:pt>
                <c:pt idx="2707">
                  <c:v>431.9649</c:v>
                </c:pt>
                <c:pt idx="2708">
                  <c:v>426.91271999999998</c:v>
                </c:pt>
                <c:pt idx="2709">
                  <c:v>428.72824000000003</c:v>
                </c:pt>
                <c:pt idx="2710">
                  <c:v>442.16455000000002</c:v>
                </c:pt>
                <c:pt idx="2711">
                  <c:v>443.88427999999999</c:v>
                </c:pt>
                <c:pt idx="2712">
                  <c:v>393.21973000000003</c:v>
                </c:pt>
                <c:pt idx="2713">
                  <c:v>384.88180999999997</c:v>
                </c:pt>
                <c:pt idx="2714">
                  <c:v>441.65976000000001</c:v>
                </c:pt>
                <c:pt idx="2715">
                  <c:v>439.76373000000001</c:v>
                </c:pt>
                <c:pt idx="2716">
                  <c:v>429.59674000000001</c:v>
                </c:pt>
                <c:pt idx="2717">
                  <c:v>447.46715999999998</c:v>
                </c:pt>
                <c:pt idx="2718">
                  <c:v>432.20319000000001</c:v>
                </c:pt>
                <c:pt idx="2719">
                  <c:v>435.09859999999998</c:v>
                </c:pt>
                <c:pt idx="2720">
                  <c:v>432.95697000000001</c:v>
                </c:pt>
                <c:pt idx="2721">
                  <c:v>425.02121</c:v>
                </c:pt>
                <c:pt idx="2722">
                  <c:v>438.96834999999999</c:v>
                </c:pt>
                <c:pt idx="2723">
                  <c:v>442.84167000000002</c:v>
                </c:pt>
                <c:pt idx="2724">
                  <c:v>446.30295000000001</c:v>
                </c:pt>
                <c:pt idx="2725">
                  <c:v>434.45510999999999</c:v>
                </c:pt>
                <c:pt idx="2726">
                  <c:v>441.85242</c:v>
                </c:pt>
                <c:pt idx="2727">
                  <c:v>436.44646999999998</c:v>
                </c:pt>
                <c:pt idx="2728">
                  <c:v>446.60654</c:v>
                </c:pt>
                <c:pt idx="2729">
                  <c:v>445.29793999999998</c:v>
                </c:pt>
                <c:pt idx="2730">
                  <c:v>448.75033999999999</c:v>
                </c:pt>
                <c:pt idx="2731">
                  <c:v>432.45031999999998</c:v>
                </c:pt>
                <c:pt idx="2732">
                  <c:v>436.5874</c:v>
                </c:pt>
                <c:pt idx="2733">
                  <c:v>445.12439000000001</c:v>
                </c:pt>
                <c:pt idx="2734">
                  <c:v>433.22197999999997</c:v>
                </c:pt>
                <c:pt idx="2735">
                  <c:v>439.84082000000001</c:v>
                </c:pt>
                <c:pt idx="2736">
                  <c:v>437.62164000000001</c:v>
                </c:pt>
                <c:pt idx="2737">
                  <c:v>453.67853000000002</c:v>
                </c:pt>
                <c:pt idx="2738">
                  <c:v>452.56698999999998</c:v>
                </c:pt>
                <c:pt idx="2739">
                  <c:v>435.45299999999997</c:v>
                </c:pt>
                <c:pt idx="2740">
                  <c:v>431.36270000000002</c:v>
                </c:pt>
                <c:pt idx="2741">
                  <c:v>444.00979999999998</c:v>
                </c:pt>
                <c:pt idx="2742">
                  <c:v>440.99248999999998</c:v>
                </c:pt>
                <c:pt idx="2743">
                  <c:v>466.16149999999999</c:v>
                </c:pt>
                <c:pt idx="2744">
                  <c:v>441.53917999999999</c:v>
                </c:pt>
                <c:pt idx="2745">
                  <c:v>435.75510000000003</c:v>
                </c:pt>
                <c:pt idx="2746">
                  <c:v>436.56441999999998</c:v>
                </c:pt>
                <c:pt idx="2747">
                  <c:v>448.93689000000001</c:v>
                </c:pt>
                <c:pt idx="2748">
                  <c:v>432.60991999999999</c:v>
                </c:pt>
                <c:pt idx="2749">
                  <c:v>448.90546000000001</c:v>
                </c:pt>
                <c:pt idx="2750">
                  <c:v>430.82285000000002</c:v>
                </c:pt>
                <c:pt idx="2751">
                  <c:v>218.16131999999999</c:v>
                </c:pt>
                <c:pt idx="2752">
                  <c:v>443.16588999999999</c:v>
                </c:pt>
                <c:pt idx="2753">
                  <c:v>446.84607</c:v>
                </c:pt>
                <c:pt idx="2754">
                  <c:v>436.53787</c:v>
                </c:pt>
                <c:pt idx="2755">
                  <c:v>441.26900999999998</c:v>
                </c:pt>
                <c:pt idx="2756">
                  <c:v>437.03329000000002</c:v>
                </c:pt>
                <c:pt idx="2757">
                  <c:v>440.35529000000002</c:v>
                </c:pt>
                <c:pt idx="2758">
                  <c:v>445.93173000000002</c:v>
                </c:pt>
                <c:pt idx="2759">
                  <c:v>221.44256999999999</c:v>
                </c:pt>
                <c:pt idx="2760">
                  <c:v>447.84228999999999</c:v>
                </c:pt>
                <c:pt idx="2761">
                  <c:v>458.16726999999997</c:v>
                </c:pt>
                <c:pt idx="2762">
                  <c:v>451.37441999999999</c:v>
                </c:pt>
                <c:pt idx="2763">
                  <c:v>442.80608999999998</c:v>
                </c:pt>
                <c:pt idx="2764">
                  <c:v>434.97512999999998</c:v>
                </c:pt>
                <c:pt idx="2765">
                  <c:v>424.07413000000003</c:v>
                </c:pt>
                <c:pt idx="2766">
                  <c:v>432.95425</c:v>
                </c:pt>
                <c:pt idx="2767">
                  <c:v>445.74151999999998</c:v>
                </c:pt>
                <c:pt idx="2768">
                  <c:v>436.66583000000003</c:v>
                </c:pt>
                <c:pt idx="2769">
                  <c:v>438.04050000000001</c:v>
                </c:pt>
                <c:pt idx="2770">
                  <c:v>432.80405000000002</c:v>
                </c:pt>
                <c:pt idx="2771">
                  <c:v>437.29253999999997</c:v>
                </c:pt>
                <c:pt idx="2772">
                  <c:v>444.46701000000002</c:v>
                </c:pt>
                <c:pt idx="2773">
                  <c:v>431.28696000000002</c:v>
                </c:pt>
                <c:pt idx="2774">
                  <c:v>423.5224</c:v>
                </c:pt>
                <c:pt idx="2775">
                  <c:v>436.04291000000001</c:v>
                </c:pt>
                <c:pt idx="2776">
                  <c:v>441.04861</c:v>
                </c:pt>
                <c:pt idx="2777">
                  <c:v>454.54950000000002</c:v>
                </c:pt>
                <c:pt idx="2778">
                  <c:v>432.31522000000001</c:v>
                </c:pt>
                <c:pt idx="2779">
                  <c:v>429.42270000000002</c:v>
                </c:pt>
                <c:pt idx="2780">
                  <c:v>439.10559000000001</c:v>
                </c:pt>
                <c:pt idx="2781">
                  <c:v>441.24612000000002</c:v>
                </c:pt>
                <c:pt idx="2782">
                  <c:v>440.84329000000002</c:v>
                </c:pt>
                <c:pt idx="2783">
                  <c:v>440.91516000000001</c:v>
                </c:pt>
                <c:pt idx="2784">
                  <c:v>441.11928999999998</c:v>
                </c:pt>
                <c:pt idx="2785">
                  <c:v>440.59424000000001</c:v>
                </c:pt>
                <c:pt idx="2786">
                  <c:v>436.25760000000002</c:v>
                </c:pt>
                <c:pt idx="2787">
                  <c:v>431.90352999999999</c:v>
                </c:pt>
                <c:pt idx="2788">
                  <c:v>452.51758000000001</c:v>
                </c:pt>
                <c:pt idx="2789">
                  <c:v>426.80498999999998</c:v>
                </c:pt>
                <c:pt idx="2790">
                  <c:v>435.54993000000002</c:v>
                </c:pt>
                <c:pt idx="2791">
                  <c:v>424.62765999999999</c:v>
                </c:pt>
                <c:pt idx="2792">
                  <c:v>438.39834999999999</c:v>
                </c:pt>
                <c:pt idx="2793">
                  <c:v>423.53075999999999</c:v>
                </c:pt>
                <c:pt idx="2794">
                  <c:v>414.41638</c:v>
                </c:pt>
                <c:pt idx="2795">
                  <c:v>438.19977</c:v>
                </c:pt>
                <c:pt idx="2796">
                  <c:v>434.96886999999998</c:v>
                </c:pt>
                <c:pt idx="2797">
                  <c:v>436.94202000000001</c:v>
                </c:pt>
                <c:pt idx="2798">
                  <c:v>437.01821999999999</c:v>
                </c:pt>
                <c:pt idx="2799">
                  <c:v>438.12398999999999</c:v>
                </c:pt>
                <c:pt idx="2800">
                  <c:v>462.28662000000003</c:v>
                </c:pt>
                <c:pt idx="2801">
                  <c:v>456.96323000000001</c:v>
                </c:pt>
                <c:pt idx="2802">
                  <c:v>429.42007000000001</c:v>
                </c:pt>
                <c:pt idx="2803">
                  <c:v>426.96706999999998</c:v>
                </c:pt>
                <c:pt idx="2804">
                  <c:v>428.51715000000002</c:v>
                </c:pt>
                <c:pt idx="2805">
                  <c:v>425.80896000000001</c:v>
                </c:pt>
                <c:pt idx="2806">
                  <c:v>428.81644</c:v>
                </c:pt>
                <c:pt idx="2807">
                  <c:v>431.51778999999999</c:v>
                </c:pt>
                <c:pt idx="2808">
                  <c:v>428.63727</c:v>
                </c:pt>
                <c:pt idx="2809">
                  <c:v>436.62560999999999</c:v>
                </c:pt>
                <c:pt idx="2810">
                  <c:v>443.95801</c:v>
                </c:pt>
                <c:pt idx="2811">
                  <c:v>448.76709</c:v>
                </c:pt>
                <c:pt idx="2812">
                  <c:v>436.44049000000001</c:v>
                </c:pt>
                <c:pt idx="2813">
                  <c:v>433.89731</c:v>
                </c:pt>
                <c:pt idx="2814">
                  <c:v>423.89850000000001</c:v>
                </c:pt>
                <c:pt idx="2815">
                  <c:v>426.45801</c:v>
                </c:pt>
                <c:pt idx="2816">
                  <c:v>436.18027000000001</c:v>
                </c:pt>
                <c:pt idx="2817">
                  <c:v>443.94305000000003</c:v>
                </c:pt>
                <c:pt idx="2818">
                  <c:v>447.29388</c:v>
                </c:pt>
                <c:pt idx="2819">
                  <c:v>435.59091000000001</c:v>
                </c:pt>
                <c:pt idx="2820">
                  <c:v>435.06409000000002</c:v>
                </c:pt>
                <c:pt idx="2821">
                  <c:v>425.56189000000001</c:v>
                </c:pt>
                <c:pt idx="2822">
                  <c:v>431.79025000000001</c:v>
                </c:pt>
                <c:pt idx="2823">
                  <c:v>426.46588000000003</c:v>
                </c:pt>
                <c:pt idx="2824">
                  <c:v>419.85280999999998</c:v>
                </c:pt>
                <c:pt idx="2825">
                  <c:v>414.03021000000001</c:v>
                </c:pt>
                <c:pt idx="2826">
                  <c:v>444.28737999999998</c:v>
                </c:pt>
                <c:pt idx="2827">
                  <c:v>423.80498999999998</c:v>
                </c:pt>
                <c:pt idx="2828">
                  <c:v>423.07718</c:v>
                </c:pt>
                <c:pt idx="2829">
                  <c:v>420.17352</c:v>
                </c:pt>
                <c:pt idx="2830">
                  <c:v>420.79291000000001</c:v>
                </c:pt>
                <c:pt idx="2831">
                  <c:v>421.55023</c:v>
                </c:pt>
                <c:pt idx="2832">
                  <c:v>435.98568999999998</c:v>
                </c:pt>
                <c:pt idx="2833">
                  <c:v>418.45528999999999</c:v>
                </c:pt>
                <c:pt idx="2834">
                  <c:v>422.85858000000002</c:v>
                </c:pt>
                <c:pt idx="2835">
                  <c:v>425.60989000000001</c:v>
                </c:pt>
                <c:pt idx="2836">
                  <c:v>437.32285000000002</c:v>
                </c:pt>
                <c:pt idx="2837">
                  <c:v>416.51218</c:v>
                </c:pt>
                <c:pt idx="2838">
                  <c:v>396.29500999999999</c:v>
                </c:pt>
                <c:pt idx="2839">
                  <c:v>395.79642000000001</c:v>
                </c:pt>
                <c:pt idx="2840">
                  <c:v>395.83566000000002</c:v>
                </c:pt>
                <c:pt idx="2841">
                  <c:v>283.53714000000002</c:v>
                </c:pt>
                <c:pt idx="2842">
                  <c:v>395.49187999999998</c:v>
                </c:pt>
                <c:pt idx="2843">
                  <c:v>391.97672</c:v>
                </c:pt>
                <c:pt idx="2844">
                  <c:v>396.37380999999999</c:v>
                </c:pt>
                <c:pt idx="2845">
                  <c:v>390.44830000000002</c:v>
                </c:pt>
                <c:pt idx="2846">
                  <c:v>393.66802999999999</c:v>
                </c:pt>
                <c:pt idx="2847">
                  <c:v>400.47784000000001</c:v>
                </c:pt>
                <c:pt idx="2848">
                  <c:v>396.62067000000002</c:v>
                </c:pt>
                <c:pt idx="2849">
                  <c:v>398.36345999999998</c:v>
                </c:pt>
                <c:pt idx="2850">
                  <c:v>401.63010000000003</c:v>
                </c:pt>
                <c:pt idx="2851">
                  <c:v>405.55117999999999</c:v>
                </c:pt>
                <c:pt idx="2852">
                  <c:v>337.97179999999997</c:v>
                </c:pt>
                <c:pt idx="2853">
                  <c:v>203.97540000000001</c:v>
                </c:pt>
                <c:pt idx="2854">
                  <c:v>385.96280000000002</c:v>
                </c:pt>
                <c:pt idx="2855">
                  <c:v>395.71679999999998</c:v>
                </c:pt>
                <c:pt idx="2856">
                  <c:v>400.35980000000001</c:v>
                </c:pt>
                <c:pt idx="2857">
                  <c:v>385.81243999999998</c:v>
                </c:pt>
                <c:pt idx="2858">
                  <c:v>400.74396000000002</c:v>
                </c:pt>
                <c:pt idx="2859">
                  <c:v>405.44916000000001</c:v>
                </c:pt>
                <c:pt idx="2860">
                  <c:v>396.30300999999997</c:v>
                </c:pt>
                <c:pt idx="2861">
                  <c:v>407.22899999999998</c:v>
                </c:pt>
                <c:pt idx="2862">
                  <c:v>395.29079999999999</c:v>
                </c:pt>
                <c:pt idx="2863">
                  <c:v>394.81869999999998</c:v>
                </c:pt>
                <c:pt idx="2864">
                  <c:v>399.81774999999999</c:v>
                </c:pt>
                <c:pt idx="2865">
                  <c:v>399.93423000000001</c:v>
                </c:pt>
                <c:pt idx="2866">
                  <c:v>397.11358999999999</c:v>
                </c:pt>
                <c:pt idx="2867">
                  <c:v>394.70206000000002</c:v>
                </c:pt>
                <c:pt idx="2868">
                  <c:v>391.12302</c:v>
                </c:pt>
                <c:pt idx="2869">
                  <c:v>415.92462</c:v>
                </c:pt>
                <c:pt idx="2870">
                  <c:v>395.77206000000001</c:v>
                </c:pt>
                <c:pt idx="2871">
                  <c:v>393.61471999999998</c:v>
                </c:pt>
                <c:pt idx="2872">
                  <c:v>388.32339000000002</c:v>
                </c:pt>
                <c:pt idx="2873">
                  <c:v>389.15570000000002</c:v>
                </c:pt>
                <c:pt idx="2874">
                  <c:v>404.85775999999998</c:v>
                </c:pt>
                <c:pt idx="2875">
                  <c:v>395.09372000000002</c:v>
                </c:pt>
                <c:pt idx="2876">
                  <c:v>389.41647</c:v>
                </c:pt>
                <c:pt idx="2877">
                  <c:v>389.96942000000001</c:v>
                </c:pt>
                <c:pt idx="2878">
                  <c:v>387.89663999999999</c:v>
                </c:pt>
                <c:pt idx="2879">
                  <c:v>385.14458999999999</c:v>
                </c:pt>
                <c:pt idx="2880">
                  <c:v>396.10352</c:v>
                </c:pt>
                <c:pt idx="2881">
                  <c:v>381.34213</c:v>
                </c:pt>
                <c:pt idx="2882">
                  <c:v>391.1832</c:v>
                </c:pt>
                <c:pt idx="2883">
                  <c:v>376.84158000000002</c:v>
                </c:pt>
                <c:pt idx="2884">
                  <c:v>402.6481</c:v>
                </c:pt>
                <c:pt idx="2885">
                  <c:v>397.23944</c:v>
                </c:pt>
                <c:pt idx="2886">
                  <c:v>387.63729999999998</c:v>
                </c:pt>
                <c:pt idx="2887">
                  <c:v>387.05621000000002</c:v>
                </c:pt>
                <c:pt idx="2888">
                  <c:v>396.76996000000003</c:v>
                </c:pt>
                <c:pt idx="2889">
                  <c:v>391.13720999999998</c:v>
                </c:pt>
                <c:pt idx="2890">
                  <c:v>404.40176000000002</c:v>
                </c:pt>
                <c:pt idx="2891">
                  <c:v>400.6601</c:v>
                </c:pt>
                <c:pt idx="2892">
                  <c:v>404.11203</c:v>
                </c:pt>
                <c:pt idx="2893">
                  <c:v>407.20040999999998</c:v>
                </c:pt>
                <c:pt idx="2894">
                  <c:v>413.13756999999998</c:v>
                </c:pt>
                <c:pt idx="2895">
                  <c:v>414.60262999999998</c:v>
                </c:pt>
                <c:pt idx="2896">
                  <c:v>410.32751000000002</c:v>
                </c:pt>
                <c:pt idx="2897">
                  <c:v>420.00702000000001</c:v>
                </c:pt>
                <c:pt idx="2898">
                  <c:v>418.91412000000003</c:v>
                </c:pt>
                <c:pt idx="2899">
                  <c:v>416.54428000000001</c:v>
                </c:pt>
                <c:pt idx="2900">
                  <c:v>400.04635999999999</c:v>
                </c:pt>
                <c:pt idx="2901">
                  <c:v>79.043373000000003</c:v>
                </c:pt>
                <c:pt idx="2902">
                  <c:v>-6.4239699999999997E-2</c:v>
                </c:pt>
                <c:pt idx="2903">
                  <c:v>0.23963818000000001</c:v>
                </c:pt>
                <c:pt idx="2904">
                  <c:v>0.31848007</c:v>
                </c:pt>
                <c:pt idx="2905">
                  <c:v>0.42226943</c:v>
                </c:pt>
                <c:pt idx="2906">
                  <c:v>-6.0350109999999998E-2</c:v>
                </c:pt>
                <c:pt idx="2907">
                  <c:v>204.53644</c:v>
                </c:pt>
                <c:pt idx="2908">
                  <c:v>400.20862</c:v>
                </c:pt>
                <c:pt idx="2909">
                  <c:v>382.05286000000001</c:v>
                </c:pt>
                <c:pt idx="2910">
                  <c:v>420.90413999999998</c:v>
                </c:pt>
                <c:pt idx="2911">
                  <c:v>411.23291</c:v>
                </c:pt>
                <c:pt idx="2912">
                  <c:v>417.56952000000001</c:v>
                </c:pt>
                <c:pt idx="2913">
                  <c:v>415.54892000000001</c:v>
                </c:pt>
                <c:pt idx="2914">
                  <c:v>406.60192999999998</c:v>
                </c:pt>
                <c:pt idx="2915">
                  <c:v>415.67169000000001</c:v>
                </c:pt>
                <c:pt idx="2916">
                  <c:v>431.00713999999999</c:v>
                </c:pt>
                <c:pt idx="2917">
                  <c:v>427.20898</c:v>
                </c:pt>
                <c:pt idx="2918">
                  <c:v>419.66275000000002</c:v>
                </c:pt>
                <c:pt idx="2919">
                  <c:v>423.90413999999998</c:v>
                </c:pt>
                <c:pt idx="2920">
                  <c:v>426.89343000000002</c:v>
                </c:pt>
                <c:pt idx="2921">
                  <c:v>418.82315</c:v>
                </c:pt>
                <c:pt idx="2922">
                  <c:v>424.90120999999999</c:v>
                </c:pt>
                <c:pt idx="2923">
                  <c:v>423.88589000000002</c:v>
                </c:pt>
                <c:pt idx="2924">
                  <c:v>419.22498000000002</c:v>
                </c:pt>
                <c:pt idx="2925">
                  <c:v>417.76970999999998</c:v>
                </c:pt>
                <c:pt idx="2926">
                  <c:v>425.22516000000002</c:v>
                </c:pt>
                <c:pt idx="2927">
                  <c:v>433.27264000000002</c:v>
                </c:pt>
                <c:pt idx="2928">
                  <c:v>435.81393000000003</c:v>
                </c:pt>
                <c:pt idx="2929">
                  <c:v>440.38522</c:v>
                </c:pt>
                <c:pt idx="2930">
                  <c:v>438.28424000000001</c:v>
                </c:pt>
                <c:pt idx="2931">
                  <c:v>432.19583</c:v>
                </c:pt>
                <c:pt idx="2932">
                  <c:v>373.14062999999999</c:v>
                </c:pt>
                <c:pt idx="2933">
                  <c:v>391.92725000000002</c:v>
                </c:pt>
                <c:pt idx="2934">
                  <c:v>19.214110999999999</c:v>
                </c:pt>
                <c:pt idx="2935">
                  <c:v>267.38037000000003</c:v>
                </c:pt>
                <c:pt idx="2936">
                  <c:v>280.16046</c:v>
                </c:pt>
                <c:pt idx="2937">
                  <c:v>328.02877999999998</c:v>
                </c:pt>
                <c:pt idx="2938">
                  <c:v>337.59857</c:v>
                </c:pt>
                <c:pt idx="2939">
                  <c:v>342.91708</c:v>
                </c:pt>
                <c:pt idx="2940">
                  <c:v>333.67412999999999</c:v>
                </c:pt>
                <c:pt idx="2941">
                  <c:v>328.47658999999999</c:v>
                </c:pt>
                <c:pt idx="2942">
                  <c:v>344.24973</c:v>
                </c:pt>
                <c:pt idx="2943">
                  <c:v>343.37509</c:v>
                </c:pt>
                <c:pt idx="2944">
                  <c:v>360.63076999999998</c:v>
                </c:pt>
                <c:pt idx="2945">
                  <c:v>384.26825000000002</c:v>
                </c:pt>
                <c:pt idx="2946">
                  <c:v>369.49669999999998</c:v>
                </c:pt>
                <c:pt idx="2947">
                  <c:v>372.11191000000002</c:v>
                </c:pt>
                <c:pt idx="2948">
                  <c:v>375.59192000000002</c:v>
                </c:pt>
                <c:pt idx="2949">
                  <c:v>402.00116000000003</c:v>
                </c:pt>
                <c:pt idx="2950">
                  <c:v>431.71386999999999</c:v>
                </c:pt>
                <c:pt idx="2951">
                  <c:v>427.32049999999998</c:v>
                </c:pt>
                <c:pt idx="2952">
                  <c:v>428.80457000000001</c:v>
                </c:pt>
                <c:pt idx="2953">
                  <c:v>422.61777000000001</c:v>
                </c:pt>
                <c:pt idx="2954">
                  <c:v>425.81173999999999</c:v>
                </c:pt>
                <c:pt idx="2955">
                  <c:v>418.54083000000003</c:v>
                </c:pt>
                <c:pt idx="2956">
                  <c:v>416.20102000000003</c:v>
                </c:pt>
                <c:pt idx="2957">
                  <c:v>430.22332999999998</c:v>
                </c:pt>
                <c:pt idx="2958">
                  <c:v>416.58524</c:v>
                </c:pt>
                <c:pt idx="2959">
                  <c:v>426.13051999999999</c:v>
                </c:pt>
                <c:pt idx="2960">
                  <c:v>361.42975000000001</c:v>
                </c:pt>
                <c:pt idx="2961">
                  <c:v>414.47494999999998</c:v>
                </c:pt>
                <c:pt idx="2962">
                  <c:v>431.90759000000003</c:v>
                </c:pt>
                <c:pt idx="2963">
                  <c:v>425.73718000000002</c:v>
                </c:pt>
                <c:pt idx="2964">
                  <c:v>428.02132999999998</c:v>
                </c:pt>
                <c:pt idx="2965">
                  <c:v>421.97555999999997</c:v>
                </c:pt>
                <c:pt idx="2966">
                  <c:v>425.10464000000002</c:v>
                </c:pt>
                <c:pt idx="2967">
                  <c:v>430.19644</c:v>
                </c:pt>
                <c:pt idx="2968">
                  <c:v>430.67279000000002</c:v>
                </c:pt>
                <c:pt idx="2969">
                  <c:v>428.00247000000002</c:v>
                </c:pt>
                <c:pt idx="2970">
                  <c:v>424.87313999999998</c:v>
                </c:pt>
                <c:pt idx="2971">
                  <c:v>428.26220999999998</c:v>
                </c:pt>
                <c:pt idx="2972">
                  <c:v>423.41460999999998</c:v>
                </c:pt>
                <c:pt idx="2973">
                  <c:v>424.53998000000001</c:v>
                </c:pt>
                <c:pt idx="2974">
                  <c:v>435.02166999999997</c:v>
                </c:pt>
                <c:pt idx="2975">
                  <c:v>423.44909999999999</c:v>
                </c:pt>
                <c:pt idx="2976">
                  <c:v>428.97375</c:v>
                </c:pt>
                <c:pt idx="2977">
                  <c:v>424.88046000000003</c:v>
                </c:pt>
                <c:pt idx="2978">
                  <c:v>446.61227000000002</c:v>
                </c:pt>
                <c:pt idx="2979">
                  <c:v>445.92056000000002</c:v>
                </c:pt>
                <c:pt idx="2980">
                  <c:v>448.07567999999998</c:v>
                </c:pt>
                <c:pt idx="2981">
                  <c:v>78.973563999999996</c:v>
                </c:pt>
                <c:pt idx="2982">
                  <c:v>258.96102999999999</c:v>
                </c:pt>
                <c:pt idx="2983">
                  <c:v>183.76857000000001</c:v>
                </c:pt>
                <c:pt idx="2984">
                  <c:v>5.4437520000000003E-2</c:v>
                </c:pt>
                <c:pt idx="2985">
                  <c:v>27.954647000000001</c:v>
                </c:pt>
                <c:pt idx="2986">
                  <c:v>443.8306</c:v>
                </c:pt>
                <c:pt idx="2987">
                  <c:v>134.89308</c:v>
                </c:pt>
                <c:pt idx="2988">
                  <c:v>437.57790999999997</c:v>
                </c:pt>
                <c:pt idx="2989">
                  <c:v>448.33294999999998</c:v>
                </c:pt>
                <c:pt idx="2990">
                  <c:v>173.31612999999999</c:v>
                </c:pt>
                <c:pt idx="2991">
                  <c:v>423.50664999999998</c:v>
                </c:pt>
                <c:pt idx="2992">
                  <c:v>359.49709999999999</c:v>
                </c:pt>
                <c:pt idx="2993">
                  <c:v>442.56081999999998</c:v>
                </c:pt>
                <c:pt idx="2994">
                  <c:v>450.64172000000002</c:v>
                </c:pt>
                <c:pt idx="2995">
                  <c:v>443.84679999999997</c:v>
                </c:pt>
                <c:pt idx="2996">
                  <c:v>438.57382000000001</c:v>
                </c:pt>
                <c:pt idx="2997">
                  <c:v>444.21832000000001</c:v>
                </c:pt>
                <c:pt idx="2998">
                  <c:v>438.91318000000001</c:v>
                </c:pt>
                <c:pt idx="2999">
                  <c:v>445.77233999999999</c:v>
                </c:pt>
                <c:pt idx="3000">
                  <c:v>445.80376999999999</c:v>
                </c:pt>
                <c:pt idx="3001">
                  <c:v>443.63848999999999</c:v>
                </c:pt>
                <c:pt idx="3002">
                  <c:v>444.64609000000002</c:v>
                </c:pt>
                <c:pt idx="3003">
                  <c:v>453.00546000000003</c:v>
                </c:pt>
                <c:pt idx="3004">
                  <c:v>454.64684999999997</c:v>
                </c:pt>
                <c:pt idx="3005">
                  <c:v>440.13015999999999</c:v>
                </c:pt>
                <c:pt idx="3006">
                  <c:v>447.43561</c:v>
                </c:pt>
                <c:pt idx="3007">
                  <c:v>448.35955999999999</c:v>
                </c:pt>
                <c:pt idx="3008">
                  <c:v>401.52575999999999</c:v>
                </c:pt>
                <c:pt idx="3009">
                  <c:v>427.99117999999999</c:v>
                </c:pt>
                <c:pt idx="3010">
                  <c:v>437.09805</c:v>
                </c:pt>
                <c:pt idx="3011">
                  <c:v>266.00403</c:v>
                </c:pt>
                <c:pt idx="3012">
                  <c:v>435.59237999999999</c:v>
                </c:pt>
                <c:pt idx="3013">
                  <c:v>430.04108000000002</c:v>
                </c:pt>
                <c:pt idx="3014">
                  <c:v>435.32357999999999</c:v>
                </c:pt>
                <c:pt idx="3015">
                  <c:v>445.58828999999997</c:v>
                </c:pt>
                <c:pt idx="3016">
                  <c:v>439.84215999999998</c:v>
                </c:pt>
                <c:pt idx="3017">
                  <c:v>439.60941000000003</c:v>
                </c:pt>
                <c:pt idx="3018">
                  <c:v>445.50081999999998</c:v>
                </c:pt>
                <c:pt idx="3019">
                  <c:v>418.75589000000002</c:v>
                </c:pt>
                <c:pt idx="3020">
                  <c:v>431.85329999999999</c:v>
                </c:pt>
                <c:pt idx="3021">
                  <c:v>145.42603</c:v>
                </c:pt>
                <c:pt idx="3022">
                  <c:v>336.48113999999998</c:v>
                </c:pt>
                <c:pt idx="3023">
                  <c:v>0.17570098000000001</c:v>
                </c:pt>
                <c:pt idx="3024">
                  <c:v>183.04812999999999</c:v>
                </c:pt>
                <c:pt idx="3025">
                  <c:v>438.54671999999999</c:v>
                </c:pt>
                <c:pt idx="3026">
                  <c:v>448.23723999999999</c:v>
                </c:pt>
                <c:pt idx="3027">
                  <c:v>440.26825000000002</c:v>
                </c:pt>
                <c:pt idx="3028">
                  <c:v>448.06743999999998</c:v>
                </c:pt>
                <c:pt idx="3029">
                  <c:v>452.49475000000001</c:v>
                </c:pt>
                <c:pt idx="3030">
                  <c:v>456.37283000000002</c:v>
                </c:pt>
                <c:pt idx="3031">
                  <c:v>447.83258000000001</c:v>
                </c:pt>
                <c:pt idx="3032">
                  <c:v>447.76645000000002</c:v>
                </c:pt>
                <c:pt idx="3033">
                  <c:v>451.20154000000002</c:v>
                </c:pt>
                <c:pt idx="3034">
                  <c:v>465.67111</c:v>
                </c:pt>
                <c:pt idx="3035">
                  <c:v>450.56801999999999</c:v>
                </c:pt>
                <c:pt idx="3036">
                  <c:v>436.30626999999998</c:v>
                </c:pt>
                <c:pt idx="3037">
                  <c:v>440.01868000000002</c:v>
                </c:pt>
                <c:pt idx="3038">
                  <c:v>447.63373000000001</c:v>
                </c:pt>
                <c:pt idx="3039">
                  <c:v>451.72451999999998</c:v>
                </c:pt>
                <c:pt idx="3040">
                  <c:v>451.7081</c:v>
                </c:pt>
                <c:pt idx="3041">
                  <c:v>444.09298999999999</c:v>
                </c:pt>
                <c:pt idx="3042">
                  <c:v>442.26224000000002</c:v>
                </c:pt>
                <c:pt idx="3043">
                  <c:v>443.53125</c:v>
                </c:pt>
                <c:pt idx="3044">
                  <c:v>444.06734999999998</c:v>
                </c:pt>
                <c:pt idx="3045">
                  <c:v>447.12302</c:v>
                </c:pt>
                <c:pt idx="3046">
                  <c:v>447.62734999999998</c:v>
                </c:pt>
                <c:pt idx="3047">
                  <c:v>437.3895</c:v>
                </c:pt>
                <c:pt idx="3048">
                  <c:v>454.05612000000002</c:v>
                </c:pt>
                <c:pt idx="3049">
                  <c:v>443.89861999999999</c:v>
                </c:pt>
                <c:pt idx="3050">
                  <c:v>440.08751999999998</c:v>
                </c:pt>
                <c:pt idx="3051">
                  <c:v>437.27005000000003</c:v>
                </c:pt>
                <c:pt idx="3052">
                  <c:v>417.54818999999998</c:v>
                </c:pt>
                <c:pt idx="3053">
                  <c:v>338.87619000000001</c:v>
                </c:pt>
                <c:pt idx="3054">
                  <c:v>429.48953</c:v>
                </c:pt>
                <c:pt idx="3055">
                  <c:v>440.81241</c:v>
                </c:pt>
                <c:pt idx="3056">
                  <c:v>458.35512999999997</c:v>
                </c:pt>
                <c:pt idx="3057">
                  <c:v>459.97780999999998</c:v>
                </c:pt>
                <c:pt idx="3058">
                  <c:v>430.09219000000002</c:v>
                </c:pt>
                <c:pt idx="3059">
                  <c:v>448.8288</c:v>
                </c:pt>
                <c:pt idx="3060">
                  <c:v>188.31242</c:v>
                </c:pt>
                <c:pt idx="3061">
                  <c:v>418.89510999999999</c:v>
                </c:pt>
                <c:pt idx="3062">
                  <c:v>434.87732</c:v>
                </c:pt>
                <c:pt idx="3063">
                  <c:v>441.04410000000001</c:v>
                </c:pt>
                <c:pt idx="3064">
                  <c:v>400.96242999999998</c:v>
                </c:pt>
                <c:pt idx="3065">
                  <c:v>439.50277999999997</c:v>
                </c:pt>
                <c:pt idx="3066">
                  <c:v>314.12943000000001</c:v>
                </c:pt>
                <c:pt idx="3067">
                  <c:v>450.36941999999999</c:v>
                </c:pt>
                <c:pt idx="3068">
                  <c:v>423.22949</c:v>
                </c:pt>
                <c:pt idx="3069">
                  <c:v>392.45717999999999</c:v>
                </c:pt>
                <c:pt idx="3070">
                  <c:v>380.60556000000003</c:v>
                </c:pt>
                <c:pt idx="3071">
                  <c:v>392.74963000000002</c:v>
                </c:pt>
                <c:pt idx="3072">
                  <c:v>393.25797</c:v>
                </c:pt>
                <c:pt idx="3073">
                  <c:v>372.53555</c:v>
                </c:pt>
                <c:pt idx="3074">
                  <c:v>373.80214999999998</c:v>
                </c:pt>
                <c:pt idx="3075">
                  <c:v>375.15573000000001</c:v>
                </c:pt>
                <c:pt idx="3076">
                  <c:v>385.12362999999999</c:v>
                </c:pt>
                <c:pt idx="3077">
                  <c:v>375.56869999999998</c:v>
                </c:pt>
                <c:pt idx="3078">
                  <c:v>384.07834000000003</c:v>
                </c:pt>
                <c:pt idx="3079">
                  <c:v>188.32066</c:v>
                </c:pt>
                <c:pt idx="3080">
                  <c:v>249.26839000000001</c:v>
                </c:pt>
                <c:pt idx="3081">
                  <c:v>379.84868999999998</c:v>
                </c:pt>
                <c:pt idx="3082">
                  <c:v>354.73007000000001</c:v>
                </c:pt>
                <c:pt idx="3083">
                  <c:v>384.16784999999999</c:v>
                </c:pt>
                <c:pt idx="3084">
                  <c:v>380.64938000000001</c:v>
                </c:pt>
                <c:pt idx="3085">
                  <c:v>374.45952999999997</c:v>
                </c:pt>
                <c:pt idx="3086">
                  <c:v>389.18759</c:v>
                </c:pt>
                <c:pt idx="3087">
                  <c:v>393.13364000000001</c:v>
                </c:pt>
                <c:pt idx="3088">
                  <c:v>391.04043999999999</c:v>
                </c:pt>
                <c:pt idx="3089">
                  <c:v>378.85269</c:v>
                </c:pt>
                <c:pt idx="3090">
                  <c:v>379.56164999999999</c:v>
                </c:pt>
                <c:pt idx="3091">
                  <c:v>385.32373000000001</c:v>
                </c:pt>
                <c:pt idx="3092">
                  <c:v>372.03516000000002</c:v>
                </c:pt>
                <c:pt idx="3093">
                  <c:v>371.18588</c:v>
                </c:pt>
                <c:pt idx="3094">
                  <c:v>372.14987000000002</c:v>
                </c:pt>
                <c:pt idx="3095">
                  <c:v>388.08456000000001</c:v>
                </c:pt>
                <c:pt idx="3096">
                  <c:v>385.40604000000002</c:v>
                </c:pt>
                <c:pt idx="3097">
                  <c:v>382.96078</c:v>
                </c:pt>
                <c:pt idx="3098">
                  <c:v>377.50945999999999</c:v>
                </c:pt>
                <c:pt idx="3099">
                  <c:v>372.92099000000002</c:v>
                </c:pt>
                <c:pt idx="3100">
                  <c:v>364.55480999999997</c:v>
                </c:pt>
                <c:pt idx="3101">
                  <c:v>376.20049999999998</c:v>
                </c:pt>
                <c:pt idx="3102">
                  <c:v>373.15964000000002</c:v>
                </c:pt>
                <c:pt idx="3103">
                  <c:v>375.23653999999999</c:v>
                </c:pt>
                <c:pt idx="3104">
                  <c:v>376.83233999999999</c:v>
                </c:pt>
                <c:pt idx="3105">
                  <c:v>369.30468999999999</c:v>
                </c:pt>
                <c:pt idx="3106">
                  <c:v>372.66388000000001</c:v>
                </c:pt>
                <c:pt idx="3107">
                  <c:v>375.97152999999997</c:v>
                </c:pt>
                <c:pt idx="3108">
                  <c:v>377.43169999999998</c:v>
                </c:pt>
                <c:pt idx="3109">
                  <c:v>379.05511000000001</c:v>
                </c:pt>
                <c:pt idx="3110">
                  <c:v>372.68957999999998</c:v>
                </c:pt>
                <c:pt idx="3111">
                  <c:v>376.53136999999998</c:v>
                </c:pt>
                <c:pt idx="3112">
                  <c:v>369.91248000000002</c:v>
                </c:pt>
                <c:pt idx="3113">
                  <c:v>378.66547000000003</c:v>
                </c:pt>
                <c:pt idx="3114">
                  <c:v>69.697982999999994</c:v>
                </c:pt>
                <c:pt idx="3115">
                  <c:v>76.183318999999997</c:v>
                </c:pt>
                <c:pt idx="3116">
                  <c:v>450.10692999999998</c:v>
                </c:pt>
                <c:pt idx="3117">
                  <c:v>466.40186</c:v>
                </c:pt>
                <c:pt idx="3118">
                  <c:v>457.05205999999998</c:v>
                </c:pt>
                <c:pt idx="3119">
                  <c:v>450.55072000000001</c:v>
                </c:pt>
                <c:pt idx="3120">
                  <c:v>449.44769000000002</c:v>
                </c:pt>
                <c:pt idx="3121">
                  <c:v>187.15398999999999</c:v>
                </c:pt>
                <c:pt idx="3122">
                  <c:v>90.676147</c:v>
                </c:pt>
                <c:pt idx="3123">
                  <c:v>340.29561999999999</c:v>
                </c:pt>
                <c:pt idx="3124">
                  <c:v>331.00085000000001</c:v>
                </c:pt>
                <c:pt idx="3125">
                  <c:v>333.34255999999999</c:v>
                </c:pt>
                <c:pt idx="3126">
                  <c:v>330.37551999999999</c:v>
                </c:pt>
                <c:pt idx="3127">
                  <c:v>334.85897999999997</c:v>
                </c:pt>
                <c:pt idx="3128">
                  <c:v>341.11248999999998</c:v>
                </c:pt>
                <c:pt idx="3129">
                  <c:v>329.63922000000002</c:v>
                </c:pt>
                <c:pt idx="3130">
                  <c:v>320.24408</c:v>
                </c:pt>
                <c:pt idx="3131">
                  <c:v>393.85413</c:v>
                </c:pt>
                <c:pt idx="3132">
                  <c:v>417.85683999999998</c:v>
                </c:pt>
                <c:pt idx="3133">
                  <c:v>450.69533999999999</c:v>
                </c:pt>
                <c:pt idx="3134">
                  <c:v>444.96078</c:v>
                </c:pt>
                <c:pt idx="3135">
                  <c:v>439.32144</c:v>
                </c:pt>
                <c:pt idx="3136">
                  <c:v>442.97232000000002</c:v>
                </c:pt>
                <c:pt idx="3137">
                  <c:v>229.47597999999999</c:v>
                </c:pt>
                <c:pt idx="3138">
                  <c:v>460.76729999999998</c:v>
                </c:pt>
                <c:pt idx="3139">
                  <c:v>455.63693000000001</c:v>
                </c:pt>
                <c:pt idx="3140">
                  <c:v>461.99677000000003</c:v>
                </c:pt>
                <c:pt idx="3141">
                  <c:v>447.1431</c:v>
                </c:pt>
                <c:pt idx="3142">
                  <c:v>454.43137000000002</c:v>
                </c:pt>
                <c:pt idx="3143">
                  <c:v>455.09618999999998</c:v>
                </c:pt>
                <c:pt idx="3144">
                  <c:v>326.03856999999999</c:v>
                </c:pt>
                <c:pt idx="3145">
                  <c:v>459.03268000000003</c:v>
                </c:pt>
                <c:pt idx="3146">
                  <c:v>456.18445000000003</c:v>
                </c:pt>
                <c:pt idx="3147">
                  <c:v>442.76334000000003</c:v>
                </c:pt>
                <c:pt idx="3148">
                  <c:v>458.02404999999999</c:v>
                </c:pt>
                <c:pt idx="3149">
                  <c:v>335.87826999999999</c:v>
                </c:pt>
                <c:pt idx="3150">
                  <c:v>122.86534</c:v>
                </c:pt>
                <c:pt idx="3151">
                  <c:v>451.10223000000002</c:v>
                </c:pt>
                <c:pt idx="3152">
                  <c:v>324.80041999999997</c:v>
                </c:pt>
                <c:pt idx="3153">
                  <c:v>369.37979000000001</c:v>
                </c:pt>
                <c:pt idx="3154">
                  <c:v>0.30043426000000001</c:v>
                </c:pt>
                <c:pt idx="3155">
                  <c:v>0.33591430999999999</c:v>
                </c:pt>
                <c:pt idx="3156">
                  <c:v>187.45335</c:v>
                </c:pt>
                <c:pt idx="3157">
                  <c:v>373.202</c:v>
                </c:pt>
                <c:pt idx="3158">
                  <c:v>452.88936999999999</c:v>
                </c:pt>
                <c:pt idx="3159">
                  <c:v>448.60903999999999</c:v>
                </c:pt>
                <c:pt idx="3160">
                  <c:v>442.80230999999998</c:v>
                </c:pt>
                <c:pt idx="3161">
                  <c:v>430.27487000000002</c:v>
                </c:pt>
                <c:pt idx="3162">
                  <c:v>442.84555</c:v>
                </c:pt>
                <c:pt idx="3163">
                  <c:v>452.73450000000003</c:v>
                </c:pt>
                <c:pt idx="3164">
                  <c:v>452.14807000000002</c:v>
                </c:pt>
                <c:pt idx="3165">
                  <c:v>454.3494</c:v>
                </c:pt>
                <c:pt idx="3166">
                  <c:v>426.78674000000001</c:v>
                </c:pt>
                <c:pt idx="3167">
                  <c:v>444.26648</c:v>
                </c:pt>
                <c:pt idx="3168">
                  <c:v>442.20370000000003</c:v>
                </c:pt>
                <c:pt idx="3169">
                  <c:v>431.47885000000002</c:v>
                </c:pt>
                <c:pt idx="3170">
                  <c:v>373.04876999999999</c:v>
                </c:pt>
                <c:pt idx="3171">
                  <c:v>444.76614000000001</c:v>
                </c:pt>
                <c:pt idx="3172">
                  <c:v>455.10645</c:v>
                </c:pt>
                <c:pt idx="3173">
                  <c:v>450.71735000000001</c:v>
                </c:pt>
                <c:pt idx="3174">
                  <c:v>443.44727</c:v>
                </c:pt>
                <c:pt idx="3175">
                  <c:v>449.78206999999998</c:v>
                </c:pt>
                <c:pt idx="3176">
                  <c:v>453.19162</c:v>
                </c:pt>
                <c:pt idx="3177">
                  <c:v>436.40131000000002</c:v>
                </c:pt>
                <c:pt idx="3178">
                  <c:v>0.11411937</c:v>
                </c:pt>
                <c:pt idx="3179">
                  <c:v>219.05672999999999</c:v>
                </c:pt>
                <c:pt idx="3180">
                  <c:v>450.98700000000002</c:v>
                </c:pt>
                <c:pt idx="3181">
                  <c:v>437.27859000000001</c:v>
                </c:pt>
                <c:pt idx="3182">
                  <c:v>448.23441000000003</c:v>
                </c:pt>
                <c:pt idx="3183">
                  <c:v>429.66415000000001</c:v>
                </c:pt>
                <c:pt idx="3184">
                  <c:v>309.40955000000002</c:v>
                </c:pt>
                <c:pt idx="3185">
                  <c:v>172.40761000000001</c:v>
                </c:pt>
                <c:pt idx="3186">
                  <c:v>441.01578000000001</c:v>
                </c:pt>
                <c:pt idx="3187">
                  <c:v>439.85750999999999</c:v>
                </c:pt>
                <c:pt idx="3188">
                  <c:v>446.51632999999998</c:v>
                </c:pt>
                <c:pt idx="3189">
                  <c:v>447.40433000000002</c:v>
                </c:pt>
                <c:pt idx="3190">
                  <c:v>455.91043000000002</c:v>
                </c:pt>
                <c:pt idx="3191">
                  <c:v>466.97958</c:v>
                </c:pt>
                <c:pt idx="3192">
                  <c:v>459.09258999999997</c:v>
                </c:pt>
                <c:pt idx="3193">
                  <c:v>462.91656</c:v>
                </c:pt>
                <c:pt idx="3194">
                  <c:v>458.16104000000001</c:v>
                </c:pt>
                <c:pt idx="3195">
                  <c:v>467.20202999999998</c:v>
                </c:pt>
                <c:pt idx="3196">
                  <c:v>464.50069999999999</c:v>
                </c:pt>
                <c:pt idx="3197">
                  <c:v>453.83339999999998</c:v>
                </c:pt>
                <c:pt idx="3198">
                  <c:v>444.32387999999997</c:v>
                </c:pt>
                <c:pt idx="3199">
                  <c:v>444.24887000000001</c:v>
                </c:pt>
                <c:pt idx="3200">
                  <c:v>445.38918999999999</c:v>
                </c:pt>
                <c:pt idx="3201">
                  <c:v>455.21422999999999</c:v>
                </c:pt>
                <c:pt idx="3202">
                  <c:v>470.11084</c:v>
                </c:pt>
                <c:pt idx="3203">
                  <c:v>455.67795000000001</c:v>
                </c:pt>
                <c:pt idx="3204">
                  <c:v>449.44366000000002</c:v>
                </c:pt>
                <c:pt idx="3205">
                  <c:v>454.28989000000001</c:v>
                </c:pt>
                <c:pt idx="3206">
                  <c:v>461.11322000000001</c:v>
                </c:pt>
                <c:pt idx="3207">
                  <c:v>508.06930999999997</c:v>
                </c:pt>
                <c:pt idx="3208">
                  <c:v>224.48079999999999</c:v>
                </c:pt>
                <c:pt idx="3209">
                  <c:v>405.01785000000001</c:v>
                </c:pt>
                <c:pt idx="3210">
                  <c:v>441.67867999999999</c:v>
                </c:pt>
                <c:pt idx="3211">
                  <c:v>483.30633999999998</c:v>
                </c:pt>
                <c:pt idx="3212">
                  <c:v>243.64415</c:v>
                </c:pt>
                <c:pt idx="3213">
                  <c:v>446.81</c:v>
                </c:pt>
                <c:pt idx="3214">
                  <c:v>466.47149999999999</c:v>
                </c:pt>
                <c:pt idx="3215">
                  <c:v>454.41843</c:v>
                </c:pt>
                <c:pt idx="3216">
                  <c:v>470.73282</c:v>
                </c:pt>
                <c:pt idx="3217">
                  <c:v>450.74083999999999</c:v>
                </c:pt>
                <c:pt idx="3218">
                  <c:v>452.21051</c:v>
                </c:pt>
                <c:pt idx="3219">
                  <c:v>458.15237000000002</c:v>
                </c:pt>
                <c:pt idx="3220">
                  <c:v>391.22528</c:v>
                </c:pt>
                <c:pt idx="3221">
                  <c:v>333.18770999999998</c:v>
                </c:pt>
                <c:pt idx="3222">
                  <c:v>431.26501000000002</c:v>
                </c:pt>
                <c:pt idx="3223">
                  <c:v>426.63116000000002</c:v>
                </c:pt>
                <c:pt idx="3224">
                  <c:v>451.83237000000003</c:v>
                </c:pt>
                <c:pt idx="3225">
                  <c:v>387.24112000000002</c:v>
                </c:pt>
                <c:pt idx="3226">
                  <c:v>461.76760999999999</c:v>
                </c:pt>
                <c:pt idx="3227">
                  <c:v>428.53325999999998</c:v>
                </c:pt>
                <c:pt idx="3228">
                  <c:v>443.65683000000001</c:v>
                </c:pt>
                <c:pt idx="3229">
                  <c:v>457.49074999999999</c:v>
                </c:pt>
                <c:pt idx="3230">
                  <c:v>462.70537999999999</c:v>
                </c:pt>
                <c:pt idx="3231">
                  <c:v>453.34656000000001</c:v>
                </c:pt>
                <c:pt idx="3232">
                  <c:v>448.84014999999999</c:v>
                </c:pt>
                <c:pt idx="3233">
                  <c:v>472.26639</c:v>
                </c:pt>
                <c:pt idx="3234">
                  <c:v>415.61538999999999</c:v>
                </c:pt>
                <c:pt idx="3235">
                  <c:v>410.78671000000003</c:v>
                </c:pt>
                <c:pt idx="3236">
                  <c:v>449.54861</c:v>
                </c:pt>
                <c:pt idx="3237">
                  <c:v>456.75195000000002</c:v>
                </c:pt>
                <c:pt idx="3238">
                  <c:v>402.88193000000001</c:v>
                </c:pt>
                <c:pt idx="3239">
                  <c:v>451.47262999999998</c:v>
                </c:pt>
                <c:pt idx="3240">
                  <c:v>455.91998000000001</c:v>
                </c:pt>
                <c:pt idx="3241">
                  <c:v>316.40875</c:v>
                </c:pt>
                <c:pt idx="3242">
                  <c:v>449.05527000000001</c:v>
                </c:pt>
                <c:pt idx="3243">
                  <c:v>447.39364999999998</c:v>
                </c:pt>
                <c:pt idx="3244">
                  <c:v>442.20609000000002</c:v>
                </c:pt>
                <c:pt idx="3245">
                  <c:v>456.58530000000002</c:v>
                </c:pt>
                <c:pt idx="3246">
                  <c:v>452.83078</c:v>
                </c:pt>
                <c:pt idx="3247">
                  <c:v>468.93729000000002</c:v>
                </c:pt>
                <c:pt idx="3248">
                  <c:v>423.01900999999998</c:v>
                </c:pt>
                <c:pt idx="3249">
                  <c:v>330.37277</c:v>
                </c:pt>
                <c:pt idx="3250">
                  <c:v>444.22820999999999</c:v>
                </c:pt>
                <c:pt idx="3251">
                  <c:v>456.45596</c:v>
                </c:pt>
                <c:pt idx="3252">
                  <c:v>397.37531000000001</c:v>
                </c:pt>
                <c:pt idx="3253">
                  <c:v>457.29284999999999</c:v>
                </c:pt>
                <c:pt idx="3254">
                  <c:v>452.57443000000001</c:v>
                </c:pt>
                <c:pt idx="3255">
                  <c:v>464.41376000000002</c:v>
                </c:pt>
                <c:pt idx="3256">
                  <c:v>454.86133000000001</c:v>
                </c:pt>
                <c:pt idx="3257">
                  <c:v>454.27841000000001</c:v>
                </c:pt>
                <c:pt idx="3258">
                  <c:v>451.51299999999998</c:v>
                </c:pt>
                <c:pt idx="3259">
                  <c:v>443.05945000000003</c:v>
                </c:pt>
                <c:pt idx="3260">
                  <c:v>450.73079999999999</c:v>
                </c:pt>
                <c:pt idx="3261">
                  <c:v>460.98520000000002</c:v>
                </c:pt>
                <c:pt idx="3262">
                  <c:v>448.13342</c:v>
                </c:pt>
                <c:pt idx="3263">
                  <c:v>451.93234000000001</c:v>
                </c:pt>
                <c:pt idx="3264">
                  <c:v>454.74099999999999</c:v>
                </c:pt>
                <c:pt idx="3265">
                  <c:v>471.77755999999999</c:v>
                </c:pt>
                <c:pt idx="3266">
                  <c:v>455.92336999999998</c:v>
                </c:pt>
                <c:pt idx="3267">
                  <c:v>464.19986</c:v>
                </c:pt>
                <c:pt idx="3268">
                  <c:v>468.21701000000002</c:v>
                </c:pt>
                <c:pt idx="3269">
                  <c:v>459.68734999999998</c:v>
                </c:pt>
                <c:pt idx="3270">
                  <c:v>466.18169999999998</c:v>
                </c:pt>
                <c:pt idx="3271">
                  <c:v>442.57619999999997</c:v>
                </c:pt>
                <c:pt idx="3272">
                  <c:v>458.45026000000001</c:v>
                </c:pt>
                <c:pt idx="3273">
                  <c:v>455.92020000000002</c:v>
                </c:pt>
                <c:pt idx="3274">
                  <c:v>458.30273</c:v>
                </c:pt>
                <c:pt idx="3275">
                  <c:v>461.09582999999998</c:v>
                </c:pt>
                <c:pt idx="3276">
                  <c:v>449.64458999999999</c:v>
                </c:pt>
                <c:pt idx="3277">
                  <c:v>456.20038</c:v>
                </c:pt>
                <c:pt idx="3278">
                  <c:v>455.11774000000003</c:v>
                </c:pt>
                <c:pt idx="3279">
                  <c:v>446.55191000000002</c:v>
                </c:pt>
                <c:pt idx="3280">
                  <c:v>442.50833</c:v>
                </c:pt>
                <c:pt idx="3281">
                  <c:v>450.17266999999998</c:v>
                </c:pt>
                <c:pt idx="3282">
                  <c:v>455.10753999999997</c:v>
                </c:pt>
                <c:pt idx="3283">
                  <c:v>471.67252000000002</c:v>
                </c:pt>
                <c:pt idx="3284">
                  <c:v>440.82526000000001</c:v>
                </c:pt>
                <c:pt idx="3285">
                  <c:v>448.41986000000003</c:v>
                </c:pt>
                <c:pt idx="3286">
                  <c:v>450.83917000000002</c:v>
                </c:pt>
                <c:pt idx="3287">
                  <c:v>472.31842</c:v>
                </c:pt>
                <c:pt idx="3288">
                  <c:v>468.27373999999998</c:v>
                </c:pt>
                <c:pt idx="3289">
                  <c:v>459.44803000000002</c:v>
                </c:pt>
                <c:pt idx="3290">
                  <c:v>485.87299000000002</c:v>
                </c:pt>
                <c:pt idx="3291">
                  <c:v>33.975268999999997</c:v>
                </c:pt>
                <c:pt idx="3292">
                  <c:v>481.73016000000001</c:v>
                </c:pt>
                <c:pt idx="3293">
                  <c:v>487.84280000000001</c:v>
                </c:pt>
                <c:pt idx="3294">
                  <c:v>476.66153000000003</c:v>
                </c:pt>
                <c:pt idx="3295">
                  <c:v>479.78032999999999</c:v>
                </c:pt>
                <c:pt idx="3296">
                  <c:v>485.53046000000001</c:v>
                </c:pt>
                <c:pt idx="3297">
                  <c:v>430.33391999999998</c:v>
                </c:pt>
                <c:pt idx="3298">
                  <c:v>496.32010000000002</c:v>
                </c:pt>
                <c:pt idx="3299">
                  <c:v>487.82547</c:v>
                </c:pt>
                <c:pt idx="3300">
                  <c:v>485.32431000000003</c:v>
                </c:pt>
                <c:pt idx="3301">
                  <c:v>480.74135999999999</c:v>
                </c:pt>
                <c:pt idx="3302">
                  <c:v>493.9588</c:v>
                </c:pt>
                <c:pt idx="3303">
                  <c:v>493.03375</c:v>
                </c:pt>
                <c:pt idx="3304">
                  <c:v>493.39654999999999</c:v>
                </c:pt>
                <c:pt idx="3305">
                  <c:v>483.85538000000003</c:v>
                </c:pt>
                <c:pt idx="3306">
                  <c:v>463.44774999999998</c:v>
                </c:pt>
                <c:pt idx="3307">
                  <c:v>479.13708000000003</c:v>
                </c:pt>
                <c:pt idx="3308">
                  <c:v>479.31637999999998</c:v>
                </c:pt>
                <c:pt idx="3309">
                  <c:v>488.07531999999998</c:v>
                </c:pt>
                <c:pt idx="3310">
                  <c:v>484.19515999999999</c:v>
                </c:pt>
                <c:pt idx="3311">
                  <c:v>476.46496999999999</c:v>
                </c:pt>
                <c:pt idx="3312">
                  <c:v>470.51675</c:v>
                </c:pt>
                <c:pt idx="3313">
                  <c:v>479.82245</c:v>
                </c:pt>
                <c:pt idx="3314">
                  <c:v>485.18509</c:v>
                </c:pt>
                <c:pt idx="3315">
                  <c:v>482.21771000000001</c:v>
                </c:pt>
                <c:pt idx="3316">
                  <c:v>473.68984999999998</c:v>
                </c:pt>
                <c:pt idx="3317">
                  <c:v>490.65805</c:v>
                </c:pt>
                <c:pt idx="3318">
                  <c:v>460.98491999999999</c:v>
                </c:pt>
                <c:pt idx="3319">
                  <c:v>481.06594999999999</c:v>
                </c:pt>
                <c:pt idx="3320">
                  <c:v>471.46469000000002</c:v>
                </c:pt>
                <c:pt idx="3321">
                  <c:v>466.99065999999999</c:v>
                </c:pt>
                <c:pt idx="3322">
                  <c:v>507.31896999999998</c:v>
                </c:pt>
                <c:pt idx="3323">
                  <c:v>503.19934000000001</c:v>
                </c:pt>
                <c:pt idx="3324">
                  <c:v>491.21767999999997</c:v>
                </c:pt>
                <c:pt idx="3325">
                  <c:v>484.52524</c:v>
                </c:pt>
                <c:pt idx="3326">
                  <c:v>498.19774999999998</c:v>
                </c:pt>
                <c:pt idx="3327">
                  <c:v>472.33562999999998</c:v>
                </c:pt>
                <c:pt idx="3328">
                  <c:v>474.62191999999999</c:v>
                </c:pt>
                <c:pt idx="3329">
                  <c:v>475.89902000000001</c:v>
                </c:pt>
                <c:pt idx="3330">
                  <c:v>468.04192999999998</c:v>
                </c:pt>
                <c:pt idx="3331">
                  <c:v>477.65399000000002</c:v>
                </c:pt>
                <c:pt idx="3332">
                  <c:v>491.66034000000002</c:v>
                </c:pt>
                <c:pt idx="3333">
                  <c:v>484.91565000000003</c:v>
                </c:pt>
                <c:pt idx="3334">
                  <c:v>485.26404000000002</c:v>
                </c:pt>
                <c:pt idx="3335">
                  <c:v>414.35235999999998</c:v>
                </c:pt>
                <c:pt idx="3336">
                  <c:v>152.59464</c:v>
                </c:pt>
                <c:pt idx="3337">
                  <c:v>517.81775000000005</c:v>
                </c:pt>
                <c:pt idx="3338">
                  <c:v>484.39780000000002</c:v>
                </c:pt>
                <c:pt idx="3339">
                  <c:v>472.34438999999998</c:v>
                </c:pt>
                <c:pt idx="3340">
                  <c:v>489.69558999999998</c:v>
                </c:pt>
                <c:pt idx="3341">
                  <c:v>421.14352000000002</c:v>
                </c:pt>
                <c:pt idx="3342">
                  <c:v>449.82269000000002</c:v>
                </c:pt>
                <c:pt idx="3343">
                  <c:v>506.61975000000001</c:v>
                </c:pt>
                <c:pt idx="3344">
                  <c:v>492.17245000000003</c:v>
                </c:pt>
                <c:pt idx="3345">
                  <c:v>485.30331000000001</c:v>
                </c:pt>
                <c:pt idx="3346">
                  <c:v>497.75085000000001</c:v>
                </c:pt>
                <c:pt idx="3347">
                  <c:v>472.89706000000001</c:v>
                </c:pt>
                <c:pt idx="3348">
                  <c:v>489.74853999999999</c:v>
                </c:pt>
                <c:pt idx="3349">
                  <c:v>454.7355</c:v>
                </c:pt>
                <c:pt idx="3350">
                  <c:v>0.39138498999999999</c:v>
                </c:pt>
                <c:pt idx="3351">
                  <c:v>440.39708999999999</c:v>
                </c:pt>
                <c:pt idx="3352">
                  <c:v>486.82578000000001</c:v>
                </c:pt>
                <c:pt idx="3353">
                  <c:v>472.21929999999998</c:v>
                </c:pt>
                <c:pt idx="3354">
                  <c:v>490.59343999999999</c:v>
                </c:pt>
                <c:pt idx="3355">
                  <c:v>504.46649000000002</c:v>
                </c:pt>
                <c:pt idx="3356">
                  <c:v>484.83075000000002</c:v>
                </c:pt>
                <c:pt idx="3357">
                  <c:v>484.93878000000001</c:v>
                </c:pt>
                <c:pt idx="3358">
                  <c:v>483.4769</c:v>
                </c:pt>
                <c:pt idx="3359">
                  <c:v>465.21071999999998</c:v>
                </c:pt>
                <c:pt idx="3360">
                  <c:v>0.21247931</c:v>
                </c:pt>
                <c:pt idx="3361">
                  <c:v>456.87198000000001</c:v>
                </c:pt>
                <c:pt idx="3362">
                  <c:v>483.58282000000003</c:v>
                </c:pt>
                <c:pt idx="3363">
                  <c:v>500.07454999999999</c:v>
                </c:pt>
                <c:pt idx="3364">
                  <c:v>490.42621000000003</c:v>
                </c:pt>
                <c:pt idx="3365">
                  <c:v>469.95886000000002</c:v>
                </c:pt>
                <c:pt idx="3366">
                  <c:v>479.23889000000003</c:v>
                </c:pt>
                <c:pt idx="3367">
                  <c:v>483.50977</c:v>
                </c:pt>
                <c:pt idx="3368">
                  <c:v>466.83834999999999</c:v>
                </c:pt>
                <c:pt idx="3369">
                  <c:v>465.99689000000001</c:v>
                </c:pt>
                <c:pt idx="3370">
                  <c:v>474.90701000000001</c:v>
                </c:pt>
                <c:pt idx="3371">
                  <c:v>481.86989999999997</c:v>
                </c:pt>
                <c:pt idx="3372">
                  <c:v>468.21994000000001</c:v>
                </c:pt>
                <c:pt idx="3373">
                  <c:v>478.48052999999999</c:v>
                </c:pt>
                <c:pt idx="3374">
                  <c:v>475.82659999999998</c:v>
                </c:pt>
                <c:pt idx="3375">
                  <c:v>216.42592999999999</c:v>
                </c:pt>
                <c:pt idx="3376">
                  <c:v>56.687412000000002</c:v>
                </c:pt>
                <c:pt idx="3377">
                  <c:v>61.873009000000003</c:v>
                </c:pt>
                <c:pt idx="3378">
                  <c:v>471.59994999999998</c:v>
                </c:pt>
                <c:pt idx="3379">
                  <c:v>470.41055</c:v>
                </c:pt>
                <c:pt idx="3380">
                  <c:v>471.71375</c:v>
                </c:pt>
                <c:pt idx="3381">
                  <c:v>464.68893000000003</c:v>
                </c:pt>
                <c:pt idx="3382">
                  <c:v>475.87979000000001</c:v>
                </c:pt>
                <c:pt idx="3383">
                  <c:v>458.32019000000003</c:v>
                </c:pt>
                <c:pt idx="3384">
                  <c:v>495.08710000000002</c:v>
                </c:pt>
                <c:pt idx="3385">
                  <c:v>442.73122999999998</c:v>
                </c:pt>
                <c:pt idx="3386">
                  <c:v>481.73214999999999</c:v>
                </c:pt>
                <c:pt idx="3387">
                  <c:v>472.87747000000002</c:v>
                </c:pt>
                <c:pt idx="3388">
                  <c:v>477.79852</c:v>
                </c:pt>
                <c:pt idx="3389">
                  <c:v>486.33053999999998</c:v>
                </c:pt>
                <c:pt idx="3390">
                  <c:v>482.94378999999998</c:v>
                </c:pt>
                <c:pt idx="3391">
                  <c:v>472.49025999999998</c:v>
                </c:pt>
                <c:pt idx="3392">
                  <c:v>475.87894</c:v>
                </c:pt>
                <c:pt idx="3393">
                  <c:v>505.47449</c:v>
                </c:pt>
                <c:pt idx="3394">
                  <c:v>476.29971</c:v>
                </c:pt>
                <c:pt idx="3395">
                  <c:v>480.57916</c:v>
                </c:pt>
                <c:pt idx="3396">
                  <c:v>469.94644</c:v>
                </c:pt>
                <c:pt idx="3397">
                  <c:v>474.83028999999999</c:v>
                </c:pt>
                <c:pt idx="3398">
                  <c:v>473.71154999999999</c:v>
                </c:pt>
                <c:pt idx="3399">
                  <c:v>475.89071999999999</c:v>
                </c:pt>
                <c:pt idx="3400">
                  <c:v>472.57812999999999</c:v>
                </c:pt>
                <c:pt idx="3401">
                  <c:v>468.84613000000002</c:v>
                </c:pt>
                <c:pt idx="3402">
                  <c:v>470.81247000000002</c:v>
                </c:pt>
                <c:pt idx="3403">
                  <c:v>479.42365000000001</c:v>
                </c:pt>
                <c:pt idx="3404">
                  <c:v>471.06502999999998</c:v>
                </c:pt>
                <c:pt idx="3405">
                  <c:v>473.26431000000002</c:v>
                </c:pt>
                <c:pt idx="3406">
                  <c:v>485.70612</c:v>
                </c:pt>
                <c:pt idx="3407">
                  <c:v>471.72201999999999</c:v>
                </c:pt>
                <c:pt idx="3408">
                  <c:v>482.03070000000002</c:v>
                </c:pt>
                <c:pt idx="3409">
                  <c:v>462.44326999999998</c:v>
                </c:pt>
                <c:pt idx="3410">
                  <c:v>471.47564999999997</c:v>
                </c:pt>
                <c:pt idx="3411">
                  <c:v>469.49707000000001</c:v>
                </c:pt>
                <c:pt idx="3412">
                  <c:v>367.13565</c:v>
                </c:pt>
                <c:pt idx="3413">
                  <c:v>430.47287</c:v>
                </c:pt>
                <c:pt idx="3414">
                  <c:v>479.46776999999997</c:v>
                </c:pt>
                <c:pt idx="3415">
                  <c:v>458.08053999999998</c:v>
                </c:pt>
                <c:pt idx="3416">
                  <c:v>477.96982000000003</c:v>
                </c:pt>
                <c:pt idx="3417">
                  <c:v>471.20348999999999</c:v>
                </c:pt>
                <c:pt idx="3418">
                  <c:v>469.77431999999999</c:v>
                </c:pt>
                <c:pt idx="3419">
                  <c:v>474.32409999999999</c:v>
                </c:pt>
                <c:pt idx="3420">
                  <c:v>466.34946000000002</c:v>
                </c:pt>
                <c:pt idx="3421">
                  <c:v>445.75153</c:v>
                </c:pt>
                <c:pt idx="3422">
                  <c:v>494.96463</c:v>
                </c:pt>
                <c:pt idx="3423">
                  <c:v>471.91379000000001</c:v>
                </c:pt>
                <c:pt idx="3424">
                  <c:v>472.31427000000002</c:v>
                </c:pt>
                <c:pt idx="3425">
                  <c:v>473.36556999999999</c:v>
                </c:pt>
                <c:pt idx="3426">
                  <c:v>474.80324999999999</c:v>
                </c:pt>
                <c:pt idx="3427">
                  <c:v>472.92003999999997</c:v>
                </c:pt>
                <c:pt idx="3428">
                  <c:v>473.32535000000001</c:v>
                </c:pt>
                <c:pt idx="3429">
                  <c:v>469.56436000000002</c:v>
                </c:pt>
                <c:pt idx="3430">
                  <c:v>455.86687999999998</c:v>
                </c:pt>
                <c:pt idx="3431">
                  <c:v>461.19717000000003</c:v>
                </c:pt>
                <c:pt idx="3432">
                  <c:v>470.65908999999999</c:v>
                </c:pt>
                <c:pt idx="3433">
                  <c:v>454.94936999999999</c:v>
                </c:pt>
                <c:pt idx="3434">
                  <c:v>454.47430000000003</c:v>
                </c:pt>
                <c:pt idx="3435">
                  <c:v>452.24029999999999</c:v>
                </c:pt>
                <c:pt idx="3436">
                  <c:v>450.70562999999999</c:v>
                </c:pt>
                <c:pt idx="3437">
                  <c:v>466.91692999999998</c:v>
                </c:pt>
                <c:pt idx="3438">
                  <c:v>462.76346000000001</c:v>
                </c:pt>
                <c:pt idx="3439">
                  <c:v>424.64440999999999</c:v>
                </c:pt>
                <c:pt idx="3440">
                  <c:v>452.11020000000002</c:v>
                </c:pt>
                <c:pt idx="3441">
                  <c:v>466.58649000000003</c:v>
                </c:pt>
                <c:pt idx="3442">
                  <c:v>468.83846999999997</c:v>
                </c:pt>
                <c:pt idx="3443">
                  <c:v>463.55196999999998</c:v>
                </c:pt>
                <c:pt idx="3444">
                  <c:v>465.86153999999999</c:v>
                </c:pt>
                <c:pt idx="3445">
                  <c:v>469.88986</c:v>
                </c:pt>
                <c:pt idx="3446">
                  <c:v>456.07497999999998</c:v>
                </c:pt>
                <c:pt idx="3447">
                  <c:v>458.87869000000001</c:v>
                </c:pt>
                <c:pt idx="3448">
                  <c:v>471.72366</c:v>
                </c:pt>
                <c:pt idx="3449">
                  <c:v>466.71622000000002</c:v>
                </c:pt>
                <c:pt idx="3450">
                  <c:v>464.5412</c:v>
                </c:pt>
                <c:pt idx="3451">
                  <c:v>459.59514999999999</c:v>
                </c:pt>
                <c:pt idx="3452">
                  <c:v>468.41811999999999</c:v>
                </c:pt>
                <c:pt idx="3453">
                  <c:v>461.05068999999997</c:v>
                </c:pt>
                <c:pt idx="3454">
                  <c:v>471.54034000000001</c:v>
                </c:pt>
                <c:pt idx="3455">
                  <c:v>468.21964000000003</c:v>
                </c:pt>
                <c:pt idx="3456">
                  <c:v>470.85158999999999</c:v>
                </c:pt>
                <c:pt idx="3457">
                  <c:v>473.09420999999998</c:v>
                </c:pt>
                <c:pt idx="3458">
                  <c:v>462.02175999999997</c:v>
                </c:pt>
                <c:pt idx="3459">
                  <c:v>427.66064</c:v>
                </c:pt>
                <c:pt idx="3460">
                  <c:v>465.78579999999999</c:v>
                </c:pt>
                <c:pt idx="3461">
                  <c:v>479.31972999999999</c:v>
                </c:pt>
                <c:pt idx="3462">
                  <c:v>470.32870000000003</c:v>
                </c:pt>
                <c:pt idx="3463">
                  <c:v>444.35043000000002</c:v>
                </c:pt>
                <c:pt idx="3464">
                  <c:v>474.87848000000002</c:v>
                </c:pt>
                <c:pt idx="3465">
                  <c:v>457.82776000000001</c:v>
                </c:pt>
                <c:pt idx="3466">
                  <c:v>460.69662</c:v>
                </c:pt>
                <c:pt idx="3467">
                  <c:v>460.88364000000001</c:v>
                </c:pt>
                <c:pt idx="3468">
                  <c:v>442.01208000000003</c:v>
                </c:pt>
                <c:pt idx="3469">
                  <c:v>454.75256000000002</c:v>
                </c:pt>
                <c:pt idx="3470">
                  <c:v>446.12241</c:v>
                </c:pt>
                <c:pt idx="3471">
                  <c:v>274.74950999999999</c:v>
                </c:pt>
                <c:pt idx="3472">
                  <c:v>438.39699999999999</c:v>
                </c:pt>
                <c:pt idx="3473">
                  <c:v>457.77602999999999</c:v>
                </c:pt>
                <c:pt idx="3474">
                  <c:v>455.23270000000002</c:v>
                </c:pt>
                <c:pt idx="3475">
                  <c:v>464.00049000000001</c:v>
                </c:pt>
                <c:pt idx="3476">
                  <c:v>463.21552000000003</c:v>
                </c:pt>
                <c:pt idx="3477">
                  <c:v>459.01181000000003</c:v>
                </c:pt>
                <c:pt idx="3478">
                  <c:v>437.52496000000002</c:v>
                </c:pt>
                <c:pt idx="3479">
                  <c:v>469.29007000000001</c:v>
                </c:pt>
                <c:pt idx="3480">
                  <c:v>435.74410999999998</c:v>
                </c:pt>
                <c:pt idx="3481">
                  <c:v>456.17840999999999</c:v>
                </c:pt>
                <c:pt idx="3482">
                  <c:v>455.86804000000001</c:v>
                </c:pt>
                <c:pt idx="3483">
                  <c:v>287.53408999999999</c:v>
                </c:pt>
                <c:pt idx="3484">
                  <c:v>362.00058000000001</c:v>
                </c:pt>
                <c:pt idx="3485">
                  <c:v>469.91485999999998</c:v>
                </c:pt>
                <c:pt idx="3486">
                  <c:v>470.01871</c:v>
                </c:pt>
                <c:pt idx="3487">
                  <c:v>456.86356000000001</c:v>
                </c:pt>
                <c:pt idx="3488">
                  <c:v>435.55164000000002</c:v>
                </c:pt>
                <c:pt idx="3489">
                  <c:v>471.21649000000002</c:v>
                </c:pt>
                <c:pt idx="3490">
                  <c:v>407.60660000000001</c:v>
                </c:pt>
                <c:pt idx="3491">
                  <c:v>456.64837999999997</c:v>
                </c:pt>
                <c:pt idx="3492">
                  <c:v>460.87885</c:v>
                </c:pt>
                <c:pt idx="3493">
                  <c:v>469.58425999999997</c:v>
                </c:pt>
                <c:pt idx="3494">
                  <c:v>462.98327999999998</c:v>
                </c:pt>
                <c:pt idx="3495">
                  <c:v>456.76889</c:v>
                </c:pt>
                <c:pt idx="3496">
                  <c:v>471.83542</c:v>
                </c:pt>
                <c:pt idx="3497">
                  <c:v>401.32409999999999</c:v>
                </c:pt>
                <c:pt idx="3498">
                  <c:v>450.85656999999998</c:v>
                </c:pt>
                <c:pt idx="3499">
                  <c:v>384.63076999999998</c:v>
                </c:pt>
                <c:pt idx="3500">
                  <c:v>440.75995</c:v>
                </c:pt>
                <c:pt idx="3501">
                  <c:v>457.94216999999998</c:v>
                </c:pt>
                <c:pt idx="3502">
                  <c:v>458.87576000000001</c:v>
                </c:pt>
                <c:pt idx="3503">
                  <c:v>441.64742999999999</c:v>
                </c:pt>
                <c:pt idx="3504">
                  <c:v>468.84836000000001</c:v>
                </c:pt>
                <c:pt idx="3505">
                  <c:v>438.66329999999999</c:v>
                </c:pt>
                <c:pt idx="3506">
                  <c:v>467.85660000000001</c:v>
                </c:pt>
                <c:pt idx="3507">
                  <c:v>464.82602000000003</c:v>
                </c:pt>
                <c:pt idx="3508">
                  <c:v>461.63884999999999</c:v>
                </c:pt>
                <c:pt idx="3509">
                  <c:v>452.86572000000001</c:v>
                </c:pt>
                <c:pt idx="3510">
                  <c:v>454.75418000000002</c:v>
                </c:pt>
                <c:pt idx="3511">
                  <c:v>441.08859000000001</c:v>
                </c:pt>
                <c:pt idx="3512">
                  <c:v>456.09201000000002</c:v>
                </c:pt>
                <c:pt idx="3513">
                  <c:v>451.45398</c:v>
                </c:pt>
                <c:pt idx="3514">
                  <c:v>436.29034000000001</c:v>
                </c:pt>
                <c:pt idx="3515">
                  <c:v>456.40744000000001</c:v>
                </c:pt>
                <c:pt idx="3516">
                  <c:v>420.8501</c:v>
                </c:pt>
                <c:pt idx="3517">
                  <c:v>436.59375</c:v>
                </c:pt>
                <c:pt idx="3518">
                  <c:v>477.76790999999997</c:v>
                </c:pt>
                <c:pt idx="3519">
                  <c:v>451.24860000000001</c:v>
                </c:pt>
                <c:pt idx="3520">
                  <c:v>430.58661000000001</c:v>
                </c:pt>
                <c:pt idx="3521">
                  <c:v>483.08028999999999</c:v>
                </c:pt>
                <c:pt idx="3522">
                  <c:v>459.30941999999999</c:v>
                </c:pt>
                <c:pt idx="3523">
                  <c:v>463.71755999999999</c:v>
                </c:pt>
                <c:pt idx="3524">
                  <c:v>462.78915000000001</c:v>
                </c:pt>
                <c:pt idx="3525">
                  <c:v>444.50412</c:v>
                </c:pt>
                <c:pt idx="3526">
                  <c:v>436.42534999999998</c:v>
                </c:pt>
                <c:pt idx="3527">
                  <c:v>444.50867</c:v>
                </c:pt>
                <c:pt idx="3528">
                  <c:v>430.38283999999999</c:v>
                </c:pt>
                <c:pt idx="3529">
                  <c:v>446.77945</c:v>
                </c:pt>
                <c:pt idx="3530">
                  <c:v>447.57346000000001</c:v>
                </c:pt>
                <c:pt idx="3531">
                  <c:v>429.48273</c:v>
                </c:pt>
                <c:pt idx="3532">
                  <c:v>439.37833000000001</c:v>
                </c:pt>
                <c:pt idx="3533">
                  <c:v>414.29165999999998</c:v>
                </c:pt>
                <c:pt idx="3534">
                  <c:v>434.32434000000001</c:v>
                </c:pt>
                <c:pt idx="3535">
                  <c:v>398.68387000000001</c:v>
                </c:pt>
                <c:pt idx="3536">
                  <c:v>419.32101</c:v>
                </c:pt>
                <c:pt idx="3537">
                  <c:v>232.40038000000001</c:v>
                </c:pt>
                <c:pt idx="3538">
                  <c:v>34.746670000000002</c:v>
                </c:pt>
                <c:pt idx="3539">
                  <c:v>268.50790000000001</c:v>
                </c:pt>
                <c:pt idx="3540">
                  <c:v>443.47284000000002</c:v>
                </c:pt>
                <c:pt idx="3541">
                  <c:v>412.25436000000002</c:v>
                </c:pt>
                <c:pt idx="3542">
                  <c:v>423.24954000000002</c:v>
                </c:pt>
                <c:pt idx="3543">
                  <c:v>403.36709999999999</c:v>
                </c:pt>
                <c:pt idx="3544">
                  <c:v>410.60358000000002</c:v>
                </c:pt>
                <c:pt idx="3545">
                  <c:v>417.95785999999998</c:v>
                </c:pt>
                <c:pt idx="3546">
                  <c:v>422.51119999999997</c:v>
                </c:pt>
                <c:pt idx="3547">
                  <c:v>422.2724</c:v>
                </c:pt>
                <c:pt idx="3548">
                  <c:v>438.78070000000002</c:v>
                </c:pt>
                <c:pt idx="3549">
                  <c:v>439.57574</c:v>
                </c:pt>
                <c:pt idx="3550">
                  <c:v>442.96303999999998</c:v>
                </c:pt>
                <c:pt idx="3551">
                  <c:v>367.84125</c:v>
                </c:pt>
                <c:pt idx="3552">
                  <c:v>396.37511999999998</c:v>
                </c:pt>
                <c:pt idx="3553">
                  <c:v>376.14618000000002</c:v>
                </c:pt>
                <c:pt idx="3554">
                  <c:v>378.39861999999999</c:v>
                </c:pt>
                <c:pt idx="3555">
                  <c:v>378.7912</c:v>
                </c:pt>
                <c:pt idx="3556">
                  <c:v>390.68414000000001</c:v>
                </c:pt>
                <c:pt idx="3557">
                  <c:v>389.66140999999999</c:v>
                </c:pt>
                <c:pt idx="3558">
                  <c:v>377.44488999999999</c:v>
                </c:pt>
                <c:pt idx="3559">
                  <c:v>386.27794999999998</c:v>
                </c:pt>
                <c:pt idx="3560">
                  <c:v>370.33505000000002</c:v>
                </c:pt>
                <c:pt idx="3561">
                  <c:v>385.93149</c:v>
                </c:pt>
                <c:pt idx="3562">
                  <c:v>389.35579999999999</c:v>
                </c:pt>
                <c:pt idx="3563">
                  <c:v>400.17025999999998</c:v>
                </c:pt>
                <c:pt idx="3564">
                  <c:v>375.39159999999998</c:v>
                </c:pt>
                <c:pt idx="3565">
                  <c:v>386.75979999999998</c:v>
                </c:pt>
                <c:pt idx="3566">
                  <c:v>375.27289000000002</c:v>
                </c:pt>
                <c:pt idx="3567">
                  <c:v>389.93369000000001</c:v>
                </c:pt>
                <c:pt idx="3568">
                  <c:v>378.95224000000002</c:v>
                </c:pt>
                <c:pt idx="3569">
                  <c:v>407.13297</c:v>
                </c:pt>
                <c:pt idx="3570">
                  <c:v>381.21161000000001</c:v>
                </c:pt>
                <c:pt idx="3571">
                  <c:v>375.63837000000001</c:v>
                </c:pt>
                <c:pt idx="3572">
                  <c:v>390.54586999999998</c:v>
                </c:pt>
                <c:pt idx="3573">
                  <c:v>390.19891000000001</c:v>
                </c:pt>
                <c:pt idx="3574">
                  <c:v>386.33981</c:v>
                </c:pt>
                <c:pt idx="3575">
                  <c:v>378.57317999999998</c:v>
                </c:pt>
                <c:pt idx="3576">
                  <c:v>388.47609999999997</c:v>
                </c:pt>
                <c:pt idx="3577">
                  <c:v>391.71249</c:v>
                </c:pt>
                <c:pt idx="3578">
                  <c:v>365.87799000000001</c:v>
                </c:pt>
                <c:pt idx="3579">
                  <c:v>401.87677000000002</c:v>
                </c:pt>
                <c:pt idx="3580">
                  <c:v>375.38416000000001</c:v>
                </c:pt>
                <c:pt idx="3581">
                  <c:v>388.29818999999998</c:v>
                </c:pt>
                <c:pt idx="3582">
                  <c:v>408.77463</c:v>
                </c:pt>
                <c:pt idx="3583">
                  <c:v>416.3075</c:v>
                </c:pt>
                <c:pt idx="3584">
                  <c:v>392.34719999999999</c:v>
                </c:pt>
                <c:pt idx="3585">
                  <c:v>369.70952999999997</c:v>
                </c:pt>
                <c:pt idx="3586">
                  <c:v>396.26143999999999</c:v>
                </c:pt>
                <c:pt idx="3587">
                  <c:v>379.91464000000002</c:v>
                </c:pt>
                <c:pt idx="3588">
                  <c:v>375.40222</c:v>
                </c:pt>
                <c:pt idx="3589">
                  <c:v>388.99108999999999</c:v>
                </c:pt>
                <c:pt idx="3590">
                  <c:v>397.21474999999998</c:v>
                </c:pt>
                <c:pt idx="3591">
                  <c:v>372.93112000000002</c:v>
                </c:pt>
                <c:pt idx="3592">
                  <c:v>395.86829</c:v>
                </c:pt>
                <c:pt idx="3593">
                  <c:v>393.42901999999998</c:v>
                </c:pt>
                <c:pt idx="3594">
                  <c:v>394.05209000000002</c:v>
                </c:pt>
                <c:pt idx="3595">
                  <c:v>386.94269000000003</c:v>
                </c:pt>
                <c:pt idx="3596">
                  <c:v>404.86126999999999</c:v>
                </c:pt>
                <c:pt idx="3597">
                  <c:v>400.67667</c:v>
                </c:pt>
                <c:pt idx="3598">
                  <c:v>386.48644999999999</c:v>
                </c:pt>
                <c:pt idx="3599">
                  <c:v>396.62369000000001</c:v>
                </c:pt>
                <c:pt idx="3600">
                  <c:v>406.79318000000001</c:v>
                </c:pt>
                <c:pt idx="3601">
                  <c:v>388.41469999999998</c:v>
                </c:pt>
                <c:pt idx="3602">
                  <c:v>394.80667</c:v>
                </c:pt>
                <c:pt idx="3603">
                  <c:v>385.14211999999998</c:v>
                </c:pt>
                <c:pt idx="3604">
                  <c:v>383.87761999999998</c:v>
                </c:pt>
                <c:pt idx="3605">
                  <c:v>369.08584999999999</c:v>
                </c:pt>
                <c:pt idx="3606">
                  <c:v>405.55045000000001</c:v>
                </c:pt>
                <c:pt idx="3607">
                  <c:v>374.91237999999998</c:v>
                </c:pt>
                <c:pt idx="3608">
                  <c:v>382.12988000000001</c:v>
                </c:pt>
                <c:pt idx="3609">
                  <c:v>402.35113999999999</c:v>
                </c:pt>
                <c:pt idx="3610">
                  <c:v>372.92428999999998</c:v>
                </c:pt>
                <c:pt idx="3611">
                  <c:v>385.65526999999997</c:v>
                </c:pt>
                <c:pt idx="3612">
                  <c:v>392.68610000000001</c:v>
                </c:pt>
                <c:pt idx="3613">
                  <c:v>376.90805</c:v>
                </c:pt>
                <c:pt idx="3614">
                  <c:v>393.86577999999997</c:v>
                </c:pt>
                <c:pt idx="3615">
                  <c:v>341.36968999999999</c:v>
                </c:pt>
                <c:pt idx="3616">
                  <c:v>386.81848000000002</c:v>
                </c:pt>
                <c:pt idx="3617">
                  <c:v>395.51839999999999</c:v>
                </c:pt>
                <c:pt idx="3618">
                  <c:v>403.98068000000001</c:v>
                </c:pt>
                <c:pt idx="3619">
                  <c:v>338.40201000000002</c:v>
                </c:pt>
                <c:pt idx="3620">
                  <c:v>207.49428</c:v>
                </c:pt>
                <c:pt idx="3621">
                  <c:v>416.40170000000001</c:v>
                </c:pt>
                <c:pt idx="3622">
                  <c:v>438.89352000000002</c:v>
                </c:pt>
                <c:pt idx="3623">
                  <c:v>430.83109000000002</c:v>
                </c:pt>
                <c:pt idx="3624">
                  <c:v>423.37943000000001</c:v>
                </c:pt>
                <c:pt idx="3625">
                  <c:v>424.44659000000001</c:v>
                </c:pt>
                <c:pt idx="3626">
                  <c:v>453.46271000000002</c:v>
                </c:pt>
                <c:pt idx="3627">
                  <c:v>414.94272000000001</c:v>
                </c:pt>
                <c:pt idx="3628">
                  <c:v>438.02440999999999</c:v>
                </c:pt>
                <c:pt idx="3629">
                  <c:v>436.14801</c:v>
                </c:pt>
                <c:pt idx="3630">
                  <c:v>446.41153000000003</c:v>
                </c:pt>
                <c:pt idx="3631">
                  <c:v>427.99966000000001</c:v>
                </c:pt>
                <c:pt idx="3632">
                  <c:v>222.42618999999999</c:v>
                </c:pt>
                <c:pt idx="3633">
                  <c:v>440.54788000000002</c:v>
                </c:pt>
                <c:pt idx="3634">
                  <c:v>425.08452999999997</c:v>
                </c:pt>
                <c:pt idx="3635">
                  <c:v>423.64377000000002</c:v>
                </c:pt>
                <c:pt idx="3636">
                  <c:v>440.89774</c:v>
                </c:pt>
                <c:pt idx="3637">
                  <c:v>449.77917000000002</c:v>
                </c:pt>
                <c:pt idx="3638">
                  <c:v>429.33620999999999</c:v>
                </c:pt>
                <c:pt idx="3639">
                  <c:v>443.76134999999999</c:v>
                </c:pt>
                <c:pt idx="3640">
                  <c:v>429.67739999999998</c:v>
                </c:pt>
                <c:pt idx="3641">
                  <c:v>415.06979000000001</c:v>
                </c:pt>
                <c:pt idx="3642">
                  <c:v>433.99274000000003</c:v>
                </c:pt>
                <c:pt idx="3643">
                  <c:v>462.44080000000002</c:v>
                </c:pt>
                <c:pt idx="3644">
                  <c:v>139.24422000000001</c:v>
                </c:pt>
                <c:pt idx="3645">
                  <c:v>437.96512000000001</c:v>
                </c:pt>
                <c:pt idx="3646">
                  <c:v>428.92435</c:v>
                </c:pt>
                <c:pt idx="3647">
                  <c:v>424.48459000000003</c:v>
                </c:pt>
                <c:pt idx="3648">
                  <c:v>429.70916999999997</c:v>
                </c:pt>
                <c:pt idx="3649">
                  <c:v>428.53814999999997</c:v>
                </c:pt>
                <c:pt idx="3650">
                  <c:v>431.35422</c:v>
                </c:pt>
                <c:pt idx="3651">
                  <c:v>380.60309000000001</c:v>
                </c:pt>
                <c:pt idx="3652">
                  <c:v>450.24376999999998</c:v>
                </c:pt>
                <c:pt idx="3653">
                  <c:v>444.90780999999998</c:v>
                </c:pt>
                <c:pt idx="3654">
                  <c:v>407.47113000000002</c:v>
                </c:pt>
                <c:pt idx="3655">
                  <c:v>437.74686000000003</c:v>
                </c:pt>
                <c:pt idx="3656">
                  <c:v>442.70343000000003</c:v>
                </c:pt>
                <c:pt idx="3657">
                  <c:v>413.87283000000002</c:v>
                </c:pt>
                <c:pt idx="3658">
                  <c:v>433.01796999999999</c:v>
                </c:pt>
                <c:pt idx="3659">
                  <c:v>442.69547</c:v>
                </c:pt>
                <c:pt idx="3660">
                  <c:v>451.26540999999997</c:v>
                </c:pt>
                <c:pt idx="3661">
                  <c:v>399.55669999999998</c:v>
                </c:pt>
                <c:pt idx="3662">
                  <c:v>428.40201000000002</c:v>
                </c:pt>
                <c:pt idx="3663">
                  <c:v>440.58792</c:v>
                </c:pt>
                <c:pt idx="3664">
                  <c:v>437.77936</c:v>
                </c:pt>
                <c:pt idx="3665">
                  <c:v>443.83411000000001</c:v>
                </c:pt>
                <c:pt idx="3666">
                  <c:v>432.34552000000002</c:v>
                </c:pt>
                <c:pt idx="3667">
                  <c:v>436.55916999999999</c:v>
                </c:pt>
                <c:pt idx="3668">
                  <c:v>437.33945</c:v>
                </c:pt>
                <c:pt idx="3669">
                  <c:v>437.99155000000002</c:v>
                </c:pt>
                <c:pt idx="3670">
                  <c:v>457.63884999999999</c:v>
                </c:pt>
                <c:pt idx="3671">
                  <c:v>460.38254000000001</c:v>
                </c:pt>
                <c:pt idx="3672">
                  <c:v>135.4913</c:v>
                </c:pt>
                <c:pt idx="3673">
                  <c:v>387.55157000000003</c:v>
                </c:pt>
                <c:pt idx="3674">
                  <c:v>420.97223000000002</c:v>
                </c:pt>
                <c:pt idx="3675">
                  <c:v>427.85361</c:v>
                </c:pt>
                <c:pt idx="3676">
                  <c:v>431.62380999999999</c:v>
                </c:pt>
                <c:pt idx="3677">
                  <c:v>432.58936</c:v>
                </c:pt>
                <c:pt idx="3678">
                  <c:v>375.40105999999997</c:v>
                </c:pt>
                <c:pt idx="3679">
                  <c:v>441.63913000000002</c:v>
                </c:pt>
                <c:pt idx="3680">
                  <c:v>402.24448000000001</c:v>
                </c:pt>
                <c:pt idx="3681">
                  <c:v>400.08078</c:v>
                </c:pt>
                <c:pt idx="3682">
                  <c:v>402.53255999999999</c:v>
                </c:pt>
                <c:pt idx="3683">
                  <c:v>421.08593999999999</c:v>
                </c:pt>
                <c:pt idx="3684">
                  <c:v>411.6857</c:v>
                </c:pt>
                <c:pt idx="3685">
                  <c:v>401.34528</c:v>
                </c:pt>
                <c:pt idx="3686">
                  <c:v>430.19290000000001</c:v>
                </c:pt>
                <c:pt idx="3687">
                  <c:v>419.79253999999997</c:v>
                </c:pt>
                <c:pt idx="3688">
                  <c:v>433.83706999999998</c:v>
                </c:pt>
                <c:pt idx="3689">
                  <c:v>462.15179000000001</c:v>
                </c:pt>
                <c:pt idx="3690">
                  <c:v>464.24831999999998</c:v>
                </c:pt>
                <c:pt idx="3691">
                  <c:v>451.16228999999998</c:v>
                </c:pt>
                <c:pt idx="3692">
                  <c:v>141.99493000000001</c:v>
                </c:pt>
                <c:pt idx="3693">
                  <c:v>0.68610990000000005</c:v>
                </c:pt>
                <c:pt idx="3694">
                  <c:v>-7.6141420000000001E-2</c:v>
                </c:pt>
                <c:pt idx="3695">
                  <c:v>9.9415000000000007E-3</c:v>
                </c:pt>
                <c:pt idx="3696">
                  <c:v>0.10928353</c:v>
                </c:pt>
                <c:pt idx="3697">
                  <c:v>0.20186794999999999</c:v>
                </c:pt>
                <c:pt idx="3698">
                  <c:v>0.29896602</c:v>
                </c:pt>
                <c:pt idx="3699">
                  <c:v>0.41650289000000001</c:v>
                </c:pt>
                <c:pt idx="3700">
                  <c:v>-3.4256679999999998E-2</c:v>
                </c:pt>
                <c:pt idx="3701">
                  <c:v>5.4254900000000002E-2</c:v>
                </c:pt>
                <c:pt idx="3702">
                  <c:v>0.26432317</c:v>
                </c:pt>
                <c:pt idx="3703">
                  <c:v>1.2355939999999999E-2</c:v>
                </c:pt>
                <c:pt idx="3704">
                  <c:v>0.19797993</c:v>
                </c:pt>
                <c:pt idx="3705">
                  <c:v>0.64257520000000001</c:v>
                </c:pt>
                <c:pt idx="3706">
                  <c:v>0.28580189</c:v>
                </c:pt>
                <c:pt idx="3707">
                  <c:v>4.06877E-2</c:v>
                </c:pt>
                <c:pt idx="3708">
                  <c:v>0.17770842000000001</c:v>
                </c:pt>
                <c:pt idx="3709">
                  <c:v>0.72601806999999996</c:v>
                </c:pt>
                <c:pt idx="3710">
                  <c:v>3.2765750000000003E-2</c:v>
                </c:pt>
                <c:pt idx="3711">
                  <c:v>0.119329</c:v>
                </c:pt>
                <c:pt idx="3712">
                  <c:v>0.23912444999999999</c:v>
                </c:pt>
                <c:pt idx="3713">
                  <c:v>3.2317289999999999E-2</c:v>
                </c:pt>
                <c:pt idx="3714">
                  <c:v>0.29467726</c:v>
                </c:pt>
                <c:pt idx="3715">
                  <c:v>0.74382656999999996</c:v>
                </c:pt>
                <c:pt idx="3716">
                  <c:v>1.4181650000000001E-2</c:v>
                </c:pt>
                <c:pt idx="3717">
                  <c:v>0.18908477000000001</c:v>
                </c:pt>
                <c:pt idx="3718">
                  <c:v>0.29325457999999999</c:v>
                </c:pt>
                <c:pt idx="3719">
                  <c:v>0.32032086999999998</c:v>
                </c:pt>
                <c:pt idx="3720">
                  <c:v>1.8746700000000002E-2</c:v>
                </c:pt>
                <c:pt idx="3721">
                  <c:v>0.13580047000000001</c:v>
                </c:pt>
                <c:pt idx="3722">
                  <c:v>0.76227361000000005</c:v>
                </c:pt>
                <c:pt idx="3723">
                  <c:v>0.27734726999999998</c:v>
                </c:pt>
                <c:pt idx="3724">
                  <c:v>0.11602222</c:v>
                </c:pt>
                <c:pt idx="3725">
                  <c:v>-1.2877410000000001E-2</c:v>
                </c:pt>
                <c:pt idx="3726">
                  <c:v>0.33224766999999999</c:v>
                </c:pt>
                <c:pt idx="3727">
                  <c:v>0.14821026000000001</c:v>
                </c:pt>
                <c:pt idx="3728">
                  <c:v>0.71579957000000005</c:v>
                </c:pt>
                <c:pt idx="3729">
                  <c:v>0.72457318999999998</c:v>
                </c:pt>
                <c:pt idx="3730">
                  <c:v>5.2654470000000002E-2</c:v>
                </c:pt>
                <c:pt idx="3731">
                  <c:v>0.30261972999999998</c:v>
                </c:pt>
                <c:pt idx="3732">
                  <c:v>0.25222518999999999</c:v>
                </c:pt>
                <c:pt idx="3733">
                  <c:v>1.4276270000000001E-2</c:v>
                </c:pt>
                <c:pt idx="3734">
                  <c:v>0.10464672999999999</c:v>
                </c:pt>
                <c:pt idx="3735">
                  <c:v>0.10570971999999999</c:v>
                </c:pt>
                <c:pt idx="3736">
                  <c:v>0.51027358</c:v>
                </c:pt>
                <c:pt idx="3737">
                  <c:v>-1.4182449999999999E-2</c:v>
                </c:pt>
                <c:pt idx="3738">
                  <c:v>0.27794760000000002</c:v>
                </c:pt>
                <c:pt idx="3739">
                  <c:v>-1.304545E-2</c:v>
                </c:pt>
                <c:pt idx="3740">
                  <c:v>0.10124925999999999</c:v>
                </c:pt>
                <c:pt idx="3741">
                  <c:v>-2.3448239999999999E-2</c:v>
                </c:pt>
                <c:pt idx="3742">
                  <c:v>0.79846280999999997</c:v>
                </c:pt>
                <c:pt idx="3743">
                  <c:v>0.20217825</c:v>
                </c:pt>
                <c:pt idx="3744">
                  <c:v>0.86440574999999997</c:v>
                </c:pt>
                <c:pt idx="3745">
                  <c:v>-4.6392839999999998E-2</c:v>
                </c:pt>
                <c:pt idx="3746">
                  <c:v>0.29236761</c:v>
                </c:pt>
                <c:pt idx="3747">
                  <c:v>9.3343659999999995E-2</c:v>
                </c:pt>
                <c:pt idx="3748">
                  <c:v>0.22746216</c:v>
                </c:pt>
                <c:pt idx="3749">
                  <c:v>0.20325952999999999</c:v>
                </c:pt>
                <c:pt idx="3750">
                  <c:v>-7.004051E-2</c:v>
                </c:pt>
                <c:pt idx="3751">
                  <c:v>0.21705294999999999</c:v>
                </c:pt>
                <c:pt idx="3752">
                  <c:v>-5.6629699999999998E-3</c:v>
                </c:pt>
                <c:pt idx="3753">
                  <c:v>0.10289887</c:v>
                </c:pt>
                <c:pt idx="3754">
                  <c:v>0.61936360999999995</c:v>
                </c:pt>
                <c:pt idx="3755">
                  <c:v>0.38213596</c:v>
                </c:pt>
                <c:pt idx="3756">
                  <c:v>-6.0426550000000002E-2</c:v>
                </c:pt>
                <c:pt idx="3757">
                  <c:v>-1.7679839999999999E-2</c:v>
                </c:pt>
                <c:pt idx="3758">
                  <c:v>0.16819629</c:v>
                </c:pt>
                <c:pt idx="3759">
                  <c:v>8.5600919999999997E-2</c:v>
                </c:pt>
                <c:pt idx="3760">
                  <c:v>0.10945033</c:v>
                </c:pt>
                <c:pt idx="3761">
                  <c:v>0.15235306000000001</c:v>
                </c:pt>
                <c:pt idx="3762">
                  <c:v>0.24666785999999999</c:v>
                </c:pt>
                <c:pt idx="3763">
                  <c:v>0.21144308000000001</c:v>
                </c:pt>
                <c:pt idx="3764">
                  <c:v>1.0869681</c:v>
                </c:pt>
                <c:pt idx="3765">
                  <c:v>7.9538170000000005E-2</c:v>
                </c:pt>
                <c:pt idx="3766">
                  <c:v>0.22993459999999999</c:v>
                </c:pt>
                <c:pt idx="3767">
                  <c:v>0.11543853</c:v>
                </c:pt>
                <c:pt idx="3768">
                  <c:v>0.53268886000000004</c:v>
                </c:pt>
                <c:pt idx="3769">
                  <c:v>295.78908999999999</c:v>
                </c:pt>
                <c:pt idx="3770">
                  <c:v>342.72118999999998</c:v>
                </c:pt>
                <c:pt idx="3771">
                  <c:v>336.55419999999998</c:v>
                </c:pt>
                <c:pt idx="3772">
                  <c:v>386.20074</c:v>
                </c:pt>
                <c:pt idx="3773">
                  <c:v>403.07567999999998</c:v>
                </c:pt>
                <c:pt idx="3774">
                  <c:v>420.87331999999998</c:v>
                </c:pt>
                <c:pt idx="3775">
                  <c:v>424.94986</c:v>
                </c:pt>
                <c:pt idx="3776">
                  <c:v>438.02048000000002</c:v>
                </c:pt>
                <c:pt idx="3777">
                  <c:v>428.33947999999998</c:v>
                </c:pt>
                <c:pt idx="3778">
                  <c:v>441.63440000000003</c:v>
                </c:pt>
                <c:pt idx="3779">
                  <c:v>426.94936999999999</c:v>
                </c:pt>
                <c:pt idx="3780">
                  <c:v>426.10485999999997</c:v>
                </c:pt>
                <c:pt idx="3781">
                  <c:v>421.78174000000001</c:v>
                </c:pt>
                <c:pt idx="3782">
                  <c:v>423.33249000000001</c:v>
                </c:pt>
                <c:pt idx="3783">
                  <c:v>396.22176999999999</c:v>
                </c:pt>
                <c:pt idx="3784">
                  <c:v>428.29696999999999</c:v>
                </c:pt>
                <c:pt idx="3785">
                  <c:v>376.71722</c:v>
                </c:pt>
                <c:pt idx="3786">
                  <c:v>422.72971000000001</c:v>
                </c:pt>
                <c:pt idx="3787">
                  <c:v>432.24054000000001</c:v>
                </c:pt>
                <c:pt idx="3788">
                  <c:v>429.86084</c:v>
                </c:pt>
                <c:pt idx="3789">
                  <c:v>407.03131000000002</c:v>
                </c:pt>
                <c:pt idx="3790">
                  <c:v>424.20648</c:v>
                </c:pt>
                <c:pt idx="3791">
                  <c:v>403.85681</c:v>
                </c:pt>
                <c:pt idx="3792">
                  <c:v>476.38553000000002</c:v>
                </c:pt>
                <c:pt idx="3793">
                  <c:v>225.04957999999999</c:v>
                </c:pt>
                <c:pt idx="3794">
                  <c:v>55.260959999999997</c:v>
                </c:pt>
                <c:pt idx="3795">
                  <c:v>499.97842000000003</c:v>
                </c:pt>
                <c:pt idx="3796">
                  <c:v>498.52584999999999</c:v>
                </c:pt>
                <c:pt idx="3797">
                  <c:v>450.12002999999999</c:v>
                </c:pt>
                <c:pt idx="3798">
                  <c:v>241.00845000000001</c:v>
                </c:pt>
                <c:pt idx="3799">
                  <c:v>426.08834999999999</c:v>
                </c:pt>
                <c:pt idx="3800">
                  <c:v>246.46867</c:v>
                </c:pt>
                <c:pt idx="3801">
                  <c:v>455.37533999999999</c:v>
                </c:pt>
                <c:pt idx="3802">
                  <c:v>87.066765000000004</c:v>
                </c:pt>
                <c:pt idx="3803">
                  <c:v>420.59762999999998</c:v>
                </c:pt>
                <c:pt idx="3804">
                  <c:v>454.97320999999999</c:v>
                </c:pt>
                <c:pt idx="3805">
                  <c:v>500.88085999999998</c:v>
                </c:pt>
                <c:pt idx="3806">
                  <c:v>444.9606</c:v>
                </c:pt>
                <c:pt idx="3807">
                  <c:v>508.56045999999998</c:v>
                </c:pt>
                <c:pt idx="3808">
                  <c:v>439.02283</c:v>
                </c:pt>
                <c:pt idx="3809">
                  <c:v>438.56511999999998</c:v>
                </c:pt>
                <c:pt idx="3810">
                  <c:v>438.13303000000002</c:v>
                </c:pt>
                <c:pt idx="3811">
                  <c:v>478.20778999999999</c:v>
                </c:pt>
                <c:pt idx="3812">
                  <c:v>53.745564000000002</c:v>
                </c:pt>
                <c:pt idx="3813">
                  <c:v>38.351680999999999</c:v>
                </c:pt>
                <c:pt idx="3814">
                  <c:v>37.273387999999997</c:v>
                </c:pt>
                <c:pt idx="3815">
                  <c:v>37.881236999999999</c:v>
                </c:pt>
                <c:pt idx="3816">
                  <c:v>290.78298999999998</c:v>
                </c:pt>
                <c:pt idx="3817">
                  <c:v>454.13576999999998</c:v>
                </c:pt>
                <c:pt idx="3818">
                  <c:v>513.64715999999999</c:v>
                </c:pt>
                <c:pt idx="3819">
                  <c:v>396.26566000000003</c:v>
                </c:pt>
                <c:pt idx="3820">
                  <c:v>464.98903999999999</c:v>
                </c:pt>
                <c:pt idx="3821">
                  <c:v>437.79503999999997</c:v>
                </c:pt>
                <c:pt idx="3822">
                  <c:v>445.53928000000002</c:v>
                </c:pt>
                <c:pt idx="3823">
                  <c:v>451.40674000000001</c:v>
                </c:pt>
                <c:pt idx="3824">
                  <c:v>496.40105999999997</c:v>
                </c:pt>
                <c:pt idx="3825">
                  <c:v>406.24910999999997</c:v>
                </c:pt>
                <c:pt idx="3826">
                  <c:v>422.41037</c:v>
                </c:pt>
                <c:pt idx="3827">
                  <c:v>466.69580000000002</c:v>
                </c:pt>
                <c:pt idx="3828">
                  <c:v>427.98865000000001</c:v>
                </c:pt>
                <c:pt idx="3829">
                  <c:v>486.14089999999999</c:v>
                </c:pt>
                <c:pt idx="3830">
                  <c:v>418.44278000000003</c:v>
                </c:pt>
                <c:pt idx="3831">
                  <c:v>418.89053000000001</c:v>
                </c:pt>
                <c:pt idx="3832">
                  <c:v>407.94842999999997</c:v>
                </c:pt>
                <c:pt idx="3833">
                  <c:v>438.33670000000001</c:v>
                </c:pt>
                <c:pt idx="3834">
                  <c:v>262.00637999999998</c:v>
                </c:pt>
                <c:pt idx="3835">
                  <c:v>422.02114999999998</c:v>
                </c:pt>
                <c:pt idx="3836">
                  <c:v>460.15645999999998</c:v>
                </c:pt>
                <c:pt idx="3837">
                  <c:v>458.03548999999998</c:v>
                </c:pt>
                <c:pt idx="3838">
                  <c:v>463.14434999999997</c:v>
                </c:pt>
                <c:pt idx="3839">
                  <c:v>469.06826999999998</c:v>
                </c:pt>
                <c:pt idx="3840">
                  <c:v>435.08632999999998</c:v>
                </c:pt>
                <c:pt idx="3841">
                  <c:v>413.10480000000001</c:v>
                </c:pt>
                <c:pt idx="3842">
                  <c:v>411.58089999999999</c:v>
                </c:pt>
                <c:pt idx="3843">
                  <c:v>436.76290999999998</c:v>
                </c:pt>
                <c:pt idx="3844">
                  <c:v>221.15884</c:v>
                </c:pt>
                <c:pt idx="3845">
                  <c:v>436.40561000000002</c:v>
                </c:pt>
                <c:pt idx="3846">
                  <c:v>449.45004</c:v>
                </c:pt>
                <c:pt idx="3847">
                  <c:v>434.13585999999998</c:v>
                </c:pt>
                <c:pt idx="3848">
                  <c:v>452.66989000000001</c:v>
                </c:pt>
                <c:pt idx="3849">
                  <c:v>452.10354999999998</c:v>
                </c:pt>
                <c:pt idx="3850">
                  <c:v>450.40033</c:v>
                </c:pt>
                <c:pt idx="3851">
                  <c:v>440.67248999999998</c:v>
                </c:pt>
                <c:pt idx="3852">
                  <c:v>432.05603000000002</c:v>
                </c:pt>
                <c:pt idx="3853">
                  <c:v>451.09737999999999</c:v>
                </c:pt>
                <c:pt idx="3854">
                  <c:v>465.54912999999999</c:v>
                </c:pt>
                <c:pt idx="3855">
                  <c:v>408.63866999999999</c:v>
                </c:pt>
                <c:pt idx="3856">
                  <c:v>460.43457000000001</c:v>
                </c:pt>
                <c:pt idx="3857">
                  <c:v>452.14483999999999</c:v>
                </c:pt>
                <c:pt idx="3858">
                  <c:v>455.16885000000002</c:v>
                </c:pt>
                <c:pt idx="3859">
                  <c:v>454.45308999999997</c:v>
                </c:pt>
                <c:pt idx="3860">
                  <c:v>462.93664999999999</c:v>
                </c:pt>
                <c:pt idx="3861">
                  <c:v>408.54361</c:v>
                </c:pt>
                <c:pt idx="3862">
                  <c:v>426.64316000000002</c:v>
                </c:pt>
                <c:pt idx="3863">
                  <c:v>458.61797999999999</c:v>
                </c:pt>
                <c:pt idx="3864">
                  <c:v>431.73282</c:v>
                </c:pt>
                <c:pt idx="3865">
                  <c:v>441.39001000000002</c:v>
                </c:pt>
                <c:pt idx="3866">
                  <c:v>443.76137999999997</c:v>
                </c:pt>
                <c:pt idx="3867">
                  <c:v>439.68698000000001</c:v>
                </c:pt>
                <c:pt idx="3868">
                  <c:v>448.33672999999999</c:v>
                </c:pt>
                <c:pt idx="3869">
                  <c:v>443.52402000000001</c:v>
                </c:pt>
                <c:pt idx="3870">
                  <c:v>439.77157999999997</c:v>
                </c:pt>
                <c:pt idx="3871">
                  <c:v>446.77553999999998</c:v>
                </c:pt>
                <c:pt idx="3872">
                  <c:v>449.64159999999998</c:v>
                </c:pt>
                <c:pt idx="3873">
                  <c:v>428.95465000000002</c:v>
                </c:pt>
                <c:pt idx="3874">
                  <c:v>378.62072999999998</c:v>
                </c:pt>
                <c:pt idx="3875">
                  <c:v>449.57211000000001</c:v>
                </c:pt>
                <c:pt idx="3876">
                  <c:v>377.48770000000002</c:v>
                </c:pt>
                <c:pt idx="3877">
                  <c:v>351.5351</c:v>
                </c:pt>
                <c:pt idx="3878">
                  <c:v>362.05270000000002</c:v>
                </c:pt>
                <c:pt idx="3879">
                  <c:v>355.13641000000001</c:v>
                </c:pt>
                <c:pt idx="3880">
                  <c:v>353.20186999999999</c:v>
                </c:pt>
                <c:pt idx="3881">
                  <c:v>360.72525000000002</c:v>
                </c:pt>
                <c:pt idx="3882">
                  <c:v>363.67007000000001</c:v>
                </c:pt>
                <c:pt idx="3883">
                  <c:v>359.99506000000002</c:v>
                </c:pt>
                <c:pt idx="3884">
                  <c:v>408.15253000000001</c:v>
                </c:pt>
                <c:pt idx="3885">
                  <c:v>405.47933999999998</c:v>
                </c:pt>
                <c:pt idx="3886">
                  <c:v>423.83987000000002</c:v>
                </c:pt>
                <c:pt idx="3887">
                  <c:v>421.42986999999999</c:v>
                </c:pt>
                <c:pt idx="3888">
                  <c:v>322.50421</c:v>
                </c:pt>
                <c:pt idx="3889">
                  <c:v>12.615861000000001</c:v>
                </c:pt>
                <c:pt idx="3890">
                  <c:v>8.3852530000000005</c:v>
                </c:pt>
                <c:pt idx="3891">
                  <c:v>172.79289</c:v>
                </c:pt>
                <c:pt idx="3892">
                  <c:v>353.30092999999999</c:v>
                </c:pt>
                <c:pt idx="3893">
                  <c:v>352.08344</c:v>
                </c:pt>
                <c:pt idx="3894">
                  <c:v>340.56601000000001</c:v>
                </c:pt>
                <c:pt idx="3895">
                  <c:v>362.95128999999997</c:v>
                </c:pt>
                <c:pt idx="3896">
                  <c:v>358.52280000000002</c:v>
                </c:pt>
                <c:pt idx="3897">
                  <c:v>358.69979999999998</c:v>
                </c:pt>
                <c:pt idx="3898">
                  <c:v>202.95042000000001</c:v>
                </c:pt>
                <c:pt idx="3899">
                  <c:v>332.62885</c:v>
                </c:pt>
                <c:pt idx="3900">
                  <c:v>398.39026000000001</c:v>
                </c:pt>
                <c:pt idx="3901">
                  <c:v>416.29390999999998</c:v>
                </c:pt>
                <c:pt idx="3902">
                  <c:v>414.20010000000002</c:v>
                </c:pt>
                <c:pt idx="3903">
                  <c:v>397.40929999999997</c:v>
                </c:pt>
                <c:pt idx="3904">
                  <c:v>413.06729000000001</c:v>
                </c:pt>
                <c:pt idx="3905">
                  <c:v>413.91824000000003</c:v>
                </c:pt>
                <c:pt idx="3906">
                  <c:v>393.09561000000002</c:v>
                </c:pt>
                <c:pt idx="3907">
                  <c:v>396.4393</c:v>
                </c:pt>
                <c:pt idx="3908">
                  <c:v>419.74081000000001</c:v>
                </c:pt>
                <c:pt idx="3909">
                  <c:v>395.84762999999998</c:v>
                </c:pt>
                <c:pt idx="3910">
                  <c:v>405.19601</c:v>
                </c:pt>
                <c:pt idx="3911">
                  <c:v>400.08040999999997</c:v>
                </c:pt>
                <c:pt idx="3912">
                  <c:v>395.87054000000001</c:v>
                </c:pt>
                <c:pt idx="3913">
                  <c:v>398.50058000000001</c:v>
                </c:pt>
                <c:pt idx="3914">
                  <c:v>398.91897999999998</c:v>
                </c:pt>
                <c:pt idx="3915">
                  <c:v>402.37112000000002</c:v>
                </c:pt>
                <c:pt idx="3916">
                  <c:v>396.64873999999998</c:v>
                </c:pt>
                <c:pt idx="3917">
                  <c:v>397.50922000000003</c:v>
                </c:pt>
                <c:pt idx="3918">
                  <c:v>411.11331000000001</c:v>
                </c:pt>
                <c:pt idx="3919">
                  <c:v>414.44893999999999</c:v>
                </c:pt>
                <c:pt idx="3920">
                  <c:v>416.95373999999998</c:v>
                </c:pt>
                <c:pt idx="3921">
                  <c:v>418.65057000000002</c:v>
                </c:pt>
                <c:pt idx="3922">
                  <c:v>422.03665000000001</c:v>
                </c:pt>
                <c:pt idx="3923">
                  <c:v>405.19533999999999</c:v>
                </c:pt>
                <c:pt idx="3924">
                  <c:v>136.26112000000001</c:v>
                </c:pt>
                <c:pt idx="3925">
                  <c:v>94.611403999999993</c:v>
                </c:pt>
                <c:pt idx="3926">
                  <c:v>292.42104999999998</c:v>
                </c:pt>
                <c:pt idx="3927">
                  <c:v>400.94826999999998</c:v>
                </c:pt>
                <c:pt idx="3928">
                  <c:v>403.23971999999998</c:v>
                </c:pt>
                <c:pt idx="3929">
                  <c:v>405.84942999999998</c:v>
                </c:pt>
                <c:pt idx="3930">
                  <c:v>410.19072999999997</c:v>
                </c:pt>
                <c:pt idx="3931">
                  <c:v>395.65302000000003</c:v>
                </c:pt>
                <c:pt idx="3932">
                  <c:v>402.80160999999998</c:v>
                </c:pt>
                <c:pt idx="3933">
                  <c:v>404.36279000000002</c:v>
                </c:pt>
                <c:pt idx="3934">
                  <c:v>409.06234999999998</c:v>
                </c:pt>
                <c:pt idx="3935">
                  <c:v>398.04019</c:v>
                </c:pt>
                <c:pt idx="3936">
                  <c:v>399.91449</c:v>
                </c:pt>
                <c:pt idx="3937">
                  <c:v>252.80672999999999</c:v>
                </c:pt>
                <c:pt idx="3938">
                  <c:v>173.96100000000001</c:v>
                </c:pt>
                <c:pt idx="3939">
                  <c:v>468.64852999999999</c:v>
                </c:pt>
                <c:pt idx="3940">
                  <c:v>464.53949</c:v>
                </c:pt>
                <c:pt idx="3941">
                  <c:v>461.91082999999998</c:v>
                </c:pt>
                <c:pt idx="3942">
                  <c:v>407.79880000000003</c:v>
                </c:pt>
                <c:pt idx="3943">
                  <c:v>410.71352999999999</c:v>
                </c:pt>
                <c:pt idx="3944">
                  <c:v>482.20517000000001</c:v>
                </c:pt>
                <c:pt idx="3945">
                  <c:v>406.7373</c:v>
                </c:pt>
                <c:pt idx="3946">
                  <c:v>413.6832</c:v>
                </c:pt>
                <c:pt idx="3947">
                  <c:v>408.59978999999998</c:v>
                </c:pt>
                <c:pt idx="3948">
                  <c:v>465.14172000000002</c:v>
                </c:pt>
                <c:pt idx="3949">
                  <c:v>447.02483999999998</c:v>
                </c:pt>
                <c:pt idx="3950">
                  <c:v>460.93648999999999</c:v>
                </c:pt>
                <c:pt idx="3951">
                  <c:v>411.11577999999997</c:v>
                </c:pt>
                <c:pt idx="3952">
                  <c:v>234.11391</c:v>
                </c:pt>
                <c:pt idx="3953">
                  <c:v>444.86367999999999</c:v>
                </c:pt>
                <c:pt idx="3954">
                  <c:v>451.81247000000002</c:v>
                </c:pt>
                <c:pt idx="3955">
                  <c:v>450.35507000000001</c:v>
                </c:pt>
                <c:pt idx="3956">
                  <c:v>443.09921000000003</c:v>
                </c:pt>
                <c:pt idx="3957">
                  <c:v>445.33190999999999</c:v>
                </c:pt>
                <c:pt idx="3958">
                  <c:v>457.24590999999998</c:v>
                </c:pt>
                <c:pt idx="3959">
                  <c:v>444.18991</c:v>
                </c:pt>
                <c:pt idx="3960">
                  <c:v>457.83465999999999</c:v>
                </c:pt>
                <c:pt idx="3961">
                  <c:v>448.51691</c:v>
                </c:pt>
                <c:pt idx="3962">
                  <c:v>408.39666999999997</c:v>
                </c:pt>
                <c:pt idx="3963">
                  <c:v>439.06704999999999</c:v>
                </c:pt>
                <c:pt idx="3964">
                  <c:v>443.13882000000001</c:v>
                </c:pt>
                <c:pt idx="3965">
                  <c:v>439.73532</c:v>
                </c:pt>
                <c:pt idx="3966">
                  <c:v>452.42061999999999</c:v>
                </c:pt>
                <c:pt idx="3967">
                  <c:v>388.34298999999999</c:v>
                </c:pt>
                <c:pt idx="3968">
                  <c:v>447.87664999999998</c:v>
                </c:pt>
                <c:pt idx="3969">
                  <c:v>456.41683999999998</c:v>
                </c:pt>
                <c:pt idx="3970">
                  <c:v>446.15764999999999</c:v>
                </c:pt>
                <c:pt idx="3971">
                  <c:v>453.29622999999998</c:v>
                </c:pt>
                <c:pt idx="3972">
                  <c:v>463.32492000000002</c:v>
                </c:pt>
                <c:pt idx="3973">
                  <c:v>453.20197000000002</c:v>
                </c:pt>
                <c:pt idx="3974">
                  <c:v>450.23102</c:v>
                </c:pt>
                <c:pt idx="3975">
                  <c:v>480.49295000000001</c:v>
                </c:pt>
                <c:pt idx="3976">
                  <c:v>348.84670999999997</c:v>
                </c:pt>
                <c:pt idx="3977">
                  <c:v>347.73297000000002</c:v>
                </c:pt>
                <c:pt idx="3978">
                  <c:v>314.08706999999998</c:v>
                </c:pt>
                <c:pt idx="3979">
                  <c:v>449.75308000000001</c:v>
                </c:pt>
                <c:pt idx="3980">
                  <c:v>454.06157999999999</c:v>
                </c:pt>
                <c:pt idx="3981">
                  <c:v>454.06454000000002</c:v>
                </c:pt>
                <c:pt idx="3982">
                  <c:v>454.45245</c:v>
                </c:pt>
                <c:pt idx="3983">
                  <c:v>37.292492000000003</c:v>
                </c:pt>
                <c:pt idx="3984">
                  <c:v>380.21111999999999</c:v>
                </c:pt>
                <c:pt idx="3985">
                  <c:v>165.64488</c:v>
                </c:pt>
                <c:pt idx="3986">
                  <c:v>338.57217000000003</c:v>
                </c:pt>
                <c:pt idx="3987">
                  <c:v>377.27474999999998</c:v>
                </c:pt>
                <c:pt idx="3988">
                  <c:v>329.49871999999999</c:v>
                </c:pt>
                <c:pt idx="3989">
                  <c:v>371.35235999999998</c:v>
                </c:pt>
                <c:pt idx="3990">
                  <c:v>381.22116</c:v>
                </c:pt>
                <c:pt idx="3991">
                  <c:v>349.34023999999999</c:v>
                </c:pt>
                <c:pt idx="3992">
                  <c:v>370.01682</c:v>
                </c:pt>
                <c:pt idx="3993">
                  <c:v>370.28798999999998</c:v>
                </c:pt>
                <c:pt idx="3994">
                  <c:v>380.25191999999998</c:v>
                </c:pt>
                <c:pt idx="3995">
                  <c:v>276.55694999999997</c:v>
                </c:pt>
                <c:pt idx="3996">
                  <c:v>382.04577999999998</c:v>
                </c:pt>
                <c:pt idx="3997">
                  <c:v>367.70245</c:v>
                </c:pt>
                <c:pt idx="3998">
                  <c:v>366.72134</c:v>
                </c:pt>
                <c:pt idx="3999">
                  <c:v>374.34338000000002</c:v>
                </c:pt>
                <c:pt idx="4000">
                  <c:v>372.80678999999998</c:v>
                </c:pt>
                <c:pt idx="4001">
                  <c:v>379.24770999999998</c:v>
                </c:pt>
                <c:pt idx="4002">
                  <c:v>368.95639</c:v>
                </c:pt>
                <c:pt idx="4003">
                  <c:v>368.59991000000002</c:v>
                </c:pt>
                <c:pt idx="4004">
                  <c:v>370.32578000000001</c:v>
                </c:pt>
                <c:pt idx="4005">
                  <c:v>370.90850999999998</c:v>
                </c:pt>
                <c:pt idx="4006">
                  <c:v>367.59991000000002</c:v>
                </c:pt>
                <c:pt idx="4007">
                  <c:v>375.84215999999998</c:v>
                </c:pt>
                <c:pt idx="4008">
                  <c:v>371.74831999999998</c:v>
                </c:pt>
                <c:pt idx="4009">
                  <c:v>382.5881</c:v>
                </c:pt>
                <c:pt idx="4010">
                  <c:v>360.27393000000001</c:v>
                </c:pt>
                <c:pt idx="4011">
                  <c:v>290.87822999999997</c:v>
                </c:pt>
                <c:pt idx="4012">
                  <c:v>405.37887999999998</c:v>
                </c:pt>
                <c:pt idx="4013">
                  <c:v>391.88180999999997</c:v>
                </c:pt>
                <c:pt idx="4014">
                  <c:v>419.02206000000001</c:v>
                </c:pt>
                <c:pt idx="4015">
                  <c:v>420.55081000000001</c:v>
                </c:pt>
                <c:pt idx="4016">
                  <c:v>394.57553000000001</c:v>
                </c:pt>
                <c:pt idx="4017">
                  <c:v>422.57763999999997</c:v>
                </c:pt>
                <c:pt idx="4018">
                  <c:v>414.10003999999998</c:v>
                </c:pt>
                <c:pt idx="4019">
                  <c:v>431.92056000000002</c:v>
                </c:pt>
                <c:pt idx="4020">
                  <c:v>412.79113999999998</c:v>
                </c:pt>
                <c:pt idx="4021">
                  <c:v>425.51389</c:v>
                </c:pt>
                <c:pt idx="4022">
                  <c:v>424.62072999999998</c:v>
                </c:pt>
                <c:pt idx="4023">
                  <c:v>421.99862999999999</c:v>
                </c:pt>
                <c:pt idx="4024">
                  <c:v>342.84363000000002</c:v>
                </c:pt>
                <c:pt idx="4025">
                  <c:v>419.53030000000001</c:v>
                </c:pt>
                <c:pt idx="4026">
                  <c:v>420.27902</c:v>
                </c:pt>
                <c:pt idx="4027">
                  <c:v>421.85595999999998</c:v>
                </c:pt>
                <c:pt idx="4028">
                  <c:v>418.45339999999999</c:v>
                </c:pt>
                <c:pt idx="4029">
                  <c:v>409.02920999999998</c:v>
                </c:pt>
                <c:pt idx="4030">
                  <c:v>424.89954</c:v>
                </c:pt>
                <c:pt idx="4031">
                  <c:v>424.11529999999999</c:v>
                </c:pt>
                <c:pt idx="4032">
                  <c:v>416.53717</c:v>
                </c:pt>
                <c:pt idx="4033">
                  <c:v>432.45612</c:v>
                </c:pt>
                <c:pt idx="4034">
                  <c:v>423.36279000000002</c:v>
                </c:pt>
                <c:pt idx="4035">
                  <c:v>420.86356000000001</c:v>
                </c:pt>
                <c:pt idx="4036">
                  <c:v>415.89389</c:v>
                </c:pt>
                <c:pt idx="4037">
                  <c:v>238.22345000000001</c:v>
                </c:pt>
                <c:pt idx="4038">
                  <c:v>428.0788</c:v>
                </c:pt>
                <c:pt idx="4039">
                  <c:v>431.79144000000002</c:v>
                </c:pt>
                <c:pt idx="4040">
                  <c:v>377.44747999999998</c:v>
                </c:pt>
                <c:pt idx="4041">
                  <c:v>410.25896999999998</c:v>
                </c:pt>
                <c:pt idx="4042">
                  <c:v>340.73376000000002</c:v>
                </c:pt>
                <c:pt idx="4043">
                  <c:v>433.20305999999999</c:v>
                </c:pt>
                <c:pt idx="4044">
                  <c:v>430.64580999999998</c:v>
                </c:pt>
                <c:pt idx="4045">
                  <c:v>413.12857000000002</c:v>
                </c:pt>
                <c:pt idx="4046">
                  <c:v>418.24572999999998</c:v>
                </c:pt>
                <c:pt idx="4047">
                  <c:v>422.95432</c:v>
                </c:pt>
                <c:pt idx="4048">
                  <c:v>411.47421000000003</c:v>
                </c:pt>
                <c:pt idx="4049">
                  <c:v>410.17056000000002</c:v>
                </c:pt>
                <c:pt idx="4050">
                  <c:v>414.97255999999999</c:v>
                </c:pt>
                <c:pt idx="4051">
                  <c:v>406.53635000000003</c:v>
                </c:pt>
                <c:pt idx="4052">
                  <c:v>418.17135999999999</c:v>
                </c:pt>
                <c:pt idx="4053">
                  <c:v>413.18756000000002</c:v>
                </c:pt>
                <c:pt idx="4054">
                  <c:v>410.98336999999998</c:v>
                </c:pt>
                <c:pt idx="4055">
                  <c:v>416.15120999999999</c:v>
                </c:pt>
                <c:pt idx="4056">
                  <c:v>427.00396999999998</c:v>
                </c:pt>
                <c:pt idx="4057">
                  <c:v>452.09787</c:v>
                </c:pt>
                <c:pt idx="4058">
                  <c:v>436.78325999999998</c:v>
                </c:pt>
                <c:pt idx="4059">
                  <c:v>415.35001</c:v>
                </c:pt>
                <c:pt idx="4060">
                  <c:v>417.63416000000001</c:v>
                </c:pt>
                <c:pt idx="4061">
                  <c:v>428.33544999999998</c:v>
                </c:pt>
                <c:pt idx="4062">
                  <c:v>424.09512000000001</c:v>
                </c:pt>
                <c:pt idx="4063">
                  <c:v>379.30099000000001</c:v>
                </c:pt>
                <c:pt idx="4064">
                  <c:v>431.27170000000001</c:v>
                </c:pt>
                <c:pt idx="4065">
                  <c:v>428.53262000000001</c:v>
                </c:pt>
                <c:pt idx="4066">
                  <c:v>427.82085999999998</c:v>
                </c:pt>
                <c:pt idx="4067">
                  <c:v>434.66122000000001</c:v>
                </c:pt>
                <c:pt idx="4068">
                  <c:v>372.04230000000001</c:v>
                </c:pt>
                <c:pt idx="4069">
                  <c:v>439.49554000000001</c:v>
                </c:pt>
                <c:pt idx="4070">
                  <c:v>434.31857000000002</c:v>
                </c:pt>
                <c:pt idx="4071">
                  <c:v>431.32382000000001</c:v>
                </c:pt>
                <c:pt idx="4072">
                  <c:v>369.47467</c:v>
                </c:pt>
                <c:pt idx="4073">
                  <c:v>402.42928999999998</c:v>
                </c:pt>
                <c:pt idx="4074">
                  <c:v>270.82547</c:v>
                </c:pt>
                <c:pt idx="4075">
                  <c:v>415.01645000000002</c:v>
                </c:pt>
                <c:pt idx="4076">
                  <c:v>432.12302</c:v>
                </c:pt>
                <c:pt idx="4077">
                  <c:v>421.24914999999999</c:v>
                </c:pt>
                <c:pt idx="4078">
                  <c:v>425.91949</c:v>
                </c:pt>
                <c:pt idx="4079">
                  <c:v>411.85172</c:v>
                </c:pt>
                <c:pt idx="4080">
                  <c:v>426.36464999999998</c:v>
                </c:pt>
                <c:pt idx="4081">
                  <c:v>423.92183999999997</c:v>
                </c:pt>
                <c:pt idx="4082">
                  <c:v>427.74515000000002</c:v>
                </c:pt>
                <c:pt idx="4083">
                  <c:v>408.59485000000001</c:v>
                </c:pt>
                <c:pt idx="4084">
                  <c:v>422.18243000000001</c:v>
                </c:pt>
                <c:pt idx="4085">
                  <c:v>419.93914999999998</c:v>
                </c:pt>
                <c:pt idx="4086">
                  <c:v>394.92221000000001</c:v>
                </c:pt>
                <c:pt idx="4087">
                  <c:v>395.26828</c:v>
                </c:pt>
                <c:pt idx="4088">
                  <c:v>417.25357000000002</c:v>
                </c:pt>
                <c:pt idx="4089">
                  <c:v>417.64008000000001</c:v>
                </c:pt>
                <c:pt idx="4090">
                  <c:v>416.90087999999997</c:v>
                </c:pt>
                <c:pt idx="4091">
                  <c:v>376.43126999999998</c:v>
                </c:pt>
                <c:pt idx="4092">
                  <c:v>354.68331999999998</c:v>
                </c:pt>
                <c:pt idx="4093">
                  <c:v>414.21276999999998</c:v>
                </c:pt>
                <c:pt idx="4094">
                  <c:v>413.64621</c:v>
                </c:pt>
                <c:pt idx="4095">
                  <c:v>409.21773999999999</c:v>
                </c:pt>
                <c:pt idx="4096">
                  <c:v>416.92657000000003</c:v>
                </c:pt>
                <c:pt idx="4097">
                  <c:v>427.43353000000002</c:v>
                </c:pt>
                <c:pt idx="4098">
                  <c:v>417.64105000000001</c:v>
                </c:pt>
                <c:pt idx="4099">
                  <c:v>423.59780999999998</c:v>
                </c:pt>
                <c:pt idx="4100">
                  <c:v>409.98602</c:v>
                </c:pt>
                <c:pt idx="4101">
                  <c:v>422.39499000000001</c:v>
                </c:pt>
                <c:pt idx="4102">
                  <c:v>425.81130999999999</c:v>
                </c:pt>
                <c:pt idx="4103">
                  <c:v>411.47802999999999</c:v>
                </c:pt>
                <c:pt idx="4104">
                  <c:v>417.88180999999997</c:v>
                </c:pt>
                <c:pt idx="4105">
                  <c:v>410.25353999999999</c:v>
                </c:pt>
                <c:pt idx="4106">
                  <c:v>414.76755000000003</c:v>
                </c:pt>
                <c:pt idx="4107">
                  <c:v>366.98248000000001</c:v>
                </c:pt>
                <c:pt idx="4108">
                  <c:v>404.34670999999997</c:v>
                </c:pt>
                <c:pt idx="4109">
                  <c:v>426.37094000000002</c:v>
                </c:pt>
                <c:pt idx="4110">
                  <c:v>394.28341999999998</c:v>
                </c:pt>
                <c:pt idx="4111">
                  <c:v>418.94708000000003</c:v>
                </c:pt>
                <c:pt idx="4112">
                  <c:v>429.79964999999999</c:v>
                </c:pt>
                <c:pt idx="4113">
                  <c:v>422.85266000000001</c:v>
                </c:pt>
                <c:pt idx="4114">
                  <c:v>413.27578999999997</c:v>
                </c:pt>
                <c:pt idx="4115">
                  <c:v>414.72149999999999</c:v>
                </c:pt>
                <c:pt idx="4116">
                  <c:v>421.84262000000001</c:v>
                </c:pt>
                <c:pt idx="4117">
                  <c:v>399.57233000000002</c:v>
                </c:pt>
                <c:pt idx="4118">
                  <c:v>363.31331999999998</c:v>
                </c:pt>
                <c:pt idx="4119">
                  <c:v>246.40272999999999</c:v>
                </c:pt>
                <c:pt idx="4120">
                  <c:v>362.03516000000002</c:v>
                </c:pt>
                <c:pt idx="4121">
                  <c:v>359.95522999999997</c:v>
                </c:pt>
                <c:pt idx="4122">
                  <c:v>367.66806000000003</c:v>
                </c:pt>
                <c:pt idx="4123">
                  <c:v>367.78368999999998</c:v>
                </c:pt>
                <c:pt idx="4124">
                  <c:v>372.11209000000002</c:v>
                </c:pt>
                <c:pt idx="4125">
                  <c:v>374.25241</c:v>
                </c:pt>
                <c:pt idx="4126">
                  <c:v>380.74686000000003</c:v>
                </c:pt>
                <c:pt idx="4127">
                  <c:v>386.19146999999998</c:v>
                </c:pt>
                <c:pt idx="4128">
                  <c:v>386.20778999999999</c:v>
                </c:pt>
                <c:pt idx="4129">
                  <c:v>392.18732</c:v>
                </c:pt>
                <c:pt idx="4130">
                  <c:v>347.82488999999998</c:v>
                </c:pt>
                <c:pt idx="4131">
                  <c:v>344.13164999999998</c:v>
                </c:pt>
                <c:pt idx="4132">
                  <c:v>389.08123999999998</c:v>
                </c:pt>
                <c:pt idx="4133">
                  <c:v>411.89938000000001</c:v>
                </c:pt>
                <c:pt idx="4134">
                  <c:v>407.66253999999998</c:v>
                </c:pt>
                <c:pt idx="4135">
                  <c:v>427.53519</c:v>
                </c:pt>
                <c:pt idx="4136">
                  <c:v>431.28811999999999</c:v>
                </c:pt>
                <c:pt idx="4137">
                  <c:v>428.18804999999998</c:v>
                </c:pt>
                <c:pt idx="4138">
                  <c:v>433.19961999999998</c:v>
                </c:pt>
                <c:pt idx="4139">
                  <c:v>418.81778000000003</c:v>
                </c:pt>
                <c:pt idx="4140">
                  <c:v>420.38283999999999</c:v>
                </c:pt>
                <c:pt idx="4141">
                  <c:v>434.97617000000002</c:v>
                </c:pt>
                <c:pt idx="4142">
                  <c:v>421.43121000000002</c:v>
                </c:pt>
                <c:pt idx="4143">
                  <c:v>427.58438000000001</c:v>
                </c:pt>
                <c:pt idx="4144">
                  <c:v>436.17761000000002</c:v>
                </c:pt>
                <c:pt idx="4145">
                  <c:v>433.32260000000002</c:v>
                </c:pt>
                <c:pt idx="4146">
                  <c:v>432.31218999999999</c:v>
                </c:pt>
                <c:pt idx="4147">
                  <c:v>433.26199000000003</c:v>
                </c:pt>
                <c:pt idx="4148">
                  <c:v>428.02337999999997</c:v>
                </c:pt>
                <c:pt idx="4149">
                  <c:v>434.6705</c:v>
                </c:pt>
                <c:pt idx="4150">
                  <c:v>444.35683999999998</c:v>
                </c:pt>
                <c:pt idx="4151">
                  <c:v>442.55874999999997</c:v>
                </c:pt>
                <c:pt idx="4152">
                  <c:v>431.20119999999997</c:v>
                </c:pt>
                <c:pt idx="4153">
                  <c:v>433.84744000000001</c:v>
                </c:pt>
                <c:pt idx="4154">
                  <c:v>427.79491999999999</c:v>
                </c:pt>
                <c:pt idx="4155">
                  <c:v>431.35422</c:v>
                </c:pt>
                <c:pt idx="4156">
                  <c:v>418.29268999999999</c:v>
                </c:pt>
                <c:pt idx="4157">
                  <c:v>413.79874000000001</c:v>
                </c:pt>
                <c:pt idx="4158">
                  <c:v>387.84969999999998</c:v>
                </c:pt>
                <c:pt idx="4159">
                  <c:v>385.22073</c:v>
                </c:pt>
                <c:pt idx="4160">
                  <c:v>430.51107999999999</c:v>
                </c:pt>
                <c:pt idx="4161">
                  <c:v>386.98590000000002</c:v>
                </c:pt>
                <c:pt idx="4162">
                  <c:v>62.172440000000002</c:v>
                </c:pt>
                <c:pt idx="4163">
                  <c:v>70.417511000000005</c:v>
                </c:pt>
                <c:pt idx="4164">
                  <c:v>506.88405999999998</c:v>
                </c:pt>
                <c:pt idx="4165">
                  <c:v>514.99914999999999</c:v>
                </c:pt>
                <c:pt idx="4166">
                  <c:v>507.84420999999998</c:v>
                </c:pt>
                <c:pt idx="4167">
                  <c:v>502.53339</c:v>
                </c:pt>
                <c:pt idx="4168">
                  <c:v>513.21765000000005</c:v>
                </c:pt>
                <c:pt idx="4169">
                  <c:v>495.37905999999998</c:v>
                </c:pt>
                <c:pt idx="4170">
                  <c:v>509.34616</c:v>
                </c:pt>
                <c:pt idx="4171">
                  <c:v>501.08605999999997</c:v>
                </c:pt>
                <c:pt idx="4172">
                  <c:v>505.22426999999999</c:v>
                </c:pt>
                <c:pt idx="4173">
                  <c:v>507.36862000000002</c:v>
                </c:pt>
                <c:pt idx="4174">
                  <c:v>517.23717999999997</c:v>
                </c:pt>
                <c:pt idx="4175">
                  <c:v>497.55349999999999</c:v>
                </c:pt>
                <c:pt idx="4176">
                  <c:v>504.77352999999999</c:v>
                </c:pt>
                <c:pt idx="4177">
                  <c:v>507.07760999999999</c:v>
                </c:pt>
                <c:pt idx="4178">
                  <c:v>502.27032000000003</c:v>
                </c:pt>
                <c:pt idx="4179">
                  <c:v>502.64852999999999</c:v>
                </c:pt>
                <c:pt idx="4180">
                  <c:v>493.69641000000001</c:v>
                </c:pt>
                <c:pt idx="4181">
                  <c:v>507.20119999999997</c:v>
                </c:pt>
                <c:pt idx="4182">
                  <c:v>483.36752000000001</c:v>
                </c:pt>
                <c:pt idx="4183">
                  <c:v>490.98154</c:v>
                </c:pt>
                <c:pt idx="4184">
                  <c:v>486.46422999999999</c:v>
                </c:pt>
                <c:pt idx="4185">
                  <c:v>488.83109000000002</c:v>
                </c:pt>
                <c:pt idx="4186">
                  <c:v>505.68450999999999</c:v>
                </c:pt>
                <c:pt idx="4187">
                  <c:v>502.69922000000003</c:v>
                </c:pt>
                <c:pt idx="4188">
                  <c:v>496.74014</c:v>
                </c:pt>
                <c:pt idx="4189">
                  <c:v>496.27640000000002</c:v>
                </c:pt>
                <c:pt idx="4190">
                  <c:v>366.72591999999997</c:v>
                </c:pt>
                <c:pt idx="4191">
                  <c:v>493.07436999999999</c:v>
                </c:pt>
                <c:pt idx="4192">
                  <c:v>501.79503999999997</c:v>
                </c:pt>
                <c:pt idx="4193">
                  <c:v>506.46325999999999</c:v>
                </c:pt>
                <c:pt idx="4194">
                  <c:v>494.29397999999998</c:v>
                </c:pt>
                <c:pt idx="4195">
                  <c:v>500.73987</c:v>
                </c:pt>
                <c:pt idx="4196">
                  <c:v>511.30608999999998</c:v>
                </c:pt>
                <c:pt idx="4197">
                  <c:v>509.65197999999998</c:v>
                </c:pt>
                <c:pt idx="4198">
                  <c:v>495.44576999999998</c:v>
                </c:pt>
                <c:pt idx="4199">
                  <c:v>494.10825</c:v>
                </c:pt>
                <c:pt idx="4200">
                  <c:v>364.87160999999998</c:v>
                </c:pt>
                <c:pt idx="4201">
                  <c:v>503.15114999999997</c:v>
                </c:pt>
                <c:pt idx="4202">
                  <c:v>507.40973000000002</c:v>
                </c:pt>
                <c:pt idx="4203">
                  <c:v>484.48617999999999</c:v>
                </c:pt>
                <c:pt idx="4204">
                  <c:v>493.89467999999999</c:v>
                </c:pt>
                <c:pt idx="4205">
                  <c:v>445.32474000000002</c:v>
                </c:pt>
                <c:pt idx="4206">
                  <c:v>486.86191000000002</c:v>
                </c:pt>
                <c:pt idx="4207">
                  <c:v>487.12783999999999</c:v>
                </c:pt>
                <c:pt idx="4208">
                  <c:v>487.22942999999998</c:v>
                </c:pt>
                <c:pt idx="4209">
                  <c:v>485.41692999999998</c:v>
                </c:pt>
                <c:pt idx="4210">
                  <c:v>498.14969000000002</c:v>
                </c:pt>
                <c:pt idx="4211">
                  <c:v>484.09973000000002</c:v>
                </c:pt>
                <c:pt idx="4212">
                  <c:v>487.05315999999999</c:v>
                </c:pt>
                <c:pt idx="4213">
                  <c:v>355.28582999999998</c:v>
                </c:pt>
                <c:pt idx="4214">
                  <c:v>413.9631</c:v>
                </c:pt>
                <c:pt idx="4215">
                  <c:v>502.20505000000003</c:v>
                </c:pt>
                <c:pt idx="4216">
                  <c:v>489.92214999999999</c:v>
                </c:pt>
                <c:pt idx="4217">
                  <c:v>487.36624</c:v>
                </c:pt>
                <c:pt idx="4218">
                  <c:v>498.76965000000001</c:v>
                </c:pt>
                <c:pt idx="4219">
                  <c:v>502.06396000000001</c:v>
                </c:pt>
                <c:pt idx="4220">
                  <c:v>483.33157</c:v>
                </c:pt>
                <c:pt idx="4221">
                  <c:v>499.43060000000003</c:v>
                </c:pt>
                <c:pt idx="4222">
                  <c:v>485.20220999999998</c:v>
                </c:pt>
                <c:pt idx="4223">
                  <c:v>488.65368999999998</c:v>
                </c:pt>
                <c:pt idx="4224">
                  <c:v>486.29192999999998</c:v>
                </c:pt>
                <c:pt idx="4225">
                  <c:v>497.35068000000001</c:v>
                </c:pt>
                <c:pt idx="4226">
                  <c:v>484.96042</c:v>
                </c:pt>
                <c:pt idx="4227">
                  <c:v>480.71136000000001</c:v>
                </c:pt>
                <c:pt idx="4228">
                  <c:v>484.95895000000002</c:v>
                </c:pt>
                <c:pt idx="4229">
                  <c:v>474.24506000000002</c:v>
                </c:pt>
                <c:pt idx="4230">
                  <c:v>489.46793000000002</c:v>
                </c:pt>
                <c:pt idx="4231">
                  <c:v>493.35617000000002</c:v>
                </c:pt>
                <c:pt idx="4232">
                  <c:v>492.62344000000002</c:v>
                </c:pt>
                <c:pt idx="4233">
                  <c:v>483.02596999999997</c:v>
                </c:pt>
                <c:pt idx="4234">
                  <c:v>497.20184</c:v>
                </c:pt>
                <c:pt idx="4235">
                  <c:v>508.18511999999998</c:v>
                </c:pt>
                <c:pt idx="4236">
                  <c:v>510.51828</c:v>
                </c:pt>
                <c:pt idx="4237">
                  <c:v>507.02496000000002</c:v>
                </c:pt>
                <c:pt idx="4238">
                  <c:v>507.54230000000001</c:v>
                </c:pt>
                <c:pt idx="4239">
                  <c:v>521.60320999999999</c:v>
                </c:pt>
                <c:pt idx="4240">
                  <c:v>502.52938999999998</c:v>
                </c:pt>
                <c:pt idx="4241">
                  <c:v>498.62488000000002</c:v>
                </c:pt>
                <c:pt idx="4242">
                  <c:v>509.51220999999998</c:v>
                </c:pt>
                <c:pt idx="4243">
                  <c:v>509.91824000000003</c:v>
                </c:pt>
                <c:pt idx="4244">
                  <c:v>503.55901999999998</c:v>
                </c:pt>
                <c:pt idx="4245">
                  <c:v>501.1832</c:v>
                </c:pt>
                <c:pt idx="4246">
                  <c:v>508.50348000000002</c:v>
                </c:pt>
                <c:pt idx="4247">
                  <c:v>507.77533</c:v>
                </c:pt>
                <c:pt idx="4248">
                  <c:v>509.18198000000001</c:v>
                </c:pt>
                <c:pt idx="4249">
                  <c:v>502.38098000000002</c:v>
                </c:pt>
                <c:pt idx="4250">
                  <c:v>506.05594000000002</c:v>
                </c:pt>
                <c:pt idx="4251">
                  <c:v>496.76369999999997</c:v>
                </c:pt>
                <c:pt idx="4252">
                  <c:v>498.53005999999999</c:v>
                </c:pt>
                <c:pt idx="4253">
                  <c:v>510.37655999999998</c:v>
                </c:pt>
                <c:pt idx="4254">
                  <c:v>500.37723</c:v>
                </c:pt>
                <c:pt idx="4255">
                  <c:v>511.13254000000001</c:v>
                </c:pt>
                <c:pt idx="4256">
                  <c:v>511.51047</c:v>
                </c:pt>
                <c:pt idx="4257">
                  <c:v>503.32562000000001</c:v>
                </c:pt>
                <c:pt idx="4258">
                  <c:v>484.89123999999998</c:v>
                </c:pt>
                <c:pt idx="4259">
                  <c:v>497.66485999999998</c:v>
                </c:pt>
                <c:pt idx="4260">
                  <c:v>498.91147000000001</c:v>
                </c:pt>
                <c:pt idx="4261">
                  <c:v>515.73888999999997</c:v>
                </c:pt>
                <c:pt idx="4262">
                  <c:v>499.29509999999999</c:v>
                </c:pt>
                <c:pt idx="4263">
                  <c:v>413.73586999999998</c:v>
                </c:pt>
                <c:pt idx="4264">
                  <c:v>498.63979999999998</c:v>
                </c:pt>
                <c:pt idx="4265">
                  <c:v>503.76204999999999</c:v>
                </c:pt>
                <c:pt idx="4266">
                  <c:v>506.97852</c:v>
                </c:pt>
                <c:pt idx="4267">
                  <c:v>503.74059999999997</c:v>
                </c:pt>
                <c:pt idx="4268">
                  <c:v>485.19936999999999</c:v>
                </c:pt>
                <c:pt idx="4269">
                  <c:v>505.80338</c:v>
                </c:pt>
                <c:pt idx="4270">
                  <c:v>495.25009</c:v>
                </c:pt>
                <c:pt idx="4271">
                  <c:v>527.82294000000002</c:v>
                </c:pt>
                <c:pt idx="4272">
                  <c:v>466.89487000000003</c:v>
                </c:pt>
                <c:pt idx="4273">
                  <c:v>528.61725000000001</c:v>
                </c:pt>
                <c:pt idx="4274">
                  <c:v>516.03557999999998</c:v>
                </c:pt>
                <c:pt idx="4275">
                  <c:v>509.43964</c:v>
                </c:pt>
                <c:pt idx="4276">
                  <c:v>499.31533999999999</c:v>
                </c:pt>
                <c:pt idx="4277">
                  <c:v>496.38477</c:v>
                </c:pt>
                <c:pt idx="4278">
                  <c:v>496.68993999999998</c:v>
                </c:pt>
                <c:pt idx="4279">
                  <c:v>492.97824000000003</c:v>
                </c:pt>
                <c:pt idx="4280">
                  <c:v>428.47125</c:v>
                </c:pt>
                <c:pt idx="4281">
                  <c:v>464.79291000000001</c:v>
                </c:pt>
                <c:pt idx="4282">
                  <c:v>432.84179999999998</c:v>
                </c:pt>
                <c:pt idx="4283">
                  <c:v>514.39435000000003</c:v>
                </c:pt>
                <c:pt idx="4284">
                  <c:v>508.245</c:v>
                </c:pt>
                <c:pt idx="4285">
                  <c:v>506.53073000000001</c:v>
                </c:pt>
                <c:pt idx="4286">
                  <c:v>505.20593000000002</c:v>
                </c:pt>
                <c:pt idx="4287">
                  <c:v>495.33596999999997</c:v>
                </c:pt>
                <c:pt idx="4288">
                  <c:v>499.54007000000001</c:v>
                </c:pt>
                <c:pt idx="4289">
                  <c:v>497.71640000000002</c:v>
                </c:pt>
                <c:pt idx="4290">
                  <c:v>506.55419999999998</c:v>
                </c:pt>
                <c:pt idx="4291">
                  <c:v>501.62509</c:v>
                </c:pt>
                <c:pt idx="4292">
                  <c:v>503.61804000000001</c:v>
                </c:pt>
                <c:pt idx="4293">
                  <c:v>534.82635000000005</c:v>
                </c:pt>
                <c:pt idx="4294">
                  <c:v>527.67998999999998</c:v>
                </c:pt>
                <c:pt idx="4295">
                  <c:v>514.66809000000001</c:v>
                </c:pt>
                <c:pt idx="4296">
                  <c:v>524.56104000000005</c:v>
                </c:pt>
                <c:pt idx="4297">
                  <c:v>541.64526000000001</c:v>
                </c:pt>
                <c:pt idx="4298">
                  <c:v>543.37005999999997</c:v>
                </c:pt>
                <c:pt idx="4299">
                  <c:v>555.31304999999998</c:v>
                </c:pt>
                <c:pt idx="4300">
                  <c:v>495.89922999999999</c:v>
                </c:pt>
                <c:pt idx="4301">
                  <c:v>549.16192999999998</c:v>
                </c:pt>
                <c:pt idx="4302">
                  <c:v>560.44854999999995</c:v>
                </c:pt>
                <c:pt idx="4303">
                  <c:v>379.77811000000003</c:v>
                </c:pt>
                <c:pt idx="4304">
                  <c:v>550.28516000000002</c:v>
                </c:pt>
                <c:pt idx="4305">
                  <c:v>550.86292000000003</c:v>
                </c:pt>
                <c:pt idx="4306">
                  <c:v>535.98724000000004</c:v>
                </c:pt>
                <c:pt idx="4307">
                  <c:v>527.47968000000003</c:v>
                </c:pt>
                <c:pt idx="4308">
                  <c:v>539.77557000000002</c:v>
                </c:pt>
                <c:pt idx="4309">
                  <c:v>520.51909999999998</c:v>
                </c:pt>
                <c:pt idx="4310">
                  <c:v>542.33623999999998</c:v>
                </c:pt>
                <c:pt idx="4311">
                  <c:v>528.8075</c:v>
                </c:pt>
                <c:pt idx="4312">
                  <c:v>528.09888000000001</c:v>
                </c:pt>
                <c:pt idx="4313">
                  <c:v>529.82574</c:v>
                </c:pt>
                <c:pt idx="4314">
                  <c:v>527.69170999999994</c:v>
                </c:pt>
                <c:pt idx="4315">
                  <c:v>537.17798000000005</c:v>
                </c:pt>
                <c:pt idx="4316">
                  <c:v>521.88463999999999</c:v>
                </c:pt>
                <c:pt idx="4317">
                  <c:v>517.55457000000001</c:v>
                </c:pt>
                <c:pt idx="4318">
                  <c:v>529.45135000000005</c:v>
                </c:pt>
                <c:pt idx="4319">
                  <c:v>524.45496000000003</c:v>
                </c:pt>
                <c:pt idx="4320">
                  <c:v>539.58649000000003</c:v>
                </c:pt>
                <c:pt idx="4321">
                  <c:v>522.51671999999996</c:v>
                </c:pt>
                <c:pt idx="4322">
                  <c:v>529.7962</c:v>
                </c:pt>
                <c:pt idx="4323">
                  <c:v>508.28482000000002</c:v>
                </c:pt>
                <c:pt idx="4324">
                  <c:v>525.11292000000003</c:v>
                </c:pt>
                <c:pt idx="4325">
                  <c:v>527.02239999999995</c:v>
                </c:pt>
                <c:pt idx="4326">
                  <c:v>580.91467</c:v>
                </c:pt>
                <c:pt idx="4327">
                  <c:v>524.55988000000002</c:v>
                </c:pt>
                <c:pt idx="4328">
                  <c:v>454.98773</c:v>
                </c:pt>
                <c:pt idx="4329">
                  <c:v>546.48059000000001</c:v>
                </c:pt>
                <c:pt idx="4330">
                  <c:v>464.77051</c:v>
                </c:pt>
                <c:pt idx="4331">
                  <c:v>536.02746999999999</c:v>
                </c:pt>
                <c:pt idx="4332">
                  <c:v>539.83978000000002</c:v>
                </c:pt>
                <c:pt idx="4333">
                  <c:v>544.69806000000005</c:v>
                </c:pt>
                <c:pt idx="4334">
                  <c:v>566.23505</c:v>
                </c:pt>
                <c:pt idx="4335">
                  <c:v>487.40798999999998</c:v>
                </c:pt>
                <c:pt idx="4336">
                  <c:v>569.94665999999995</c:v>
                </c:pt>
                <c:pt idx="4337">
                  <c:v>497.06805000000003</c:v>
                </c:pt>
                <c:pt idx="4338">
                  <c:v>486.77170000000001</c:v>
                </c:pt>
                <c:pt idx="4339">
                  <c:v>483.88184000000001</c:v>
                </c:pt>
                <c:pt idx="4340">
                  <c:v>490.21938999999998</c:v>
                </c:pt>
                <c:pt idx="4341">
                  <c:v>442.95220999999998</c:v>
                </c:pt>
                <c:pt idx="4342">
                  <c:v>476.03841999999997</c:v>
                </c:pt>
                <c:pt idx="4343">
                  <c:v>485.37878000000001</c:v>
                </c:pt>
                <c:pt idx="4344">
                  <c:v>278.52139</c:v>
                </c:pt>
                <c:pt idx="4345">
                  <c:v>48.939636</c:v>
                </c:pt>
                <c:pt idx="4346">
                  <c:v>478.82265999999998</c:v>
                </c:pt>
                <c:pt idx="4347">
                  <c:v>460.74932999999999</c:v>
                </c:pt>
                <c:pt idx="4348">
                  <c:v>476.86248999999998</c:v>
                </c:pt>
                <c:pt idx="4349">
                  <c:v>168.0762</c:v>
                </c:pt>
                <c:pt idx="4350">
                  <c:v>523.52508999999998</c:v>
                </c:pt>
                <c:pt idx="4351">
                  <c:v>278.13607999999999</c:v>
                </c:pt>
                <c:pt idx="4352">
                  <c:v>377.91372999999999</c:v>
                </c:pt>
                <c:pt idx="4353">
                  <c:v>547.70641999999998</c:v>
                </c:pt>
                <c:pt idx="4354">
                  <c:v>515.59009000000003</c:v>
                </c:pt>
                <c:pt idx="4355">
                  <c:v>539.48901000000001</c:v>
                </c:pt>
                <c:pt idx="4356">
                  <c:v>525.66759999999999</c:v>
                </c:pt>
                <c:pt idx="4357">
                  <c:v>517.26453000000004</c:v>
                </c:pt>
                <c:pt idx="4358">
                  <c:v>547.56151999999997</c:v>
                </c:pt>
                <c:pt idx="4359">
                  <c:v>534.10663</c:v>
                </c:pt>
                <c:pt idx="4360">
                  <c:v>547.77112</c:v>
                </c:pt>
                <c:pt idx="4361">
                  <c:v>523.91094999999996</c:v>
                </c:pt>
                <c:pt idx="4362">
                  <c:v>534.20569</c:v>
                </c:pt>
                <c:pt idx="4363">
                  <c:v>534.77593999999999</c:v>
                </c:pt>
                <c:pt idx="4364">
                  <c:v>533.81823999999995</c:v>
                </c:pt>
                <c:pt idx="4365">
                  <c:v>530.81048999999996</c:v>
                </c:pt>
                <c:pt idx="4366">
                  <c:v>527.05755999999997</c:v>
                </c:pt>
                <c:pt idx="4367">
                  <c:v>519.32836999999995</c:v>
                </c:pt>
                <c:pt idx="4368">
                  <c:v>524.12738000000002</c:v>
                </c:pt>
                <c:pt idx="4369">
                  <c:v>535.62456999999995</c:v>
                </c:pt>
                <c:pt idx="4370">
                  <c:v>529.33600000000001</c:v>
                </c:pt>
                <c:pt idx="4371">
                  <c:v>519.45281999999997</c:v>
                </c:pt>
                <c:pt idx="4372">
                  <c:v>521.52855999999997</c:v>
                </c:pt>
                <c:pt idx="4373">
                  <c:v>532.85424999999998</c:v>
                </c:pt>
                <c:pt idx="4374">
                  <c:v>538.54107999999997</c:v>
                </c:pt>
                <c:pt idx="4375">
                  <c:v>528.71795999999995</c:v>
                </c:pt>
                <c:pt idx="4376">
                  <c:v>535.74829</c:v>
                </c:pt>
                <c:pt idx="4377">
                  <c:v>528.58037999999999</c:v>
                </c:pt>
                <c:pt idx="4378">
                  <c:v>529.83069</c:v>
                </c:pt>
                <c:pt idx="4379">
                  <c:v>529.04021999999998</c:v>
                </c:pt>
                <c:pt idx="4380">
                  <c:v>525.10473999999999</c:v>
                </c:pt>
                <c:pt idx="4381">
                  <c:v>524.42876999999999</c:v>
                </c:pt>
                <c:pt idx="4382">
                  <c:v>531.21747000000005</c:v>
                </c:pt>
                <c:pt idx="4383">
                  <c:v>534.70398</c:v>
                </c:pt>
                <c:pt idx="4384">
                  <c:v>492.17714999999998</c:v>
                </c:pt>
                <c:pt idx="4385">
                  <c:v>448.98083000000003</c:v>
                </c:pt>
                <c:pt idx="4386">
                  <c:v>453.88756999999998</c:v>
                </c:pt>
                <c:pt idx="4387">
                  <c:v>480.39359000000002</c:v>
                </c:pt>
                <c:pt idx="4388">
                  <c:v>520.15233999999998</c:v>
                </c:pt>
                <c:pt idx="4389">
                  <c:v>524.30847000000006</c:v>
                </c:pt>
                <c:pt idx="4390">
                  <c:v>502.41516000000001</c:v>
                </c:pt>
                <c:pt idx="4391">
                  <c:v>521.79882999999995</c:v>
                </c:pt>
                <c:pt idx="4392">
                  <c:v>533.03156000000001</c:v>
                </c:pt>
                <c:pt idx="4393">
                  <c:v>501.92459000000002</c:v>
                </c:pt>
                <c:pt idx="4394">
                  <c:v>510.49099999999999</c:v>
                </c:pt>
                <c:pt idx="4395">
                  <c:v>534.29607999999996</c:v>
                </c:pt>
                <c:pt idx="4396">
                  <c:v>524.18005000000005</c:v>
                </c:pt>
                <c:pt idx="4397">
                  <c:v>571.84491000000003</c:v>
                </c:pt>
                <c:pt idx="4398">
                  <c:v>535.96325999999999</c:v>
                </c:pt>
                <c:pt idx="4399">
                  <c:v>530.14495999999997</c:v>
                </c:pt>
                <c:pt idx="4400">
                  <c:v>537.58063000000004</c:v>
                </c:pt>
                <c:pt idx="4401">
                  <c:v>429.27746999999999</c:v>
                </c:pt>
                <c:pt idx="4402">
                  <c:v>531.81262000000004</c:v>
                </c:pt>
                <c:pt idx="4403">
                  <c:v>535.37482</c:v>
                </c:pt>
                <c:pt idx="4404">
                  <c:v>172.78238999999999</c:v>
                </c:pt>
                <c:pt idx="4405">
                  <c:v>78.563309000000004</c:v>
                </c:pt>
                <c:pt idx="4406">
                  <c:v>369.14780000000002</c:v>
                </c:pt>
                <c:pt idx="4407">
                  <c:v>433.39287999999999</c:v>
                </c:pt>
                <c:pt idx="4408">
                  <c:v>462.85129000000001</c:v>
                </c:pt>
                <c:pt idx="4409">
                  <c:v>523.39293999999995</c:v>
                </c:pt>
                <c:pt idx="4410">
                  <c:v>526.82543999999996</c:v>
                </c:pt>
                <c:pt idx="4411">
                  <c:v>534.27368000000001</c:v>
                </c:pt>
                <c:pt idx="4412">
                  <c:v>521.39068999999995</c:v>
                </c:pt>
                <c:pt idx="4413">
                  <c:v>527.56615999999997</c:v>
                </c:pt>
                <c:pt idx="4414">
                  <c:v>513.11261000000002</c:v>
                </c:pt>
                <c:pt idx="4415">
                  <c:v>520.39715999999999</c:v>
                </c:pt>
                <c:pt idx="4416">
                  <c:v>508.65814</c:v>
                </c:pt>
                <c:pt idx="4417">
                  <c:v>516.69568000000004</c:v>
                </c:pt>
                <c:pt idx="4418">
                  <c:v>517.92651000000001</c:v>
                </c:pt>
                <c:pt idx="4419">
                  <c:v>506.40723000000003</c:v>
                </c:pt>
                <c:pt idx="4420">
                  <c:v>522.46538999999996</c:v>
                </c:pt>
                <c:pt idx="4421">
                  <c:v>504.22149999999999</c:v>
                </c:pt>
                <c:pt idx="4422">
                  <c:v>517.75420999999994</c:v>
                </c:pt>
                <c:pt idx="4423">
                  <c:v>537.54736000000003</c:v>
                </c:pt>
                <c:pt idx="4424">
                  <c:v>509.79288000000003</c:v>
                </c:pt>
                <c:pt idx="4425">
                  <c:v>526.77570000000003</c:v>
                </c:pt>
                <c:pt idx="4426">
                  <c:v>521.49987999999996</c:v>
                </c:pt>
                <c:pt idx="4427">
                  <c:v>513.15515000000005</c:v>
                </c:pt>
                <c:pt idx="4428">
                  <c:v>528.64215000000002</c:v>
                </c:pt>
                <c:pt idx="4429">
                  <c:v>519.58037999999999</c:v>
                </c:pt>
                <c:pt idx="4430">
                  <c:v>517.82257000000004</c:v>
                </c:pt>
                <c:pt idx="4431">
                  <c:v>528.68255999999997</c:v>
                </c:pt>
                <c:pt idx="4432">
                  <c:v>445.30392000000001</c:v>
                </c:pt>
                <c:pt idx="4433">
                  <c:v>510.62509</c:v>
                </c:pt>
                <c:pt idx="4434">
                  <c:v>525.25158999999996</c:v>
                </c:pt>
                <c:pt idx="4435">
                  <c:v>515.89148</c:v>
                </c:pt>
                <c:pt idx="4436">
                  <c:v>519.99023</c:v>
                </c:pt>
                <c:pt idx="4437">
                  <c:v>503.79379</c:v>
                </c:pt>
                <c:pt idx="4438">
                  <c:v>508.71298000000002</c:v>
                </c:pt>
                <c:pt idx="4439">
                  <c:v>510.44562000000002</c:v>
                </c:pt>
                <c:pt idx="4440">
                  <c:v>514.85504000000003</c:v>
                </c:pt>
                <c:pt idx="4441">
                  <c:v>518.98553000000004</c:v>
                </c:pt>
                <c:pt idx="4442">
                  <c:v>510.53116</c:v>
                </c:pt>
                <c:pt idx="4443">
                  <c:v>515.81488000000002</c:v>
                </c:pt>
                <c:pt idx="4444">
                  <c:v>524.46375</c:v>
                </c:pt>
                <c:pt idx="4445">
                  <c:v>511.18923999999998</c:v>
                </c:pt>
                <c:pt idx="4446">
                  <c:v>509.32474000000002</c:v>
                </c:pt>
                <c:pt idx="4447">
                  <c:v>490.52965999999998</c:v>
                </c:pt>
                <c:pt idx="4448">
                  <c:v>506.29926</c:v>
                </c:pt>
                <c:pt idx="4449">
                  <c:v>513.7088</c:v>
                </c:pt>
                <c:pt idx="4450">
                  <c:v>511.02505000000002</c:v>
                </c:pt>
                <c:pt idx="4451">
                  <c:v>503.26038</c:v>
                </c:pt>
                <c:pt idx="4452">
                  <c:v>521.73395000000005</c:v>
                </c:pt>
                <c:pt idx="4453">
                  <c:v>516.45459000000005</c:v>
                </c:pt>
                <c:pt idx="4454">
                  <c:v>497.27670000000001</c:v>
                </c:pt>
                <c:pt idx="4455">
                  <c:v>541.65436</c:v>
                </c:pt>
                <c:pt idx="4456">
                  <c:v>459.31894</c:v>
                </c:pt>
                <c:pt idx="4457">
                  <c:v>516.77319</c:v>
                </c:pt>
                <c:pt idx="4458">
                  <c:v>519.43091000000004</c:v>
                </c:pt>
                <c:pt idx="4459">
                  <c:v>506.22345000000001</c:v>
                </c:pt>
                <c:pt idx="4460">
                  <c:v>553.33367999999996</c:v>
                </c:pt>
                <c:pt idx="4461">
                  <c:v>504.23372999999998</c:v>
                </c:pt>
                <c:pt idx="4462">
                  <c:v>510.85565000000003</c:v>
                </c:pt>
                <c:pt idx="4463">
                  <c:v>548.83148000000006</c:v>
                </c:pt>
                <c:pt idx="4464">
                  <c:v>549.08185000000003</c:v>
                </c:pt>
                <c:pt idx="4465">
                  <c:v>504.50308000000001</c:v>
                </c:pt>
                <c:pt idx="4466">
                  <c:v>506.33742999999998</c:v>
                </c:pt>
                <c:pt idx="4467">
                  <c:v>503.13643999999999</c:v>
                </c:pt>
                <c:pt idx="4468">
                  <c:v>522.11346000000003</c:v>
                </c:pt>
                <c:pt idx="4469">
                  <c:v>522.19488999999999</c:v>
                </c:pt>
                <c:pt idx="4470">
                  <c:v>502.18427000000003</c:v>
                </c:pt>
                <c:pt idx="4471">
                  <c:v>492.36514</c:v>
                </c:pt>
                <c:pt idx="4472">
                  <c:v>505.40219000000002</c:v>
                </c:pt>
                <c:pt idx="4473">
                  <c:v>508.89508000000001</c:v>
                </c:pt>
                <c:pt idx="4474">
                  <c:v>507.77237000000002</c:v>
                </c:pt>
                <c:pt idx="4475">
                  <c:v>510.43362000000002</c:v>
                </c:pt>
                <c:pt idx="4476">
                  <c:v>496.73898000000003</c:v>
                </c:pt>
                <c:pt idx="4477">
                  <c:v>512.76171999999997</c:v>
                </c:pt>
                <c:pt idx="4478">
                  <c:v>517.46483999999998</c:v>
                </c:pt>
                <c:pt idx="4479">
                  <c:v>512.08141999999998</c:v>
                </c:pt>
                <c:pt idx="4480">
                  <c:v>504.47275000000002</c:v>
                </c:pt>
                <c:pt idx="4481">
                  <c:v>498.11734000000001</c:v>
                </c:pt>
                <c:pt idx="4482">
                  <c:v>497.74567000000002</c:v>
                </c:pt>
                <c:pt idx="4483">
                  <c:v>523.61066000000005</c:v>
                </c:pt>
                <c:pt idx="4484">
                  <c:v>522.51568999999995</c:v>
                </c:pt>
                <c:pt idx="4485">
                  <c:v>500.70974999999999</c:v>
                </c:pt>
                <c:pt idx="4486">
                  <c:v>538.17882999999995</c:v>
                </c:pt>
                <c:pt idx="4487">
                  <c:v>544.89349000000004</c:v>
                </c:pt>
                <c:pt idx="4488">
                  <c:v>539.75940000000003</c:v>
                </c:pt>
                <c:pt idx="4489">
                  <c:v>167.8186</c:v>
                </c:pt>
                <c:pt idx="4490">
                  <c:v>536.62707999999998</c:v>
                </c:pt>
                <c:pt idx="4491">
                  <c:v>538.96527000000003</c:v>
                </c:pt>
                <c:pt idx="4492">
                  <c:v>529.81237999999996</c:v>
                </c:pt>
                <c:pt idx="4493">
                  <c:v>311.41311999999999</c:v>
                </c:pt>
                <c:pt idx="4494">
                  <c:v>442.57709</c:v>
                </c:pt>
                <c:pt idx="4495">
                  <c:v>519.08911000000001</c:v>
                </c:pt>
                <c:pt idx="4496">
                  <c:v>523.09595000000002</c:v>
                </c:pt>
                <c:pt idx="4497">
                  <c:v>535.81213000000002</c:v>
                </c:pt>
                <c:pt idx="4498">
                  <c:v>495.54367000000002</c:v>
                </c:pt>
                <c:pt idx="4499">
                  <c:v>167.80544</c:v>
                </c:pt>
                <c:pt idx="4500">
                  <c:v>514.77637000000004</c:v>
                </c:pt>
                <c:pt idx="4501">
                  <c:v>520.90044999999998</c:v>
                </c:pt>
                <c:pt idx="4502">
                  <c:v>498.65764999999999</c:v>
                </c:pt>
                <c:pt idx="4503">
                  <c:v>510.30410999999998</c:v>
                </c:pt>
                <c:pt idx="4504">
                  <c:v>521.23308999999995</c:v>
                </c:pt>
                <c:pt idx="4505">
                  <c:v>514.51000999999997</c:v>
                </c:pt>
                <c:pt idx="4506">
                  <c:v>521.80553999999995</c:v>
                </c:pt>
                <c:pt idx="4507">
                  <c:v>522.73895000000005</c:v>
                </c:pt>
                <c:pt idx="4508">
                  <c:v>505.30871999999999</c:v>
                </c:pt>
                <c:pt idx="4509">
                  <c:v>505.96658000000002</c:v>
                </c:pt>
                <c:pt idx="4510">
                  <c:v>522.34680000000003</c:v>
                </c:pt>
                <c:pt idx="4511">
                  <c:v>517.05408</c:v>
                </c:pt>
                <c:pt idx="4512">
                  <c:v>518.15619000000004</c:v>
                </c:pt>
                <c:pt idx="4513">
                  <c:v>515.79949999999997</c:v>
                </c:pt>
                <c:pt idx="4514">
                  <c:v>525.78510000000006</c:v>
                </c:pt>
                <c:pt idx="4515">
                  <c:v>532.26971000000003</c:v>
                </c:pt>
                <c:pt idx="4516">
                  <c:v>520.00036999999998</c:v>
                </c:pt>
                <c:pt idx="4517">
                  <c:v>525.01116999999999</c:v>
                </c:pt>
                <c:pt idx="4518">
                  <c:v>504.56384000000003</c:v>
                </c:pt>
                <c:pt idx="4519">
                  <c:v>474.58040999999997</c:v>
                </c:pt>
                <c:pt idx="4520">
                  <c:v>511.08407999999997</c:v>
                </c:pt>
                <c:pt idx="4521">
                  <c:v>531.22162000000003</c:v>
                </c:pt>
                <c:pt idx="4522">
                  <c:v>528.30858999999998</c:v>
                </c:pt>
                <c:pt idx="4523">
                  <c:v>257.57146999999998</c:v>
                </c:pt>
                <c:pt idx="4524">
                  <c:v>492.97548999999998</c:v>
                </c:pt>
                <c:pt idx="4525">
                  <c:v>257.39420000000001</c:v>
                </c:pt>
                <c:pt idx="4526">
                  <c:v>493.29021999999998</c:v>
                </c:pt>
                <c:pt idx="4527">
                  <c:v>499.36221</c:v>
                </c:pt>
                <c:pt idx="4528">
                  <c:v>506.14594</c:v>
                </c:pt>
                <c:pt idx="4529">
                  <c:v>508.82715000000002</c:v>
                </c:pt>
                <c:pt idx="4530">
                  <c:v>506.68182000000002</c:v>
                </c:pt>
                <c:pt idx="4531">
                  <c:v>485.46386999999999</c:v>
                </c:pt>
                <c:pt idx="4532">
                  <c:v>498.09955000000002</c:v>
                </c:pt>
                <c:pt idx="4533">
                  <c:v>503.77312999999998</c:v>
                </c:pt>
                <c:pt idx="4534">
                  <c:v>260.98955999999998</c:v>
                </c:pt>
                <c:pt idx="4535">
                  <c:v>528.33843999999999</c:v>
                </c:pt>
                <c:pt idx="4536">
                  <c:v>523.73113999999998</c:v>
                </c:pt>
                <c:pt idx="4537">
                  <c:v>486.88418999999999</c:v>
                </c:pt>
                <c:pt idx="4538">
                  <c:v>549.00780999999995</c:v>
                </c:pt>
                <c:pt idx="4539">
                  <c:v>534.93169999999998</c:v>
                </c:pt>
                <c:pt idx="4540">
                  <c:v>499.17450000000002</c:v>
                </c:pt>
                <c:pt idx="4541">
                  <c:v>509.80182000000002</c:v>
                </c:pt>
                <c:pt idx="4542">
                  <c:v>504.58875</c:v>
                </c:pt>
                <c:pt idx="4543">
                  <c:v>521.73925999999994</c:v>
                </c:pt>
                <c:pt idx="4544">
                  <c:v>514.80646000000002</c:v>
                </c:pt>
                <c:pt idx="4545">
                  <c:v>514.69042999999999</c:v>
                </c:pt>
                <c:pt idx="4546">
                  <c:v>502.31783999999999</c:v>
                </c:pt>
                <c:pt idx="4547">
                  <c:v>528.68499999999995</c:v>
                </c:pt>
                <c:pt idx="4548">
                  <c:v>502.92957000000001</c:v>
                </c:pt>
                <c:pt idx="4549">
                  <c:v>510.35449</c:v>
                </c:pt>
                <c:pt idx="4550">
                  <c:v>533.57672000000002</c:v>
                </c:pt>
                <c:pt idx="4551">
                  <c:v>506.0394</c:v>
                </c:pt>
                <c:pt idx="4552">
                  <c:v>505.15951999999999</c:v>
                </c:pt>
                <c:pt idx="4553">
                  <c:v>504.56218999999999</c:v>
                </c:pt>
                <c:pt idx="4554">
                  <c:v>494.81844999999998</c:v>
                </c:pt>
                <c:pt idx="4555">
                  <c:v>513.29767000000004</c:v>
                </c:pt>
                <c:pt idx="4556">
                  <c:v>515.16150000000005</c:v>
                </c:pt>
                <c:pt idx="4557">
                  <c:v>526.38811999999996</c:v>
                </c:pt>
                <c:pt idx="4558">
                  <c:v>527.44910000000004</c:v>
                </c:pt>
                <c:pt idx="4559">
                  <c:v>517.51660000000004</c:v>
                </c:pt>
                <c:pt idx="4560">
                  <c:v>511.89031999999997</c:v>
                </c:pt>
                <c:pt idx="4561">
                  <c:v>493.93914999999998</c:v>
                </c:pt>
                <c:pt idx="4562">
                  <c:v>496.05725000000001</c:v>
                </c:pt>
                <c:pt idx="4563">
                  <c:v>495.68914999999998</c:v>
                </c:pt>
                <c:pt idx="4564">
                  <c:v>497.65237000000002</c:v>
                </c:pt>
                <c:pt idx="4565">
                  <c:v>498.85329999999999</c:v>
                </c:pt>
                <c:pt idx="4566">
                  <c:v>515.65972999999997</c:v>
                </c:pt>
                <c:pt idx="4567">
                  <c:v>543.90326000000005</c:v>
                </c:pt>
                <c:pt idx="4568">
                  <c:v>510.32062000000002</c:v>
                </c:pt>
                <c:pt idx="4569">
                  <c:v>496.20681999999999</c:v>
                </c:pt>
                <c:pt idx="4570">
                  <c:v>521.67902000000004</c:v>
                </c:pt>
                <c:pt idx="4571">
                  <c:v>514.31286999999998</c:v>
                </c:pt>
                <c:pt idx="4572">
                  <c:v>529.10320999999999</c:v>
                </c:pt>
                <c:pt idx="4573">
                  <c:v>541.66931</c:v>
                </c:pt>
                <c:pt idx="4574">
                  <c:v>515.20678999999996</c:v>
                </c:pt>
                <c:pt idx="4575">
                  <c:v>518.30573000000004</c:v>
                </c:pt>
                <c:pt idx="4576">
                  <c:v>506.51265999999998</c:v>
                </c:pt>
                <c:pt idx="4577">
                  <c:v>528.45641999999998</c:v>
                </c:pt>
                <c:pt idx="4578">
                  <c:v>549.0462</c:v>
                </c:pt>
                <c:pt idx="4579">
                  <c:v>519.07397000000003</c:v>
                </c:pt>
                <c:pt idx="4580">
                  <c:v>502.52444000000003</c:v>
                </c:pt>
                <c:pt idx="4581">
                  <c:v>510.55914000000001</c:v>
                </c:pt>
                <c:pt idx="4582">
                  <c:v>519.62676999999996</c:v>
                </c:pt>
                <c:pt idx="4583">
                  <c:v>520.72406000000001</c:v>
                </c:pt>
                <c:pt idx="4584">
                  <c:v>510.29268999999999</c:v>
                </c:pt>
                <c:pt idx="4585">
                  <c:v>516.79040999999995</c:v>
                </c:pt>
                <c:pt idx="4586">
                  <c:v>506.88051999999999</c:v>
                </c:pt>
                <c:pt idx="4587">
                  <c:v>500.76916999999997</c:v>
                </c:pt>
                <c:pt idx="4588">
                  <c:v>560.95470999999998</c:v>
                </c:pt>
                <c:pt idx="4589">
                  <c:v>514.21978999999999</c:v>
                </c:pt>
                <c:pt idx="4590">
                  <c:v>397.42703</c:v>
                </c:pt>
                <c:pt idx="4591">
                  <c:v>469.17849999999999</c:v>
                </c:pt>
                <c:pt idx="4592">
                  <c:v>502.13848999999999</c:v>
                </c:pt>
                <c:pt idx="4593">
                  <c:v>501.83584999999999</c:v>
                </c:pt>
                <c:pt idx="4594">
                  <c:v>515.88751000000002</c:v>
                </c:pt>
                <c:pt idx="4595">
                  <c:v>542.73046999999997</c:v>
                </c:pt>
                <c:pt idx="4596">
                  <c:v>509.86779999999999</c:v>
                </c:pt>
                <c:pt idx="4597">
                  <c:v>513.59777999999994</c:v>
                </c:pt>
                <c:pt idx="4598">
                  <c:v>509.67862000000002</c:v>
                </c:pt>
                <c:pt idx="4599">
                  <c:v>521.99994000000004</c:v>
                </c:pt>
                <c:pt idx="4600">
                  <c:v>531.97808999999995</c:v>
                </c:pt>
                <c:pt idx="4601">
                  <c:v>550.21105999999997</c:v>
                </c:pt>
                <c:pt idx="4602">
                  <c:v>522.68451000000005</c:v>
                </c:pt>
                <c:pt idx="4603">
                  <c:v>476.41135000000003</c:v>
                </c:pt>
                <c:pt idx="4604">
                  <c:v>534.84691999999995</c:v>
                </c:pt>
                <c:pt idx="4605">
                  <c:v>527.16472999999996</c:v>
                </c:pt>
                <c:pt idx="4606">
                  <c:v>496.02062999999998</c:v>
                </c:pt>
                <c:pt idx="4607">
                  <c:v>487.68137000000002</c:v>
                </c:pt>
                <c:pt idx="4608">
                  <c:v>514.32306000000005</c:v>
                </c:pt>
                <c:pt idx="4609">
                  <c:v>538.78234999999995</c:v>
                </c:pt>
                <c:pt idx="4610">
                  <c:v>507.56923999999998</c:v>
                </c:pt>
                <c:pt idx="4611">
                  <c:v>497.98433999999997</c:v>
                </c:pt>
                <c:pt idx="4612">
                  <c:v>487.52755999999999</c:v>
                </c:pt>
                <c:pt idx="4613">
                  <c:v>488.35744999999997</c:v>
                </c:pt>
                <c:pt idx="4614">
                  <c:v>500.39899000000003</c:v>
                </c:pt>
                <c:pt idx="4615">
                  <c:v>496.65944999999999</c:v>
                </c:pt>
                <c:pt idx="4616">
                  <c:v>505.24945000000002</c:v>
                </c:pt>
                <c:pt idx="4617">
                  <c:v>538.80993999999998</c:v>
                </c:pt>
                <c:pt idx="4618">
                  <c:v>509.13180999999997</c:v>
                </c:pt>
                <c:pt idx="4619">
                  <c:v>496.94891000000001</c:v>
                </c:pt>
                <c:pt idx="4620">
                  <c:v>496.06466999999998</c:v>
                </c:pt>
                <c:pt idx="4621">
                  <c:v>509.69619999999998</c:v>
                </c:pt>
                <c:pt idx="4622">
                  <c:v>530.05791999999997</c:v>
                </c:pt>
                <c:pt idx="4623">
                  <c:v>491.62103000000002</c:v>
                </c:pt>
                <c:pt idx="4624">
                  <c:v>498.83163000000002</c:v>
                </c:pt>
                <c:pt idx="4625">
                  <c:v>527.45276000000001</c:v>
                </c:pt>
                <c:pt idx="4626">
                  <c:v>522.66925000000003</c:v>
                </c:pt>
                <c:pt idx="4627">
                  <c:v>499.66904</c:v>
                </c:pt>
                <c:pt idx="4628">
                  <c:v>512.59283000000005</c:v>
                </c:pt>
                <c:pt idx="4629">
                  <c:v>505.38074</c:v>
                </c:pt>
                <c:pt idx="4630">
                  <c:v>499.97122000000002</c:v>
                </c:pt>
                <c:pt idx="4631">
                  <c:v>496.88357999999999</c:v>
                </c:pt>
                <c:pt idx="4632">
                  <c:v>516.11870999999996</c:v>
                </c:pt>
                <c:pt idx="4633">
                  <c:v>493.65976000000001</c:v>
                </c:pt>
                <c:pt idx="4634">
                  <c:v>500.10226</c:v>
                </c:pt>
                <c:pt idx="4635">
                  <c:v>499.88126</c:v>
                </c:pt>
                <c:pt idx="4636">
                  <c:v>506.07834000000003</c:v>
                </c:pt>
                <c:pt idx="4637">
                  <c:v>518.00774999999999</c:v>
                </c:pt>
                <c:pt idx="4638">
                  <c:v>531.03612999999996</c:v>
                </c:pt>
                <c:pt idx="4639">
                  <c:v>545.44812000000002</c:v>
                </c:pt>
                <c:pt idx="4640">
                  <c:v>501.4744</c:v>
                </c:pt>
                <c:pt idx="4641">
                  <c:v>499.38869999999997</c:v>
                </c:pt>
                <c:pt idx="4642">
                  <c:v>526.75549000000001</c:v>
                </c:pt>
                <c:pt idx="4643">
                  <c:v>540.92273</c:v>
                </c:pt>
                <c:pt idx="4644">
                  <c:v>403.10025000000002</c:v>
                </c:pt>
                <c:pt idx="4645">
                  <c:v>354.55779999999999</c:v>
                </c:pt>
                <c:pt idx="4646">
                  <c:v>495.08868000000001</c:v>
                </c:pt>
                <c:pt idx="4647">
                  <c:v>508.91687000000002</c:v>
                </c:pt>
                <c:pt idx="4648">
                  <c:v>519.61237000000006</c:v>
                </c:pt>
                <c:pt idx="4649">
                  <c:v>529.55498999999998</c:v>
                </c:pt>
                <c:pt idx="4650">
                  <c:v>545.60186999999996</c:v>
                </c:pt>
                <c:pt idx="4651">
                  <c:v>498.31817999999998</c:v>
                </c:pt>
                <c:pt idx="4652">
                  <c:v>508.88303000000002</c:v>
                </c:pt>
                <c:pt idx="4653">
                  <c:v>529.26093000000003</c:v>
                </c:pt>
                <c:pt idx="4654">
                  <c:v>533.01391999999998</c:v>
                </c:pt>
                <c:pt idx="4655">
                  <c:v>513.90997000000004</c:v>
                </c:pt>
                <c:pt idx="4656">
                  <c:v>523.81311000000005</c:v>
                </c:pt>
                <c:pt idx="4657">
                  <c:v>500.27103</c:v>
                </c:pt>
                <c:pt idx="4658">
                  <c:v>507.57515999999998</c:v>
                </c:pt>
                <c:pt idx="4659">
                  <c:v>498.43405000000001</c:v>
                </c:pt>
                <c:pt idx="4660">
                  <c:v>495.31182999999999</c:v>
                </c:pt>
                <c:pt idx="4661">
                  <c:v>491.93007999999998</c:v>
                </c:pt>
                <c:pt idx="4662">
                  <c:v>496.45593000000002</c:v>
                </c:pt>
                <c:pt idx="4663">
                  <c:v>497.08269999999999</c:v>
                </c:pt>
                <c:pt idx="4664">
                  <c:v>501.51504999999997</c:v>
                </c:pt>
                <c:pt idx="4665">
                  <c:v>493.74257999999998</c:v>
                </c:pt>
                <c:pt idx="4666">
                  <c:v>493.13628999999997</c:v>
                </c:pt>
                <c:pt idx="4667">
                  <c:v>485.56772000000001</c:v>
                </c:pt>
                <c:pt idx="4668">
                  <c:v>496.03165000000001</c:v>
                </c:pt>
                <c:pt idx="4669">
                  <c:v>501.84293000000002</c:v>
                </c:pt>
                <c:pt idx="4670">
                  <c:v>493.31448</c:v>
                </c:pt>
                <c:pt idx="4671">
                  <c:v>501.34235000000001</c:v>
                </c:pt>
                <c:pt idx="4672">
                  <c:v>486.77435000000003</c:v>
                </c:pt>
                <c:pt idx="4673">
                  <c:v>502.66237999999998</c:v>
                </c:pt>
                <c:pt idx="4674">
                  <c:v>502.09438999999998</c:v>
                </c:pt>
                <c:pt idx="4675">
                  <c:v>494.78098</c:v>
                </c:pt>
                <c:pt idx="4676">
                  <c:v>513.50354000000004</c:v>
                </c:pt>
                <c:pt idx="4677">
                  <c:v>507.51949999999999</c:v>
                </c:pt>
                <c:pt idx="4678">
                  <c:v>486.60329999999999</c:v>
                </c:pt>
                <c:pt idx="4679">
                  <c:v>490.66631999999998</c:v>
                </c:pt>
                <c:pt idx="4680">
                  <c:v>514.95740000000001</c:v>
                </c:pt>
                <c:pt idx="4681">
                  <c:v>525.48632999999995</c:v>
                </c:pt>
                <c:pt idx="4682">
                  <c:v>516.53063999999995</c:v>
                </c:pt>
                <c:pt idx="4683">
                  <c:v>518.82683999999995</c:v>
                </c:pt>
                <c:pt idx="4684">
                  <c:v>511.77794999999998</c:v>
                </c:pt>
                <c:pt idx="4685">
                  <c:v>521.31757000000005</c:v>
                </c:pt>
                <c:pt idx="4686">
                  <c:v>508.81142999999997</c:v>
                </c:pt>
                <c:pt idx="4687">
                  <c:v>502.72232000000002</c:v>
                </c:pt>
                <c:pt idx="4688">
                  <c:v>491.60552999999999</c:v>
                </c:pt>
                <c:pt idx="4689">
                  <c:v>537.25915999999995</c:v>
                </c:pt>
                <c:pt idx="4690">
                  <c:v>501.22958</c:v>
                </c:pt>
                <c:pt idx="4691">
                  <c:v>441.56475999999998</c:v>
                </c:pt>
                <c:pt idx="4692">
                  <c:v>483.82763999999997</c:v>
                </c:pt>
                <c:pt idx="4693">
                  <c:v>410.12607000000003</c:v>
                </c:pt>
                <c:pt idx="4694">
                  <c:v>540.66718000000003</c:v>
                </c:pt>
                <c:pt idx="4695">
                  <c:v>499.64483999999999</c:v>
                </c:pt>
                <c:pt idx="4696">
                  <c:v>499.65933000000001</c:v>
                </c:pt>
                <c:pt idx="4697">
                  <c:v>542.40539999999999</c:v>
                </c:pt>
                <c:pt idx="4698">
                  <c:v>538.08960000000002</c:v>
                </c:pt>
                <c:pt idx="4699">
                  <c:v>505.17669999999998</c:v>
                </c:pt>
                <c:pt idx="4700">
                  <c:v>469.74329</c:v>
                </c:pt>
                <c:pt idx="4701">
                  <c:v>507.07584000000003</c:v>
                </c:pt>
                <c:pt idx="4702">
                  <c:v>230.85285999999999</c:v>
                </c:pt>
                <c:pt idx="4703">
                  <c:v>271.87954999999999</c:v>
                </c:pt>
                <c:pt idx="4704">
                  <c:v>460.78433000000001</c:v>
                </c:pt>
                <c:pt idx="4705">
                  <c:v>520.88738999999998</c:v>
                </c:pt>
                <c:pt idx="4706">
                  <c:v>501.77456999999998</c:v>
                </c:pt>
                <c:pt idx="4707">
                  <c:v>504.93103000000002</c:v>
                </c:pt>
                <c:pt idx="4708">
                  <c:v>522.62372000000005</c:v>
                </c:pt>
                <c:pt idx="4709">
                  <c:v>511.14666999999997</c:v>
                </c:pt>
                <c:pt idx="4710">
                  <c:v>499.04217999999997</c:v>
                </c:pt>
                <c:pt idx="4711">
                  <c:v>503.20105000000001</c:v>
                </c:pt>
                <c:pt idx="4712">
                  <c:v>507.17354999999998</c:v>
                </c:pt>
                <c:pt idx="4713">
                  <c:v>496.57281</c:v>
                </c:pt>
                <c:pt idx="4714">
                  <c:v>497.43130000000002</c:v>
                </c:pt>
                <c:pt idx="4715">
                  <c:v>499.12288999999998</c:v>
                </c:pt>
                <c:pt idx="4716">
                  <c:v>500.45746000000003</c:v>
                </c:pt>
                <c:pt idx="4717">
                  <c:v>489.59341000000001</c:v>
                </c:pt>
                <c:pt idx="4718">
                  <c:v>500.86322000000001</c:v>
                </c:pt>
                <c:pt idx="4719">
                  <c:v>494.68909000000002</c:v>
                </c:pt>
                <c:pt idx="4720">
                  <c:v>511.10910000000001</c:v>
                </c:pt>
                <c:pt idx="4721">
                  <c:v>498.49173000000002</c:v>
                </c:pt>
                <c:pt idx="4722">
                  <c:v>336.06038999999998</c:v>
                </c:pt>
                <c:pt idx="4723">
                  <c:v>419.68349999999998</c:v>
                </c:pt>
                <c:pt idx="4724">
                  <c:v>500.63855000000001</c:v>
                </c:pt>
                <c:pt idx="4725">
                  <c:v>496.18493999999998</c:v>
                </c:pt>
                <c:pt idx="4726">
                  <c:v>508.38650999999999</c:v>
                </c:pt>
                <c:pt idx="4727">
                  <c:v>496.39246000000003</c:v>
                </c:pt>
                <c:pt idx="4728">
                  <c:v>519.90093999999999</c:v>
                </c:pt>
                <c:pt idx="4729">
                  <c:v>505.06792999999999</c:v>
                </c:pt>
                <c:pt idx="4730">
                  <c:v>523.33698000000004</c:v>
                </c:pt>
                <c:pt idx="4731">
                  <c:v>449.42885999999999</c:v>
                </c:pt>
                <c:pt idx="4732">
                  <c:v>449.21749999999997</c:v>
                </c:pt>
                <c:pt idx="4733">
                  <c:v>513.67303000000004</c:v>
                </c:pt>
                <c:pt idx="4734">
                  <c:v>527.12432999999999</c:v>
                </c:pt>
                <c:pt idx="4735">
                  <c:v>523.40545999999995</c:v>
                </c:pt>
                <c:pt idx="4736">
                  <c:v>519.80871999999999</c:v>
                </c:pt>
                <c:pt idx="4737">
                  <c:v>511.73919999999998</c:v>
                </c:pt>
                <c:pt idx="4738">
                  <c:v>509.87491</c:v>
                </c:pt>
                <c:pt idx="4739">
                  <c:v>500.81097</c:v>
                </c:pt>
                <c:pt idx="4740">
                  <c:v>493.06796000000003</c:v>
                </c:pt>
                <c:pt idx="4741">
                  <c:v>505.43857000000003</c:v>
                </c:pt>
                <c:pt idx="4742">
                  <c:v>503.25702000000001</c:v>
                </c:pt>
                <c:pt idx="4743">
                  <c:v>492.69513000000001</c:v>
                </c:pt>
                <c:pt idx="4744">
                  <c:v>487.31796000000003</c:v>
                </c:pt>
                <c:pt idx="4745">
                  <c:v>504.17775999999998</c:v>
                </c:pt>
                <c:pt idx="4746">
                  <c:v>510.82384999999999</c:v>
                </c:pt>
                <c:pt idx="4747">
                  <c:v>507.44785000000002</c:v>
                </c:pt>
                <c:pt idx="4748">
                  <c:v>353.89168999999998</c:v>
                </c:pt>
                <c:pt idx="4749">
                  <c:v>516.24207000000001</c:v>
                </c:pt>
                <c:pt idx="4750">
                  <c:v>493.97842000000003</c:v>
                </c:pt>
                <c:pt idx="4751">
                  <c:v>495.33841000000001</c:v>
                </c:pt>
                <c:pt idx="4752">
                  <c:v>504.96713</c:v>
                </c:pt>
                <c:pt idx="4753">
                  <c:v>518.87914999999998</c:v>
                </c:pt>
                <c:pt idx="4754">
                  <c:v>505.61635999999999</c:v>
                </c:pt>
                <c:pt idx="4755">
                  <c:v>471.88425000000001</c:v>
                </c:pt>
                <c:pt idx="4756">
                  <c:v>458.47152999999997</c:v>
                </c:pt>
                <c:pt idx="4757">
                  <c:v>457.97537</c:v>
                </c:pt>
                <c:pt idx="4758">
                  <c:v>450.17556999999999</c:v>
                </c:pt>
                <c:pt idx="4759">
                  <c:v>454.60122999999999</c:v>
                </c:pt>
                <c:pt idx="4760">
                  <c:v>453.36505</c:v>
                </c:pt>
                <c:pt idx="4761">
                  <c:v>448.47780999999998</c:v>
                </c:pt>
                <c:pt idx="4762">
                  <c:v>456.01555999999999</c:v>
                </c:pt>
                <c:pt idx="4763">
                  <c:v>451.93349999999998</c:v>
                </c:pt>
                <c:pt idx="4764">
                  <c:v>452.07992999999999</c:v>
                </c:pt>
                <c:pt idx="4765">
                  <c:v>445.91388000000001</c:v>
                </c:pt>
                <c:pt idx="4766">
                  <c:v>461.49176</c:v>
                </c:pt>
                <c:pt idx="4767">
                  <c:v>455.20339999999999</c:v>
                </c:pt>
                <c:pt idx="4768">
                  <c:v>405.59780999999998</c:v>
                </c:pt>
                <c:pt idx="4769">
                  <c:v>484.12463000000002</c:v>
                </c:pt>
                <c:pt idx="4770">
                  <c:v>463.58819999999997</c:v>
                </c:pt>
                <c:pt idx="4771">
                  <c:v>505.21005000000002</c:v>
                </c:pt>
                <c:pt idx="4772">
                  <c:v>502.41403000000003</c:v>
                </c:pt>
                <c:pt idx="4773">
                  <c:v>487.00533999999999</c:v>
                </c:pt>
                <c:pt idx="4774">
                  <c:v>487.16638</c:v>
                </c:pt>
                <c:pt idx="4775">
                  <c:v>485.87177000000003</c:v>
                </c:pt>
                <c:pt idx="4776">
                  <c:v>486.92446999999999</c:v>
                </c:pt>
                <c:pt idx="4777">
                  <c:v>481.93923999999998</c:v>
                </c:pt>
                <c:pt idx="4778">
                  <c:v>442.50153</c:v>
                </c:pt>
                <c:pt idx="4779">
                  <c:v>446.72539999999998</c:v>
                </c:pt>
                <c:pt idx="4780">
                  <c:v>456.95296999999999</c:v>
                </c:pt>
                <c:pt idx="4781">
                  <c:v>449.23795000000001</c:v>
                </c:pt>
                <c:pt idx="4782">
                  <c:v>455.38049000000001</c:v>
                </c:pt>
                <c:pt idx="4783">
                  <c:v>477.66415000000001</c:v>
                </c:pt>
                <c:pt idx="4784">
                  <c:v>452.93151999999998</c:v>
                </c:pt>
                <c:pt idx="4785">
                  <c:v>448.91323999999997</c:v>
                </c:pt>
                <c:pt idx="4786">
                  <c:v>443.93448000000001</c:v>
                </c:pt>
                <c:pt idx="4787">
                  <c:v>452.19717000000003</c:v>
                </c:pt>
                <c:pt idx="4788">
                  <c:v>441.84674000000001</c:v>
                </c:pt>
                <c:pt idx="4789">
                  <c:v>286.43799000000001</c:v>
                </c:pt>
                <c:pt idx="4790">
                  <c:v>326.72757000000001</c:v>
                </c:pt>
                <c:pt idx="4791">
                  <c:v>430.62283000000002</c:v>
                </c:pt>
                <c:pt idx="4792">
                  <c:v>434.28845000000001</c:v>
                </c:pt>
                <c:pt idx="4793">
                  <c:v>404.34573</c:v>
                </c:pt>
                <c:pt idx="4794">
                  <c:v>414.64227</c:v>
                </c:pt>
                <c:pt idx="4795">
                  <c:v>415.03384</c:v>
                </c:pt>
                <c:pt idx="4796">
                  <c:v>412.98653999999999</c:v>
                </c:pt>
                <c:pt idx="4797">
                  <c:v>419.46267999999998</c:v>
                </c:pt>
                <c:pt idx="4798">
                  <c:v>431.92547999999999</c:v>
                </c:pt>
                <c:pt idx="4799">
                  <c:v>452.62252999999998</c:v>
                </c:pt>
                <c:pt idx="4800">
                  <c:v>506.12268</c:v>
                </c:pt>
                <c:pt idx="4801">
                  <c:v>482.81862999999998</c:v>
                </c:pt>
                <c:pt idx="4802">
                  <c:v>530.20489999999995</c:v>
                </c:pt>
                <c:pt idx="4803">
                  <c:v>559.73375999999996</c:v>
                </c:pt>
                <c:pt idx="4804">
                  <c:v>455.69330000000002</c:v>
                </c:pt>
                <c:pt idx="4805">
                  <c:v>537.40796</c:v>
                </c:pt>
                <c:pt idx="4806">
                  <c:v>559.29656999999997</c:v>
                </c:pt>
                <c:pt idx="4807">
                  <c:v>554.33423000000005</c:v>
                </c:pt>
                <c:pt idx="4808">
                  <c:v>550.2002</c:v>
                </c:pt>
                <c:pt idx="4809">
                  <c:v>549.36536000000001</c:v>
                </c:pt>
                <c:pt idx="4810">
                  <c:v>34.160992</c:v>
                </c:pt>
                <c:pt idx="4811">
                  <c:v>0.37785344999999998</c:v>
                </c:pt>
                <c:pt idx="4812">
                  <c:v>512.90288999999996</c:v>
                </c:pt>
                <c:pt idx="4813">
                  <c:v>542.14513999999997</c:v>
                </c:pt>
                <c:pt idx="4814">
                  <c:v>553.26556000000005</c:v>
                </c:pt>
                <c:pt idx="4815">
                  <c:v>533.88251000000002</c:v>
                </c:pt>
                <c:pt idx="4816">
                  <c:v>525.54589999999996</c:v>
                </c:pt>
                <c:pt idx="4817">
                  <c:v>513.32921999999996</c:v>
                </c:pt>
                <c:pt idx="4818">
                  <c:v>491.60086000000001</c:v>
                </c:pt>
                <c:pt idx="4819">
                  <c:v>500.25792999999999</c:v>
                </c:pt>
                <c:pt idx="4820">
                  <c:v>507.85696000000002</c:v>
                </c:pt>
                <c:pt idx="4821">
                  <c:v>519.05402000000004</c:v>
                </c:pt>
                <c:pt idx="4822">
                  <c:v>510.10892000000001</c:v>
                </c:pt>
                <c:pt idx="4823">
                  <c:v>403.93835000000001</c:v>
                </c:pt>
                <c:pt idx="4824">
                  <c:v>510.32990000000001</c:v>
                </c:pt>
                <c:pt idx="4825">
                  <c:v>509.43738000000002</c:v>
                </c:pt>
                <c:pt idx="4826">
                  <c:v>510.39046999999999</c:v>
                </c:pt>
                <c:pt idx="4827">
                  <c:v>509.61380000000003</c:v>
                </c:pt>
                <c:pt idx="4828">
                  <c:v>232.83667</c:v>
                </c:pt>
                <c:pt idx="4829">
                  <c:v>484.13229000000001</c:v>
                </c:pt>
                <c:pt idx="4830">
                  <c:v>453.39069000000001</c:v>
                </c:pt>
                <c:pt idx="4831">
                  <c:v>525.60149999999999</c:v>
                </c:pt>
                <c:pt idx="4832">
                  <c:v>509.64470999999998</c:v>
                </c:pt>
                <c:pt idx="4833">
                  <c:v>502.28176999999999</c:v>
                </c:pt>
                <c:pt idx="4834">
                  <c:v>503.63071000000002</c:v>
                </c:pt>
                <c:pt idx="4835">
                  <c:v>506.3288</c:v>
                </c:pt>
                <c:pt idx="4836">
                  <c:v>514.06713999999999</c:v>
                </c:pt>
                <c:pt idx="4837">
                  <c:v>507.12677000000002</c:v>
                </c:pt>
                <c:pt idx="4838">
                  <c:v>511.77231</c:v>
                </c:pt>
                <c:pt idx="4839">
                  <c:v>451.16766000000001</c:v>
                </c:pt>
                <c:pt idx="4840">
                  <c:v>493.71683000000002</c:v>
                </c:pt>
                <c:pt idx="4841">
                  <c:v>496.06247000000002</c:v>
                </c:pt>
                <c:pt idx="4842">
                  <c:v>502.93401999999998</c:v>
                </c:pt>
                <c:pt idx="4843">
                  <c:v>500.50387999999998</c:v>
                </c:pt>
                <c:pt idx="4844">
                  <c:v>502.91253999999998</c:v>
                </c:pt>
                <c:pt idx="4845">
                  <c:v>503.08661000000001</c:v>
                </c:pt>
                <c:pt idx="4846">
                  <c:v>536.82239000000004</c:v>
                </c:pt>
                <c:pt idx="4847">
                  <c:v>511.68268</c:v>
                </c:pt>
                <c:pt idx="4848">
                  <c:v>503.92696999999998</c:v>
                </c:pt>
                <c:pt idx="4849">
                  <c:v>502.84746999999999</c:v>
                </c:pt>
                <c:pt idx="4850">
                  <c:v>514.21654999999998</c:v>
                </c:pt>
                <c:pt idx="4851">
                  <c:v>517.19452000000001</c:v>
                </c:pt>
                <c:pt idx="4852">
                  <c:v>521.43859999999995</c:v>
                </c:pt>
                <c:pt idx="4853">
                  <c:v>531.42089999999996</c:v>
                </c:pt>
                <c:pt idx="4854">
                  <c:v>549.69916000000001</c:v>
                </c:pt>
                <c:pt idx="4855">
                  <c:v>506.05651999999998</c:v>
                </c:pt>
                <c:pt idx="4856">
                  <c:v>540.01409999999998</c:v>
                </c:pt>
                <c:pt idx="4857">
                  <c:v>298.93020999999999</c:v>
                </c:pt>
                <c:pt idx="4858">
                  <c:v>287.82184000000001</c:v>
                </c:pt>
                <c:pt idx="4859">
                  <c:v>490.20540999999997</c:v>
                </c:pt>
                <c:pt idx="4860">
                  <c:v>516.85828000000004</c:v>
                </c:pt>
                <c:pt idx="4861">
                  <c:v>529.73803999999996</c:v>
                </c:pt>
                <c:pt idx="4862">
                  <c:v>522.08148000000006</c:v>
                </c:pt>
                <c:pt idx="4863">
                  <c:v>527.89000999999996</c:v>
                </c:pt>
                <c:pt idx="4864">
                  <c:v>550.99761999999998</c:v>
                </c:pt>
                <c:pt idx="4865">
                  <c:v>521.19257000000005</c:v>
                </c:pt>
                <c:pt idx="4866">
                  <c:v>560.38793999999996</c:v>
                </c:pt>
                <c:pt idx="4867">
                  <c:v>538.29296999999997</c:v>
                </c:pt>
                <c:pt idx="4868">
                  <c:v>545.92656999999997</c:v>
                </c:pt>
                <c:pt idx="4869">
                  <c:v>542.68633999999997</c:v>
                </c:pt>
                <c:pt idx="4870">
                  <c:v>534.20154000000002</c:v>
                </c:pt>
                <c:pt idx="4871">
                  <c:v>546.30431999999996</c:v>
                </c:pt>
                <c:pt idx="4872">
                  <c:v>549.40796</c:v>
                </c:pt>
                <c:pt idx="4873">
                  <c:v>538.69397000000004</c:v>
                </c:pt>
                <c:pt idx="4874">
                  <c:v>536.34466999999995</c:v>
                </c:pt>
                <c:pt idx="4875">
                  <c:v>510.10964999999999</c:v>
                </c:pt>
                <c:pt idx="4876">
                  <c:v>541.84655999999995</c:v>
                </c:pt>
                <c:pt idx="4877">
                  <c:v>551.23595999999998</c:v>
                </c:pt>
                <c:pt idx="4878">
                  <c:v>549.13567999999998</c:v>
                </c:pt>
                <c:pt idx="4879">
                  <c:v>544.79674999999997</c:v>
                </c:pt>
                <c:pt idx="4880">
                  <c:v>544.30382999999995</c:v>
                </c:pt>
                <c:pt idx="4881">
                  <c:v>536.34369000000004</c:v>
                </c:pt>
                <c:pt idx="4882">
                  <c:v>555.71587999999997</c:v>
                </c:pt>
                <c:pt idx="4883">
                  <c:v>561.14531999999997</c:v>
                </c:pt>
                <c:pt idx="4884">
                  <c:v>542.97729000000004</c:v>
                </c:pt>
                <c:pt idx="4885">
                  <c:v>550.63116000000002</c:v>
                </c:pt>
                <c:pt idx="4886">
                  <c:v>548.83234000000004</c:v>
                </c:pt>
                <c:pt idx="4887">
                  <c:v>472.32668999999999</c:v>
                </c:pt>
                <c:pt idx="4888">
                  <c:v>444.70425</c:v>
                </c:pt>
                <c:pt idx="4889">
                  <c:v>455.96463</c:v>
                </c:pt>
                <c:pt idx="4890">
                  <c:v>462.66003000000001</c:v>
                </c:pt>
                <c:pt idx="4891">
                  <c:v>458.10672</c:v>
                </c:pt>
                <c:pt idx="4892">
                  <c:v>466.63049000000001</c:v>
                </c:pt>
                <c:pt idx="4893">
                  <c:v>433.55230999999998</c:v>
                </c:pt>
                <c:pt idx="4894">
                  <c:v>458.88576999999998</c:v>
                </c:pt>
                <c:pt idx="4895">
                  <c:v>454.36829</c:v>
                </c:pt>
                <c:pt idx="4896">
                  <c:v>453.8143</c:v>
                </c:pt>
                <c:pt idx="4897">
                  <c:v>472.31393000000003</c:v>
                </c:pt>
                <c:pt idx="4898">
                  <c:v>462.26940999999999</c:v>
                </c:pt>
                <c:pt idx="4899">
                  <c:v>480.67459000000002</c:v>
                </c:pt>
                <c:pt idx="4900">
                  <c:v>526.84833000000003</c:v>
                </c:pt>
                <c:pt idx="4901">
                  <c:v>524.16119000000003</c:v>
                </c:pt>
                <c:pt idx="4902">
                  <c:v>378.59881999999999</c:v>
                </c:pt>
                <c:pt idx="4903">
                  <c:v>531.12543000000005</c:v>
                </c:pt>
                <c:pt idx="4904">
                  <c:v>523.74163999999996</c:v>
                </c:pt>
                <c:pt idx="4905">
                  <c:v>561.40668000000005</c:v>
                </c:pt>
                <c:pt idx="4906">
                  <c:v>552.22198000000003</c:v>
                </c:pt>
                <c:pt idx="4907">
                  <c:v>544.97875999999997</c:v>
                </c:pt>
                <c:pt idx="4908">
                  <c:v>526.63451999999995</c:v>
                </c:pt>
                <c:pt idx="4909">
                  <c:v>558.17908</c:v>
                </c:pt>
                <c:pt idx="4910">
                  <c:v>337.49106</c:v>
                </c:pt>
                <c:pt idx="4911">
                  <c:v>451.68905999999998</c:v>
                </c:pt>
                <c:pt idx="4912">
                  <c:v>470.11507999999998</c:v>
                </c:pt>
                <c:pt idx="4913">
                  <c:v>466.45907999999997</c:v>
                </c:pt>
                <c:pt idx="4914">
                  <c:v>462.07199000000003</c:v>
                </c:pt>
                <c:pt idx="4915">
                  <c:v>469.702</c:v>
                </c:pt>
                <c:pt idx="4916">
                  <c:v>497.49457000000001</c:v>
                </c:pt>
                <c:pt idx="4917">
                  <c:v>488.26254</c:v>
                </c:pt>
                <c:pt idx="4918">
                  <c:v>469.48602</c:v>
                </c:pt>
                <c:pt idx="4919">
                  <c:v>466.16302000000002</c:v>
                </c:pt>
                <c:pt idx="4920">
                  <c:v>470.66714000000002</c:v>
                </c:pt>
                <c:pt idx="4921">
                  <c:v>461.82619999999997</c:v>
                </c:pt>
                <c:pt idx="4922">
                  <c:v>465.83670000000001</c:v>
                </c:pt>
                <c:pt idx="4923">
                  <c:v>468.42336999999998</c:v>
                </c:pt>
                <c:pt idx="4924">
                  <c:v>481.60491999999999</c:v>
                </c:pt>
                <c:pt idx="4925">
                  <c:v>422.62389999999999</c:v>
                </c:pt>
                <c:pt idx="4926">
                  <c:v>436.22683999999998</c:v>
                </c:pt>
                <c:pt idx="4927">
                  <c:v>480.00612999999998</c:v>
                </c:pt>
                <c:pt idx="4928">
                  <c:v>552.18146000000002</c:v>
                </c:pt>
                <c:pt idx="4929">
                  <c:v>484.76137999999997</c:v>
                </c:pt>
                <c:pt idx="4930">
                  <c:v>430.33199999999999</c:v>
                </c:pt>
                <c:pt idx="4931">
                  <c:v>486.98354999999998</c:v>
                </c:pt>
                <c:pt idx="4932">
                  <c:v>503.87759</c:v>
                </c:pt>
                <c:pt idx="4933">
                  <c:v>478.09622000000002</c:v>
                </c:pt>
                <c:pt idx="4934">
                  <c:v>524.42084</c:v>
                </c:pt>
                <c:pt idx="4935">
                  <c:v>510.89490000000001</c:v>
                </c:pt>
                <c:pt idx="4936">
                  <c:v>569.06604000000004</c:v>
                </c:pt>
                <c:pt idx="4937">
                  <c:v>571.64440999999999</c:v>
                </c:pt>
                <c:pt idx="4938">
                  <c:v>551.54651000000001</c:v>
                </c:pt>
                <c:pt idx="4939">
                  <c:v>550.08074999999997</c:v>
                </c:pt>
                <c:pt idx="4940">
                  <c:v>531.53045999999995</c:v>
                </c:pt>
                <c:pt idx="4941">
                  <c:v>559.65368999999998</c:v>
                </c:pt>
                <c:pt idx="4942">
                  <c:v>547.29376000000002</c:v>
                </c:pt>
                <c:pt idx="4943">
                  <c:v>548.51793999999995</c:v>
                </c:pt>
                <c:pt idx="4944">
                  <c:v>567.05182000000002</c:v>
                </c:pt>
                <c:pt idx="4945">
                  <c:v>552.96636999999998</c:v>
                </c:pt>
                <c:pt idx="4946">
                  <c:v>604.79669000000001</c:v>
                </c:pt>
                <c:pt idx="4947">
                  <c:v>470.58301</c:v>
                </c:pt>
                <c:pt idx="4948">
                  <c:v>570.01433999999995</c:v>
                </c:pt>
                <c:pt idx="4949">
                  <c:v>558.01862000000006</c:v>
                </c:pt>
                <c:pt idx="4950">
                  <c:v>525.35181</c:v>
                </c:pt>
                <c:pt idx="4951">
                  <c:v>391.63222999999999</c:v>
                </c:pt>
                <c:pt idx="4952">
                  <c:v>551.27502000000004</c:v>
                </c:pt>
                <c:pt idx="4953">
                  <c:v>549.10973999999999</c:v>
                </c:pt>
                <c:pt idx="4954">
                  <c:v>606.76526000000001</c:v>
                </c:pt>
                <c:pt idx="4955">
                  <c:v>539.33276000000001</c:v>
                </c:pt>
                <c:pt idx="4956">
                  <c:v>526.16791000000001</c:v>
                </c:pt>
                <c:pt idx="4957">
                  <c:v>278.02346999999997</c:v>
                </c:pt>
                <c:pt idx="4958">
                  <c:v>382.40604000000002</c:v>
                </c:pt>
                <c:pt idx="4959">
                  <c:v>542.11968999999999</c:v>
                </c:pt>
                <c:pt idx="4960">
                  <c:v>550.19597999999996</c:v>
                </c:pt>
                <c:pt idx="4961">
                  <c:v>569.41467</c:v>
                </c:pt>
                <c:pt idx="4962">
                  <c:v>528.67949999999996</c:v>
                </c:pt>
                <c:pt idx="4963">
                  <c:v>546.41467</c:v>
                </c:pt>
                <c:pt idx="4964">
                  <c:v>573.69086000000004</c:v>
                </c:pt>
                <c:pt idx="4965">
                  <c:v>570.32465000000002</c:v>
                </c:pt>
                <c:pt idx="4966">
                  <c:v>575.91638</c:v>
                </c:pt>
                <c:pt idx="4967">
                  <c:v>477.03104000000002</c:v>
                </c:pt>
                <c:pt idx="4968">
                  <c:v>544.76990000000001</c:v>
                </c:pt>
                <c:pt idx="4969">
                  <c:v>563.39337</c:v>
                </c:pt>
                <c:pt idx="4970">
                  <c:v>312.56009</c:v>
                </c:pt>
                <c:pt idx="4971">
                  <c:v>561.14391999999998</c:v>
                </c:pt>
                <c:pt idx="4972">
                  <c:v>573.89373999999998</c:v>
                </c:pt>
                <c:pt idx="4973">
                  <c:v>561.14813000000004</c:v>
                </c:pt>
                <c:pt idx="4974">
                  <c:v>582.88842999999997</c:v>
                </c:pt>
                <c:pt idx="4975">
                  <c:v>562.99450999999999</c:v>
                </c:pt>
                <c:pt idx="4976">
                  <c:v>551.03101000000004</c:v>
                </c:pt>
                <c:pt idx="4977">
                  <c:v>569.24920999999995</c:v>
                </c:pt>
                <c:pt idx="4978">
                  <c:v>559.43042000000003</c:v>
                </c:pt>
                <c:pt idx="4979">
                  <c:v>566.05939000000001</c:v>
                </c:pt>
                <c:pt idx="4980">
                  <c:v>378.88290000000001</c:v>
                </c:pt>
                <c:pt idx="4981">
                  <c:v>268.12473</c:v>
                </c:pt>
                <c:pt idx="4982">
                  <c:v>552.35242000000005</c:v>
                </c:pt>
                <c:pt idx="4983">
                  <c:v>583.00940000000003</c:v>
                </c:pt>
                <c:pt idx="4984">
                  <c:v>508.74124</c:v>
                </c:pt>
                <c:pt idx="4985">
                  <c:v>430.42081000000002</c:v>
                </c:pt>
                <c:pt idx="4986">
                  <c:v>558.95012999999994</c:v>
                </c:pt>
                <c:pt idx="4987">
                  <c:v>508.41176999999999</c:v>
                </c:pt>
                <c:pt idx="4988">
                  <c:v>568.00354000000004</c:v>
                </c:pt>
                <c:pt idx="4989">
                  <c:v>567.95758000000001</c:v>
                </c:pt>
                <c:pt idx="4990">
                  <c:v>557.30687999999998</c:v>
                </c:pt>
                <c:pt idx="4991">
                  <c:v>556.89880000000005</c:v>
                </c:pt>
                <c:pt idx="4992">
                  <c:v>546.80242999999996</c:v>
                </c:pt>
                <c:pt idx="4993">
                  <c:v>555.59900000000005</c:v>
                </c:pt>
                <c:pt idx="4994">
                  <c:v>567.62438999999995</c:v>
                </c:pt>
                <c:pt idx="4995">
                  <c:v>484.65249999999997</c:v>
                </c:pt>
                <c:pt idx="4996">
                  <c:v>444.99889999999999</c:v>
                </c:pt>
                <c:pt idx="4997">
                  <c:v>539.20905000000005</c:v>
                </c:pt>
                <c:pt idx="4998">
                  <c:v>473.01535000000001</c:v>
                </c:pt>
                <c:pt idx="4999">
                  <c:v>539.75385000000006</c:v>
                </c:pt>
                <c:pt idx="5000">
                  <c:v>507.47079000000002</c:v>
                </c:pt>
                <c:pt idx="5001">
                  <c:v>536.40490999999997</c:v>
                </c:pt>
                <c:pt idx="5002">
                  <c:v>496.84188999999998</c:v>
                </c:pt>
                <c:pt idx="5003">
                  <c:v>508.88135</c:v>
                </c:pt>
                <c:pt idx="5004">
                  <c:v>508.21463</c:v>
                </c:pt>
                <c:pt idx="5005">
                  <c:v>486.15204</c:v>
                </c:pt>
                <c:pt idx="5006">
                  <c:v>488.30471999999997</c:v>
                </c:pt>
                <c:pt idx="5007">
                  <c:v>494.79727000000003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AE-407A-905A-D48BAE3D14D1}"/>
            </c:ext>
          </c:extLst>
        </c:ser>
        <c:ser>
          <c:idx val="1"/>
          <c:order val="1"/>
          <c:tx>
            <c:v>2011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Sheet1!$D$1:$D$5008</c:f>
              <c:numCache>
                <c:formatCode>0.00E+00</c:formatCode>
                <c:ptCount val="5008"/>
                <c:pt idx="0">
                  <c:v>1.074E+17</c:v>
                </c:pt>
                <c:pt idx="1">
                  <c:v>1.061E+17</c:v>
                </c:pt>
                <c:pt idx="2">
                  <c:v>1.073E+17</c:v>
                </c:pt>
                <c:pt idx="3">
                  <c:v>9.615E+16</c:v>
                </c:pt>
                <c:pt idx="4">
                  <c:v>1.664E+16</c:v>
                </c:pt>
                <c:pt idx="5">
                  <c:v>7.982E+16</c:v>
                </c:pt>
                <c:pt idx="6">
                  <c:v>1.073E+17</c:v>
                </c:pt>
                <c:pt idx="7">
                  <c:v>1.061E+17</c:v>
                </c:pt>
                <c:pt idx="8">
                  <c:v>1.076E+17</c:v>
                </c:pt>
                <c:pt idx="9">
                  <c:v>1.058E+17</c:v>
                </c:pt>
                <c:pt idx="10">
                  <c:v>1.065E+17</c:v>
                </c:pt>
                <c:pt idx="11">
                  <c:v>8.637E+16</c:v>
                </c:pt>
                <c:pt idx="12">
                  <c:v>1.066E+17</c:v>
                </c:pt>
                <c:pt idx="13">
                  <c:v>1.067E+17</c:v>
                </c:pt>
                <c:pt idx="14">
                  <c:v>1.063E+17</c:v>
                </c:pt>
                <c:pt idx="15">
                  <c:v>1.079E+17</c:v>
                </c:pt>
                <c:pt idx="16">
                  <c:v>1.057E+17</c:v>
                </c:pt>
                <c:pt idx="17">
                  <c:v>1.074E+17</c:v>
                </c:pt>
                <c:pt idx="18">
                  <c:v>1.063E+17</c:v>
                </c:pt>
                <c:pt idx="19">
                  <c:v>1.072E+17</c:v>
                </c:pt>
                <c:pt idx="20">
                  <c:v>1.049E+17</c:v>
                </c:pt>
                <c:pt idx="21">
                  <c:v>1.065E+17</c:v>
                </c:pt>
                <c:pt idx="22">
                  <c:v>1.069E+17</c:v>
                </c:pt>
                <c:pt idx="23">
                  <c:v>1.059E+17</c:v>
                </c:pt>
                <c:pt idx="24">
                  <c:v>1.062E+17</c:v>
                </c:pt>
                <c:pt idx="25">
                  <c:v>1.059E+17</c:v>
                </c:pt>
                <c:pt idx="26">
                  <c:v>1.073E+17</c:v>
                </c:pt>
                <c:pt idx="27">
                  <c:v>8.868E+16</c:v>
                </c:pt>
                <c:pt idx="28">
                  <c:v>1.074E+17</c:v>
                </c:pt>
                <c:pt idx="29">
                  <c:v>1.058E+17</c:v>
                </c:pt>
                <c:pt idx="30">
                  <c:v>1.06E+17</c:v>
                </c:pt>
                <c:pt idx="31">
                  <c:v>1.05E+17</c:v>
                </c:pt>
                <c:pt idx="32">
                  <c:v>1.066E+17</c:v>
                </c:pt>
                <c:pt idx="33">
                  <c:v>1.061E+17</c:v>
                </c:pt>
                <c:pt idx="34">
                  <c:v>1.054E+17</c:v>
                </c:pt>
                <c:pt idx="35">
                  <c:v>1.062E+17</c:v>
                </c:pt>
                <c:pt idx="36">
                  <c:v>9.448E+16</c:v>
                </c:pt>
                <c:pt idx="37">
                  <c:v>1.075E+17</c:v>
                </c:pt>
                <c:pt idx="38">
                  <c:v>1.05E+17</c:v>
                </c:pt>
                <c:pt idx="39">
                  <c:v>1.074E+17</c:v>
                </c:pt>
                <c:pt idx="40">
                  <c:v>1.054E+17</c:v>
                </c:pt>
                <c:pt idx="41">
                  <c:v>1.062E+17</c:v>
                </c:pt>
                <c:pt idx="42">
                  <c:v>1.048E+17</c:v>
                </c:pt>
                <c:pt idx="43">
                  <c:v>1.066E+17</c:v>
                </c:pt>
                <c:pt idx="44">
                  <c:v>1.06E+17</c:v>
                </c:pt>
                <c:pt idx="45">
                  <c:v>1.053E+17</c:v>
                </c:pt>
                <c:pt idx="46">
                  <c:v>1.064E+17</c:v>
                </c:pt>
                <c:pt idx="47">
                  <c:v>1.055E+17</c:v>
                </c:pt>
                <c:pt idx="48">
                  <c:v>1.067E+17</c:v>
                </c:pt>
                <c:pt idx="49">
                  <c:v>6.409E+16</c:v>
                </c:pt>
                <c:pt idx="50">
                  <c:v>8.823E+16</c:v>
                </c:pt>
                <c:pt idx="51">
                  <c:v>1.048E+17</c:v>
                </c:pt>
                <c:pt idx="52">
                  <c:v>1.063E+17</c:v>
                </c:pt>
                <c:pt idx="53">
                  <c:v>9.604E+16</c:v>
                </c:pt>
                <c:pt idx="54">
                  <c:v>1.065E+17</c:v>
                </c:pt>
                <c:pt idx="55">
                  <c:v>1.057E+17</c:v>
                </c:pt>
                <c:pt idx="56">
                  <c:v>1.054E+17</c:v>
                </c:pt>
                <c:pt idx="57">
                  <c:v>1.067E+17</c:v>
                </c:pt>
                <c:pt idx="58">
                  <c:v>1.061E+17</c:v>
                </c:pt>
                <c:pt idx="59">
                  <c:v>1.07E+17</c:v>
                </c:pt>
                <c:pt idx="60">
                  <c:v>1.047E+17</c:v>
                </c:pt>
                <c:pt idx="61">
                  <c:v>9.226E+16</c:v>
                </c:pt>
                <c:pt idx="62">
                  <c:v>1.058E+17</c:v>
                </c:pt>
                <c:pt idx="63">
                  <c:v>9.773E+16</c:v>
                </c:pt>
                <c:pt idx="64">
                  <c:v>1.06E+17</c:v>
                </c:pt>
                <c:pt idx="65">
                  <c:v>1.065E+17</c:v>
                </c:pt>
                <c:pt idx="66">
                  <c:v>1.07E+17</c:v>
                </c:pt>
                <c:pt idx="67">
                  <c:v>1.056E+17</c:v>
                </c:pt>
                <c:pt idx="68">
                  <c:v>1.074E+17</c:v>
                </c:pt>
                <c:pt idx="69">
                  <c:v>1.062E+17</c:v>
                </c:pt>
                <c:pt idx="70">
                  <c:v>1.073E+17</c:v>
                </c:pt>
                <c:pt idx="71">
                  <c:v>1.051E+17</c:v>
                </c:pt>
                <c:pt idx="72">
                  <c:v>1.074E+17</c:v>
                </c:pt>
                <c:pt idx="73">
                  <c:v>1.057E+17</c:v>
                </c:pt>
                <c:pt idx="74">
                  <c:v>1.062E+17</c:v>
                </c:pt>
                <c:pt idx="75">
                  <c:v>1.062E+17</c:v>
                </c:pt>
                <c:pt idx="76">
                  <c:v>1.068E+17</c:v>
                </c:pt>
                <c:pt idx="77">
                  <c:v>1.064E+17</c:v>
                </c:pt>
                <c:pt idx="78">
                  <c:v>1.056E+17</c:v>
                </c:pt>
                <c:pt idx="79">
                  <c:v>1.077E+17</c:v>
                </c:pt>
                <c:pt idx="80">
                  <c:v>1.063E+17</c:v>
                </c:pt>
                <c:pt idx="81">
                  <c:v>1.072E+17</c:v>
                </c:pt>
                <c:pt idx="82">
                  <c:v>1.055E+17</c:v>
                </c:pt>
                <c:pt idx="83">
                  <c:v>9.416E+16</c:v>
                </c:pt>
                <c:pt idx="84">
                  <c:v>1.058E+17</c:v>
                </c:pt>
                <c:pt idx="85">
                  <c:v>9.791E+16</c:v>
                </c:pt>
                <c:pt idx="86">
                  <c:v>1.065E+17</c:v>
                </c:pt>
                <c:pt idx="87">
                  <c:v>1.064E+17</c:v>
                </c:pt>
                <c:pt idx="88">
                  <c:v>6.21E+16</c:v>
                </c:pt>
                <c:pt idx="89">
                  <c:v>1.053E+17</c:v>
                </c:pt>
                <c:pt idx="90">
                  <c:v>9.219E+16</c:v>
                </c:pt>
                <c:pt idx="91">
                  <c:v>1.055E+17</c:v>
                </c:pt>
                <c:pt idx="92">
                  <c:v>1.064E+17</c:v>
                </c:pt>
                <c:pt idx="93">
                  <c:v>1.056E+17</c:v>
                </c:pt>
                <c:pt idx="94">
                  <c:v>1.072E+17</c:v>
                </c:pt>
                <c:pt idx="95">
                  <c:v>1.062E+17</c:v>
                </c:pt>
                <c:pt idx="96">
                  <c:v>1.058E+17</c:v>
                </c:pt>
                <c:pt idx="97">
                  <c:v>8.724E+16</c:v>
                </c:pt>
                <c:pt idx="98">
                  <c:v>1.059E+17</c:v>
                </c:pt>
                <c:pt idx="99">
                  <c:v>9.863E+16</c:v>
                </c:pt>
                <c:pt idx="100">
                  <c:v>1.046E+17</c:v>
                </c:pt>
                <c:pt idx="101">
                  <c:v>1.072E+17</c:v>
                </c:pt>
                <c:pt idx="102">
                  <c:v>1.054E+17</c:v>
                </c:pt>
                <c:pt idx="103">
                  <c:v>1.064E+17</c:v>
                </c:pt>
                <c:pt idx="104">
                  <c:v>1.056E+17</c:v>
                </c:pt>
                <c:pt idx="105">
                  <c:v>8.583E+16</c:v>
                </c:pt>
                <c:pt idx="106">
                  <c:v>6.579E+16</c:v>
                </c:pt>
                <c:pt idx="107">
                  <c:v>7.941E+16</c:v>
                </c:pt>
                <c:pt idx="108">
                  <c:v>1.065E+17</c:v>
                </c:pt>
                <c:pt idx="109">
                  <c:v>1.055E+17</c:v>
                </c:pt>
                <c:pt idx="110">
                  <c:v>9.678E+16</c:v>
                </c:pt>
                <c:pt idx="111">
                  <c:v>1.049E+17</c:v>
                </c:pt>
                <c:pt idx="112">
                  <c:v>9.557E+16</c:v>
                </c:pt>
                <c:pt idx="113">
                  <c:v>9.924E+16</c:v>
                </c:pt>
                <c:pt idx="114">
                  <c:v>1.011E+17</c:v>
                </c:pt>
                <c:pt idx="115">
                  <c:v>1.062E+17</c:v>
                </c:pt>
                <c:pt idx="116">
                  <c:v>1.059E+17</c:v>
                </c:pt>
                <c:pt idx="117">
                  <c:v>1.063E+17</c:v>
                </c:pt>
                <c:pt idx="118">
                  <c:v>1.049E+17</c:v>
                </c:pt>
                <c:pt idx="119">
                  <c:v>1.068E+17</c:v>
                </c:pt>
                <c:pt idx="120">
                  <c:v>1.048E+17</c:v>
                </c:pt>
                <c:pt idx="121">
                  <c:v>9.974E+16</c:v>
                </c:pt>
                <c:pt idx="122">
                  <c:v>1.056E+17</c:v>
                </c:pt>
                <c:pt idx="123">
                  <c:v>1.059E+17</c:v>
                </c:pt>
                <c:pt idx="124">
                  <c:v>1.057E+17</c:v>
                </c:pt>
                <c:pt idx="125">
                  <c:v>9.737E+16</c:v>
                </c:pt>
                <c:pt idx="126">
                  <c:v>1.064E+17</c:v>
                </c:pt>
                <c:pt idx="127">
                  <c:v>1.051E+17</c:v>
                </c:pt>
                <c:pt idx="128">
                  <c:v>1.065E+17</c:v>
                </c:pt>
                <c:pt idx="129">
                  <c:v>9.946E+16</c:v>
                </c:pt>
                <c:pt idx="130">
                  <c:v>1.002E+17</c:v>
                </c:pt>
                <c:pt idx="131">
                  <c:v>9.929E+16</c:v>
                </c:pt>
                <c:pt idx="132">
                  <c:v>1.054E+17</c:v>
                </c:pt>
                <c:pt idx="133">
                  <c:v>1.063E+17</c:v>
                </c:pt>
                <c:pt idx="134">
                  <c:v>1.058E+17</c:v>
                </c:pt>
                <c:pt idx="135">
                  <c:v>1.059E+17</c:v>
                </c:pt>
                <c:pt idx="136">
                  <c:v>9.74E+16</c:v>
                </c:pt>
                <c:pt idx="137">
                  <c:v>1.069E+17</c:v>
                </c:pt>
                <c:pt idx="138">
                  <c:v>1.05E+17</c:v>
                </c:pt>
                <c:pt idx="139">
                  <c:v>1.057E+17</c:v>
                </c:pt>
                <c:pt idx="140">
                  <c:v>8.275E+16</c:v>
                </c:pt>
                <c:pt idx="141">
                  <c:v>8.841E+16</c:v>
                </c:pt>
                <c:pt idx="142">
                  <c:v>1.055E+17</c:v>
                </c:pt>
                <c:pt idx="143">
                  <c:v>8.968E+16</c:v>
                </c:pt>
                <c:pt idx="144">
                  <c:v>1.062E+17</c:v>
                </c:pt>
                <c:pt idx="145">
                  <c:v>1.05E+17</c:v>
                </c:pt>
                <c:pt idx="146">
                  <c:v>1.063E+17</c:v>
                </c:pt>
                <c:pt idx="147">
                  <c:v>1.048E+17</c:v>
                </c:pt>
                <c:pt idx="148">
                  <c:v>9.849E+16</c:v>
                </c:pt>
                <c:pt idx="149">
                  <c:v>9.333E+16</c:v>
                </c:pt>
                <c:pt idx="150">
                  <c:v>1.027E+17</c:v>
                </c:pt>
                <c:pt idx="151">
                  <c:v>1.062E+17</c:v>
                </c:pt>
                <c:pt idx="152">
                  <c:v>1.055E+17</c:v>
                </c:pt>
                <c:pt idx="153">
                  <c:v>4.218E+16</c:v>
                </c:pt>
                <c:pt idx="154">
                  <c:v>7.994E+16</c:v>
                </c:pt>
                <c:pt idx="155">
                  <c:v>1.066E+17</c:v>
                </c:pt>
                <c:pt idx="156">
                  <c:v>1.045E+17</c:v>
                </c:pt>
                <c:pt idx="157">
                  <c:v>1.056E+17</c:v>
                </c:pt>
                <c:pt idx="158">
                  <c:v>1.053E+17</c:v>
                </c:pt>
                <c:pt idx="159">
                  <c:v>1.059E+17</c:v>
                </c:pt>
                <c:pt idx="160">
                  <c:v>1.866E+16</c:v>
                </c:pt>
                <c:pt idx="161">
                  <c:v>1.009E+17</c:v>
                </c:pt>
                <c:pt idx="162">
                  <c:v>1.065E+17</c:v>
                </c:pt>
                <c:pt idx="163">
                  <c:v>1.054E+17</c:v>
                </c:pt>
                <c:pt idx="164">
                  <c:v>1.063E+17</c:v>
                </c:pt>
                <c:pt idx="165">
                  <c:v>1.026E+17</c:v>
                </c:pt>
                <c:pt idx="166">
                  <c:v>1.043E+17</c:v>
                </c:pt>
                <c:pt idx="167">
                  <c:v>1.053E+17</c:v>
                </c:pt>
                <c:pt idx="168">
                  <c:v>1.057E+17</c:v>
                </c:pt>
                <c:pt idx="169">
                  <c:v>1.062E+17</c:v>
                </c:pt>
                <c:pt idx="170">
                  <c:v>1.06E+17</c:v>
                </c:pt>
                <c:pt idx="171">
                  <c:v>1.059E+17</c:v>
                </c:pt>
                <c:pt idx="172">
                  <c:v>1.048E+17</c:v>
                </c:pt>
                <c:pt idx="173">
                  <c:v>1.069E+17</c:v>
                </c:pt>
                <c:pt idx="174">
                  <c:v>1.05E+17</c:v>
                </c:pt>
                <c:pt idx="175">
                  <c:v>1.057E+17</c:v>
                </c:pt>
                <c:pt idx="176">
                  <c:v>9.844E+16</c:v>
                </c:pt>
                <c:pt idx="177">
                  <c:v>9.064E+16</c:v>
                </c:pt>
                <c:pt idx="178">
                  <c:v>1.045E+17</c:v>
                </c:pt>
                <c:pt idx="179">
                  <c:v>1.044E+17</c:v>
                </c:pt>
                <c:pt idx="180">
                  <c:v>1.058E+17</c:v>
                </c:pt>
                <c:pt idx="181">
                  <c:v>1.049E+17</c:v>
                </c:pt>
                <c:pt idx="182">
                  <c:v>1.057E+17</c:v>
                </c:pt>
                <c:pt idx="183">
                  <c:v>1.041E+17</c:v>
                </c:pt>
                <c:pt idx="184">
                  <c:v>9.694E+16</c:v>
                </c:pt>
                <c:pt idx="185">
                  <c:v>7.162E+16</c:v>
                </c:pt>
                <c:pt idx="186">
                  <c:v>5.172E+16</c:v>
                </c:pt>
                <c:pt idx="187">
                  <c:v>1.05E+17</c:v>
                </c:pt>
                <c:pt idx="188">
                  <c:v>1.057E+17</c:v>
                </c:pt>
                <c:pt idx="189">
                  <c:v>1.051E+17</c:v>
                </c:pt>
                <c:pt idx="190">
                  <c:v>1.048E+17</c:v>
                </c:pt>
                <c:pt idx="191">
                  <c:v>1.057E+17</c:v>
                </c:pt>
                <c:pt idx="192">
                  <c:v>4.403E+16</c:v>
                </c:pt>
                <c:pt idx="193">
                  <c:v>6.731E+16</c:v>
                </c:pt>
                <c:pt idx="194">
                  <c:v>1.044E+17</c:v>
                </c:pt>
                <c:pt idx="195">
                  <c:v>1.063E+17</c:v>
                </c:pt>
                <c:pt idx="196">
                  <c:v>1.039E+17</c:v>
                </c:pt>
                <c:pt idx="197">
                  <c:v>5.54E+16</c:v>
                </c:pt>
                <c:pt idx="198">
                  <c:v>9.064E+16</c:v>
                </c:pt>
                <c:pt idx="199">
                  <c:v>1.052E+17</c:v>
                </c:pt>
                <c:pt idx="200">
                  <c:v>1.045E+17</c:v>
                </c:pt>
                <c:pt idx="201">
                  <c:v>4.777E+16</c:v>
                </c:pt>
                <c:pt idx="202">
                  <c:v>6.84E+16</c:v>
                </c:pt>
                <c:pt idx="203">
                  <c:v>1.042E+17</c:v>
                </c:pt>
                <c:pt idx="204">
                  <c:v>1.051E+17</c:v>
                </c:pt>
                <c:pt idx="205">
                  <c:v>1.047E+17</c:v>
                </c:pt>
                <c:pt idx="206">
                  <c:v>1.055E+17</c:v>
                </c:pt>
                <c:pt idx="207">
                  <c:v>1.044E+17</c:v>
                </c:pt>
                <c:pt idx="208">
                  <c:v>9.804E+16</c:v>
                </c:pt>
                <c:pt idx="209">
                  <c:v>1.054E+17</c:v>
                </c:pt>
                <c:pt idx="210">
                  <c:v>1.045E+17</c:v>
                </c:pt>
                <c:pt idx="211">
                  <c:v>1614000000000000</c:v>
                </c:pt>
                <c:pt idx="212">
                  <c:v>1.572E+16</c:v>
                </c:pt>
                <c:pt idx="213">
                  <c:v>1.049E+17</c:v>
                </c:pt>
                <c:pt idx="214">
                  <c:v>1.046E+17</c:v>
                </c:pt>
                <c:pt idx="215">
                  <c:v>1.051E+17</c:v>
                </c:pt>
                <c:pt idx="216">
                  <c:v>1.045E+17</c:v>
                </c:pt>
                <c:pt idx="217">
                  <c:v>1.046E+17</c:v>
                </c:pt>
                <c:pt idx="218">
                  <c:v>1.055E+17</c:v>
                </c:pt>
                <c:pt idx="219">
                  <c:v>9.199E+16</c:v>
                </c:pt>
                <c:pt idx="220">
                  <c:v>8.646E+16</c:v>
                </c:pt>
                <c:pt idx="221">
                  <c:v>6157000000000000</c:v>
                </c:pt>
                <c:pt idx="222">
                  <c:v>9.833E+16</c:v>
                </c:pt>
                <c:pt idx="223">
                  <c:v>1.04E+17</c:v>
                </c:pt>
                <c:pt idx="224">
                  <c:v>1.047E+17</c:v>
                </c:pt>
                <c:pt idx="225">
                  <c:v>1.047E+17</c:v>
                </c:pt>
                <c:pt idx="226">
                  <c:v>1.045E+17</c:v>
                </c:pt>
                <c:pt idx="227">
                  <c:v>1.047E+17</c:v>
                </c:pt>
                <c:pt idx="228">
                  <c:v>1.041E+17</c:v>
                </c:pt>
                <c:pt idx="229">
                  <c:v>1.058E+17</c:v>
                </c:pt>
                <c:pt idx="230">
                  <c:v>1.038E+17</c:v>
                </c:pt>
                <c:pt idx="231">
                  <c:v>1.052E+17</c:v>
                </c:pt>
                <c:pt idx="232">
                  <c:v>1.045E+17</c:v>
                </c:pt>
                <c:pt idx="233">
                  <c:v>1.053E+17</c:v>
                </c:pt>
                <c:pt idx="234">
                  <c:v>1.042E+17</c:v>
                </c:pt>
                <c:pt idx="235">
                  <c:v>1.044E+17</c:v>
                </c:pt>
                <c:pt idx="236">
                  <c:v>1.052E+17</c:v>
                </c:pt>
                <c:pt idx="237">
                  <c:v>1.041E+17</c:v>
                </c:pt>
                <c:pt idx="238">
                  <c:v>1.05E+17</c:v>
                </c:pt>
                <c:pt idx="239">
                  <c:v>1.037E+17</c:v>
                </c:pt>
                <c:pt idx="240">
                  <c:v>1.057E+17</c:v>
                </c:pt>
                <c:pt idx="241">
                  <c:v>1.037E+17</c:v>
                </c:pt>
                <c:pt idx="242">
                  <c:v>1.048E+17</c:v>
                </c:pt>
                <c:pt idx="243">
                  <c:v>1.044E+17</c:v>
                </c:pt>
                <c:pt idx="244">
                  <c:v>1.048E+17</c:v>
                </c:pt>
                <c:pt idx="245">
                  <c:v>1.042E+17</c:v>
                </c:pt>
                <c:pt idx="246">
                  <c:v>1.044E+17</c:v>
                </c:pt>
                <c:pt idx="247">
                  <c:v>1.051E+17</c:v>
                </c:pt>
                <c:pt idx="248">
                  <c:v>1.036E+17</c:v>
                </c:pt>
                <c:pt idx="249">
                  <c:v>1.053E+17</c:v>
                </c:pt>
                <c:pt idx="250">
                  <c:v>1.039E+17</c:v>
                </c:pt>
                <c:pt idx="251">
                  <c:v>1.057E+17</c:v>
                </c:pt>
                <c:pt idx="252">
                  <c:v>1.035E+17</c:v>
                </c:pt>
                <c:pt idx="253">
                  <c:v>1.054E+17</c:v>
                </c:pt>
                <c:pt idx="254">
                  <c:v>8.927E+16</c:v>
                </c:pt>
                <c:pt idx="255">
                  <c:v>7.421E+16</c:v>
                </c:pt>
                <c:pt idx="256">
                  <c:v>1.001E+17</c:v>
                </c:pt>
                <c:pt idx="257">
                  <c:v>1.044E+17</c:v>
                </c:pt>
                <c:pt idx="258">
                  <c:v>1.055E+17</c:v>
                </c:pt>
                <c:pt idx="259">
                  <c:v>1.035E+17</c:v>
                </c:pt>
                <c:pt idx="260">
                  <c:v>1.054E+17</c:v>
                </c:pt>
                <c:pt idx="261">
                  <c:v>1.039E+17</c:v>
                </c:pt>
                <c:pt idx="262">
                  <c:v>1.051E+17</c:v>
                </c:pt>
                <c:pt idx="263">
                  <c:v>9.765E+16</c:v>
                </c:pt>
                <c:pt idx="264">
                  <c:v>1.046E+17</c:v>
                </c:pt>
                <c:pt idx="265">
                  <c:v>1.046E+17</c:v>
                </c:pt>
                <c:pt idx="266">
                  <c:v>1.038E+17</c:v>
                </c:pt>
                <c:pt idx="267">
                  <c:v>1.046E+17</c:v>
                </c:pt>
                <c:pt idx="268">
                  <c:v>1.039E+17</c:v>
                </c:pt>
                <c:pt idx="269">
                  <c:v>1.055E+17</c:v>
                </c:pt>
                <c:pt idx="270">
                  <c:v>1.031E+17</c:v>
                </c:pt>
                <c:pt idx="271">
                  <c:v>1.052E+17</c:v>
                </c:pt>
                <c:pt idx="272">
                  <c:v>1.037E+17</c:v>
                </c:pt>
                <c:pt idx="273">
                  <c:v>1.049E+17</c:v>
                </c:pt>
                <c:pt idx="274">
                  <c:v>1.035E+17</c:v>
                </c:pt>
                <c:pt idx="275">
                  <c:v>1.047E+17</c:v>
                </c:pt>
                <c:pt idx="276">
                  <c:v>1.046E+17</c:v>
                </c:pt>
                <c:pt idx="277">
                  <c:v>8.495E+16</c:v>
                </c:pt>
                <c:pt idx="278">
                  <c:v>1.045E+17</c:v>
                </c:pt>
                <c:pt idx="279">
                  <c:v>1.04E+17</c:v>
                </c:pt>
                <c:pt idx="280">
                  <c:v>1.056E+17</c:v>
                </c:pt>
                <c:pt idx="281">
                  <c:v>1.029E+17</c:v>
                </c:pt>
                <c:pt idx="282">
                  <c:v>1.051E+17</c:v>
                </c:pt>
                <c:pt idx="283">
                  <c:v>1.039E+17</c:v>
                </c:pt>
                <c:pt idx="284">
                  <c:v>1.046E+17</c:v>
                </c:pt>
                <c:pt idx="285">
                  <c:v>1.038E+17</c:v>
                </c:pt>
                <c:pt idx="286">
                  <c:v>9.207E+16</c:v>
                </c:pt>
                <c:pt idx="287">
                  <c:v>1.049E+17</c:v>
                </c:pt>
                <c:pt idx="288">
                  <c:v>1.033E+17</c:v>
                </c:pt>
                <c:pt idx="289">
                  <c:v>1.051E+17</c:v>
                </c:pt>
                <c:pt idx="290">
                  <c:v>1.037E+17</c:v>
                </c:pt>
                <c:pt idx="291">
                  <c:v>1.05E+17</c:v>
                </c:pt>
                <c:pt idx="292">
                  <c:v>1.03E+17</c:v>
                </c:pt>
                <c:pt idx="293">
                  <c:v>1.047E+17</c:v>
                </c:pt>
                <c:pt idx="294">
                  <c:v>1.042E+17</c:v>
                </c:pt>
                <c:pt idx="295">
                  <c:v>1.039E+17</c:v>
                </c:pt>
                <c:pt idx="296">
                  <c:v>1.041E+17</c:v>
                </c:pt>
                <c:pt idx="297">
                  <c:v>1.041E+17</c:v>
                </c:pt>
                <c:pt idx="298">
                  <c:v>1.049E+17</c:v>
                </c:pt>
                <c:pt idx="299">
                  <c:v>1.029E+17</c:v>
                </c:pt>
                <c:pt idx="300">
                  <c:v>7.775E+16</c:v>
                </c:pt>
                <c:pt idx="301">
                  <c:v>8.666E+16</c:v>
                </c:pt>
                <c:pt idx="302">
                  <c:v>1.047E+17</c:v>
                </c:pt>
                <c:pt idx="303">
                  <c:v>8.29E+16</c:v>
                </c:pt>
                <c:pt idx="304">
                  <c:v>6.704E+16</c:v>
                </c:pt>
                <c:pt idx="305">
                  <c:v>1.048E+17</c:v>
                </c:pt>
                <c:pt idx="306">
                  <c:v>4.961E+16</c:v>
                </c:pt>
                <c:pt idx="307">
                  <c:v>9.218E+16</c:v>
                </c:pt>
                <c:pt idx="308">
                  <c:v>1.044E+17</c:v>
                </c:pt>
                <c:pt idx="309">
                  <c:v>1.057E+17</c:v>
                </c:pt>
                <c:pt idx="310">
                  <c:v>1.035E+17</c:v>
                </c:pt>
                <c:pt idx="311">
                  <c:v>1.06E+17</c:v>
                </c:pt>
                <c:pt idx="312">
                  <c:v>1.046E+17</c:v>
                </c:pt>
                <c:pt idx="313">
                  <c:v>1.054E+17</c:v>
                </c:pt>
                <c:pt idx="314">
                  <c:v>1.047E+17</c:v>
                </c:pt>
                <c:pt idx="315">
                  <c:v>6.146E+16</c:v>
                </c:pt>
                <c:pt idx="316">
                  <c:v>8019000000000000</c:v>
                </c:pt>
                <c:pt idx="317">
                  <c:v>1.039E+17</c:v>
                </c:pt>
                <c:pt idx="318">
                  <c:v>1.061E+17</c:v>
                </c:pt>
                <c:pt idx="319">
                  <c:v>1.048E+17</c:v>
                </c:pt>
                <c:pt idx="320">
                  <c:v>1.064E+17</c:v>
                </c:pt>
                <c:pt idx="321">
                  <c:v>1.038E+17</c:v>
                </c:pt>
                <c:pt idx="322">
                  <c:v>1.061E+17</c:v>
                </c:pt>
                <c:pt idx="323">
                  <c:v>1.049E+17</c:v>
                </c:pt>
                <c:pt idx="324">
                  <c:v>1.049E+17</c:v>
                </c:pt>
                <c:pt idx="325">
                  <c:v>1.052E+17</c:v>
                </c:pt>
                <c:pt idx="326">
                  <c:v>1.049E+17</c:v>
                </c:pt>
                <c:pt idx="327">
                  <c:v>1.058E+17</c:v>
                </c:pt>
                <c:pt idx="328">
                  <c:v>1.04E+17</c:v>
                </c:pt>
                <c:pt idx="329">
                  <c:v>1.079E+17</c:v>
                </c:pt>
                <c:pt idx="330">
                  <c:v>1.054E+17</c:v>
                </c:pt>
                <c:pt idx="331">
                  <c:v>1.061E+17</c:v>
                </c:pt>
                <c:pt idx="332">
                  <c:v>1.045E+17</c:v>
                </c:pt>
                <c:pt idx="333">
                  <c:v>1.059E+17</c:v>
                </c:pt>
                <c:pt idx="334">
                  <c:v>1.05E+17</c:v>
                </c:pt>
                <c:pt idx="335">
                  <c:v>1.044E+17</c:v>
                </c:pt>
                <c:pt idx="336">
                  <c:v>1.056E+17</c:v>
                </c:pt>
                <c:pt idx="337">
                  <c:v>1.061E+17</c:v>
                </c:pt>
                <c:pt idx="338">
                  <c:v>1.058E+17</c:v>
                </c:pt>
                <c:pt idx="339">
                  <c:v>1.037E+17</c:v>
                </c:pt>
                <c:pt idx="340">
                  <c:v>1.065E+17</c:v>
                </c:pt>
                <c:pt idx="341">
                  <c:v>1.045E+17</c:v>
                </c:pt>
                <c:pt idx="342">
                  <c:v>1.054E+17</c:v>
                </c:pt>
                <c:pt idx="343">
                  <c:v>1.042E+17</c:v>
                </c:pt>
                <c:pt idx="344">
                  <c:v>1.055E+17</c:v>
                </c:pt>
                <c:pt idx="345">
                  <c:v>1.048E+17</c:v>
                </c:pt>
                <c:pt idx="346">
                  <c:v>1.042E+17</c:v>
                </c:pt>
                <c:pt idx="347">
                  <c:v>1.017E+17</c:v>
                </c:pt>
                <c:pt idx="348">
                  <c:v>1.043E+17</c:v>
                </c:pt>
                <c:pt idx="349">
                  <c:v>1.056E+17</c:v>
                </c:pt>
                <c:pt idx="350">
                  <c:v>1.037E+17</c:v>
                </c:pt>
                <c:pt idx="351">
                  <c:v>1.06E+17</c:v>
                </c:pt>
                <c:pt idx="352">
                  <c:v>1.044E+17</c:v>
                </c:pt>
                <c:pt idx="353">
                  <c:v>1.047E+17</c:v>
                </c:pt>
                <c:pt idx="354">
                  <c:v>1.044E+17</c:v>
                </c:pt>
                <c:pt idx="355">
                  <c:v>1.05E+17</c:v>
                </c:pt>
                <c:pt idx="356">
                  <c:v>1.048E+17</c:v>
                </c:pt>
                <c:pt idx="357">
                  <c:v>1.036E+17</c:v>
                </c:pt>
                <c:pt idx="358">
                  <c:v>1.055E+17</c:v>
                </c:pt>
                <c:pt idx="359">
                  <c:v>1.041E+17</c:v>
                </c:pt>
                <c:pt idx="360">
                  <c:v>1.053E+17</c:v>
                </c:pt>
                <c:pt idx="361">
                  <c:v>1.032E+17</c:v>
                </c:pt>
                <c:pt idx="362">
                  <c:v>1.059E+17</c:v>
                </c:pt>
                <c:pt idx="363">
                  <c:v>1.04E+17</c:v>
                </c:pt>
                <c:pt idx="364">
                  <c:v>1.046E+17</c:v>
                </c:pt>
                <c:pt idx="365">
                  <c:v>1.044E+17</c:v>
                </c:pt>
                <c:pt idx="366">
                  <c:v>1.047E+17</c:v>
                </c:pt>
                <c:pt idx="367">
                  <c:v>1.044E+17</c:v>
                </c:pt>
                <c:pt idx="368">
                  <c:v>1.034E+17</c:v>
                </c:pt>
                <c:pt idx="369">
                  <c:v>9.739E+16</c:v>
                </c:pt>
                <c:pt idx="370">
                  <c:v>8.345E+16</c:v>
                </c:pt>
                <c:pt idx="371">
                  <c:v>1.047E+17</c:v>
                </c:pt>
                <c:pt idx="372">
                  <c:v>1.036E+17</c:v>
                </c:pt>
                <c:pt idx="373">
                  <c:v>1.05E+17</c:v>
                </c:pt>
                <c:pt idx="374">
                  <c:v>1.038E+17</c:v>
                </c:pt>
                <c:pt idx="375">
                  <c:v>1.036E+17</c:v>
                </c:pt>
                <c:pt idx="376">
                  <c:v>1.047E+17</c:v>
                </c:pt>
                <c:pt idx="377">
                  <c:v>1.039E+17</c:v>
                </c:pt>
                <c:pt idx="378">
                  <c:v>1.046E+17</c:v>
                </c:pt>
                <c:pt idx="379">
                  <c:v>1.023E+17</c:v>
                </c:pt>
                <c:pt idx="380">
                  <c:v>4.975E+16</c:v>
                </c:pt>
                <c:pt idx="381">
                  <c:v>4.644E+16</c:v>
                </c:pt>
                <c:pt idx="382">
                  <c:v>1.039E+17</c:v>
                </c:pt>
                <c:pt idx="383">
                  <c:v>1.047E+17</c:v>
                </c:pt>
                <c:pt idx="384">
                  <c:v>1.039E+17</c:v>
                </c:pt>
                <c:pt idx="385">
                  <c:v>1.001E+17</c:v>
                </c:pt>
                <c:pt idx="386">
                  <c:v>1.048E+17</c:v>
                </c:pt>
                <c:pt idx="387">
                  <c:v>1.039E+17</c:v>
                </c:pt>
                <c:pt idx="388">
                  <c:v>1.046E+17</c:v>
                </c:pt>
                <c:pt idx="389">
                  <c:v>1.033E+17</c:v>
                </c:pt>
                <c:pt idx="390">
                  <c:v>1.053E+17</c:v>
                </c:pt>
                <c:pt idx="391">
                  <c:v>1.032E+17</c:v>
                </c:pt>
                <c:pt idx="392">
                  <c:v>1.041E+17</c:v>
                </c:pt>
                <c:pt idx="393">
                  <c:v>3.855E+16</c:v>
                </c:pt>
                <c:pt idx="394">
                  <c:v>7.209E+16</c:v>
                </c:pt>
                <c:pt idx="395">
                  <c:v>1.039E+17</c:v>
                </c:pt>
                <c:pt idx="396">
                  <c:v>1.035E+17</c:v>
                </c:pt>
                <c:pt idx="397">
                  <c:v>1.049E+17</c:v>
                </c:pt>
                <c:pt idx="398">
                  <c:v>3.128E+16</c:v>
                </c:pt>
                <c:pt idx="399">
                  <c:v>1.046E+17</c:v>
                </c:pt>
                <c:pt idx="400">
                  <c:v>1.032E+17</c:v>
                </c:pt>
                <c:pt idx="401">
                  <c:v>1.053E+17</c:v>
                </c:pt>
                <c:pt idx="402">
                  <c:v>1.029E+17</c:v>
                </c:pt>
                <c:pt idx="403">
                  <c:v>1.047E+17</c:v>
                </c:pt>
                <c:pt idx="404">
                  <c:v>1.037E+17</c:v>
                </c:pt>
                <c:pt idx="405">
                  <c:v>1.049E+17</c:v>
                </c:pt>
                <c:pt idx="406">
                  <c:v>9.806E+16</c:v>
                </c:pt>
                <c:pt idx="407">
                  <c:v>1.045E+17</c:v>
                </c:pt>
                <c:pt idx="408">
                  <c:v>1.047E+17</c:v>
                </c:pt>
                <c:pt idx="409">
                  <c:v>1.045E+17</c:v>
                </c:pt>
                <c:pt idx="410">
                  <c:v>1.042E+17</c:v>
                </c:pt>
                <c:pt idx="411">
                  <c:v>1.043E+17</c:v>
                </c:pt>
                <c:pt idx="412">
                  <c:v>1.053E+17</c:v>
                </c:pt>
                <c:pt idx="413">
                  <c:v>1.034E+17</c:v>
                </c:pt>
                <c:pt idx="414">
                  <c:v>1.051E+17</c:v>
                </c:pt>
                <c:pt idx="415">
                  <c:v>1.041E+17</c:v>
                </c:pt>
                <c:pt idx="416">
                  <c:v>9.375E+16</c:v>
                </c:pt>
                <c:pt idx="417">
                  <c:v>2268000000000000</c:v>
                </c:pt>
                <c:pt idx="418">
                  <c:v>6.359E+16</c:v>
                </c:pt>
                <c:pt idx="419">
                  <c:v>4.334E+16</c:v>
                </c:pt>
                <c:pt idx="420">
                  <c:v>6.477E+16</c:v>
                </c:pt>
                <c:pt idx="421">
                  <c:v>6.937E+16</c:v>
                </c:pt>
                <c:pt idx="422">
                  <c:v>1.058E+17</c:v>
                </c:pt>
                <c:pt idx="423">
                  <c:v>1.046E+17</c:v>
                </c:pt>
                <c:pt idx="424">
                  <c:v>1.059E+17</c:v>
                </c:pt>
                <c:pt idx="425">
                  <c:v>1.039E+17</c:v>
                </c:pt>
                <c:pt idx="426">
                  <c:v>1.066E+17</c:v>
                </c:pt>
                <c:pt idx="427">
                  <c:v>1.048E+17</c:v>
                </c:pt>
                <c:pt idx="428">
                  <c:v>1.054E+17</c:v>
                </c:pt>
                <c:pt idx="429">
                  <c:v>7.808E+16</c:v>
                </c:pt>
                <c:pt idx="430">
                  <c:v>5.823E+16</c:v>
                </c:pt>
                <c:pt idx="431">
                  <c:v>1.053E+17</c:v>
                </c:pt>
                <c:pt idx="432">
                  <c:v>1.047E+17</c:v>
                </c:pt>
                <c:pt idx="433">
                  <c:v>1.059E+17</c:v>
                </c:pt>
                <c:pt idx="434">
                  <c:v>1.052E+17</c:v>
                </c:pt>
                <c:pt idx="435">
                  <c:v>1.054E+17</c:v>
                </c:pt>
                <c:pt idx="436">
                  <c:v>1.043E+17</c:v>
                </c:pt>
                <c:pt idx="437">
                  <c:v>1.062E+17</c:v>
                </c:pt>
                <c:pt idx="438">
                  <c:v>1.047E+17</c:v>
                </c:pt>
                <c:pt idx="439">
                  <c:v>1.057E+17</c:v>
                </c:pt>
                <c:pt idx="440">
                  <c:v>1.045E+17</c:v>
                </c:pt>
                <c:pt idx="441">
                  <c:v>1.066E+17</c:v>
                </c:pt>
                <c:pt idx="442">
                  <c:v>1.044E+17</c:v>
                </c:pt>
                <c:pt idx="443">
                  <c:v>1.056E+17</c:v>
                </c:pt>
                <c:pt idx="444">
                  <c:v>1.046E+17</c:v>
                </c:pt>
                <c:pt idx="445">
                  <c:v>1.063E+17</c:v>
                </c:pt>
                <c:pt idx="446">
                  <c:v>9.709E+16</c:v>
                </c:pt>
                <c:pt idx="447">
                  <c:v>1.892E+16</c:v>
                </c:pt>
                <c:pt idx="448">
                  <c:v>400000000000000</c:v>
                </c:pt>
                <c:pt idx="449">
                  <c:v>2619000000000000</c:v>
                </c:pt>
                <c:pt idx="450">
                  <c:v>1.036E+17</c:v>
                </c:pt>
                <c:pt idx="451">
                  <c:v>1.053E+17</c:v>
                </c:pt>
                <c:pt idx="452">
                  <c:v>7.032E+16</c:v>
                </c:pt>
                <c:pt idx="453">
                  <c:v>9.618E+16</c:v>
                </c:pt>
                <c:pt idx="454">
                  <c:v>3.469E+16</c:v>
                </c:pt>
                <c:pt idx="455">
                  <c:v>8.584E+16</c:v>
                </c:pt>
                <c:pt idx="456">
                  <c:v>1.044E+17</c:v>
                </c:pt>
                <c:pt idx="457">
                  <c:v>1.046E+17</c:v>
                </c:pt>
                <c:pt idx="458">
                  <c:v>1.042E+17</c:v>
                </c:pt>
                <c:pt idx="459">
                  <c:v>1.046E+17</c:v>
                </c:pt>
                <c:pt idx="460">
                  <c:v>1.053E+17</c:v>
                </c:pt>
                <c:pt idx="461">
                  <c:v>1.037E+17</c:v>
                </c:pt>
                <c:pt idx="462">
                  <c:v>1.051E+17</c:v>
                </c:pt>
                <c:pt idx="463">
                  <c:v>1.04E+17</c:v>
                </c:pt>
                <c:pt idx="464">
                  <c:v>1.057E+17</c:v>
                </c:pt>
                <c:pt idx="465">
                  <c:v>1.032E+17</c:v>
                </c:pt>
                <c:pt idx="466">
                  <c:v>1.056E+17</c:v>
                </c:pt>
                <c:pt idx="467">
                  <c:v>1.039E+17</c:v>
                </c:pt>
                <c:pt idx="468">
                  <c:v>1.048E+17</c:v>
                </c:pt>
                <c:pt idx="469">
                  <c:v>1.037E+17</c:v>
                </c:pt>
                <c:pt idx="470">
                  <c:v>1.052E+17</c:v>
                </c:pt>
                <c:pt idx="471">
                  <c:v>5.807E+16</c:v>
                </c:pt>
                <c:pt idx="472">
                  <c:v>6.218E+16</c:v>
                </c:pt>
                <c:pt idx="473">
                  <c:v>1.044E+17</c:v>
                </c:pt>
                <c:pt idx="474">
                  <c:v>1.046E+17</c:v>
                </c:pt>
                <c:pt idx="475">
                  <c:v>1.047E+17</c:v>
                </c:pt>
                <c:pt idx="476">
                  <c:v>1.036E+17</c:v>
                </c:pt>
                <c:pt idx="477">
                  <c:v>1.051E+17</c:v>
                </c:pt>
                <c:pt idx="478">
                  <c:v>1E+17</c:v>
                </c:pt>
                <c:pt idx="479">
                  <c:v>1.048E+17</c:v>
                </c:pt>
                <c:pt idx="480">
                  <c:v>1.033E+17</c:v>
                </c:pt>
                <c:pt idx="481">
                  <c:v>1.057E+17</c:v>
                </c:pt>
                <c:pt idx="482">
                  <c:v>1.036E+17</c:v>
                </c:pt>
                <c:pt idx="483">
                  <c:v>1.045E+17</c:v>
                </c:pt>
                <c:pt idx="484">
                  <c:v>1.039E+17</c:v>
                </c:pt>
                <c:pt idx="485">
                  <c:v>1.05E+17</c:v>
                </c:pt>
                <c:pt idx="486">
                  <c:v>1.042E+17</c:v>
                </c:pt>
                <c:pt idx="487">
                  <c:v>1.043E+17</c:v>
                </c:pt>
                <c:pt idx="488">
                  <c:v>1.045E+17</c:v>
                </c:pt>
                <c:pt idx="489">
                  <c:v>7.612E+16</c:v>
                </c:pt>
                <c:pt idx="490">
                  <c:v>1.041E+17</c:v>
                </c:pt>
                <c:pt idx="491">
                  <c:v>7.393E+16</c:v>
                </c:pt>
                <c:pt idx="492">
                  <c:v>1.051E+17</c:v>
                </c:pt>
                <c:pt idx="493">
                  <c:v>1.035E+17</c:v>
                </c:pt>
                <c:pt idx="494">
                  <c:v>1.046E+17</c:v>
                </c:pt>
                <c:pt idx="495">
                  <c:v>1.035E+17</c:v>
                </c:pt>
                <c:pt idx="496">
                  <c:v>1.053E+17</c:v>
                </c:pt>
                <c:pt idx="497">
                  <c:v>1.03E+17</c:v>
                </c:pt>
                <c:pt idx="498">
                  <c:v>1.049E+17</c:v>
                </c:pt>
                <c:pt idx="499">
                  <c:v>1.034E+17</c:v>
                </c:pt>
                <c:pt idx="500">
                  <c:v>1.047E+17</c:v>
                </c:pt>
                <c:pt idx="501">
                  <c:v>1.033E+17</c:v>
                </c:pt>
                <c:pt idx="502">
                  <c:v>1.045E+17</c:v>
                </c:pt>
                <c:pt idx="503">
                  <c:v>1.043E+17</c:v>
                </c:pt>
                <c:pt idx="504">
                  <c:v>1.041E+17</c:v>
                </c:pt>
                <c:pt idx="505">
                  <c:v>1.041E+17</c:v>
                </c:pt>
                <c:pt idx="506">
                  <c:v>1.043E+17</c:v>
                </c:pt>
                <c:pt idx="507">
                  <c:v>7.605E+16</c:v>
                </c:pt>
                <c:pt idx="508">
                  <c:v>1.571E+16</c:v>
                </c:pt>
                <c:pt idx="509">
                  <c:v>1.052E+17</c:v>
                </c:pt>
                <c:pt idx="510">
                  <c:v>1.038E+17</c:v>
                </c:pt>
                <c:pt idx="511">
                  <c:v>1.611E+16</c:v>
                </c:pt>
                <c:pt idx="512">
                  <c:v>527800000000000</c:v>
                </c:pt>
                <c:pt idx="513">
                  <c:v>1.24E+16</c:v>
                </c:pt>
                <c:pt idx="514">
                  <c:v>1.042E+17</c:v>
                </c:pt>
                <c:pt idx="515">
                  <c:v>1.044E+17</c:v>
                </c:pt>
                <c:pt idx="516">
                  <c:v>1.053E+17</c:v>
                </c:pt>
                <c:pt idx="517">
                  <c:v>1.033E+17</c:v>
                </c:pt>
                <c:pt idx="518">
                  <c:v>6.529E+16</c:v>
                </c:pt>
                <c:pt idx="519">
                  <c:v>1193000000000000</c:v>
                </c:pt>
                <c:pt idx="520">
                  <c:v>4.849E+16</c:v>
                </c:pt>
                <c:pt idx="521">
                  <c:v>1.033E+17</c:v>
                </c:pt>
                <c:pt idx="522">
                  <c:v>1.059E+17</c:v>
                </c:pt>
                <c:pt idx="523">
                  <c:v>1.043E+17</c:v>
                </c:pt>
                <c:pt idx="524">
                  <c:v>1.049E+17</c:v>
                </c:pt>
                <c:pt idx="525">
                  <c:v>1.043E+17</c:v>
                </c:pt>
                <c:pt idx="526">
                  <c:v>1.052E+17</c:v>
                </c:pt>
                <c:pt idx="527">
                  <c:v>8.472E+16</c:v>
                </c:pt>
                <c:pt idx="528">
                  <c:v>131000000000000</c:v>
                </c:pt>
                <c:pt idx="529">
                  <c:v>2135000000000000</c:v>
                </c:pt>
                <c:pt idx="530">
                  <c:v>7218000000000000</c:v>
                </c:pt>
                <c:pt idx="531">
                  <c:v>457800000000000</c:v>
                </c:pt>
                <c:pt idx="532">
                  <c:v>4.708E+16</c:v>
                </c:pt>
                <c:pt idx="533">
                  <c:v>1.044E+17</c:v>
                </c:pt>
                <c:pt idx="534">
                  <c:v>6.636E+16</c:v>
                </c:pt>
                <c:pt idx="535">
                  <c:v>1.046E+17</c:v>
                </c:pt>
                <c:pt idx="536">
                  <c:v>1.06E+17</c:v>
                </c:pt>
                <c:pt idx="537">
                  <c:v>1.046E+17</c:v>
                </c:pt>
                <c:pt idx="538">
                  <c:v>6.632E+16</c:v>
                </c:pt>
                <c:pt idx="539">
                  <c:v>1.059E+17</c:v>
                </c:pt>
                <c:pt idx="540">
                  <c:v>1.053E+17</c:v>
                </c:pt>
                <c:pt idx="541">
                  <c:v>1.055E+17</c:v>
                </c:pt>
                <c:pt idx="542">
                  <c:v>1.045E+17</c:v>
                </c:pt>
                <c:pt idx="543">
                  <c:v>1.066E+17</c:v>
                </c:pt>
                <c:pt idx="544">
                  <c:v>1.047E+17</c:v>
                </c:pt>
                <c:pt idx="545">
                  <c:v>1.056E+17</c:v>
                </c:pt>
                <c:pt idx="546">
                  <c:v>1.051E+17</c:v>
                </c:pt>
                <c:pt idx="547">
                  <c:v>1.064E+17</c:v>
                </c:pt>
                <c:pt idx="548">
                  <c:v>7.405E+16</c:v>
                </c:pt>
                <c:pt idx="549">
                  <c:v>9.21E+16</c:v>
                </c:pt>
                <c:pt idx="550">
                  <c:v>1.058E+17</c:v>
                </c:pt>
                <c:pt idx="551">
                  <c:v>1.053E+17</c:v>
                </c:pt>
                <c:pt idx="552">
                  <c:v>1.057E+17</c:v>
                </c:pt>
                <c:pt idx="553">
                  <c:v>1.044E+17</c:v>
                </c:pt>
                <c:pt idx="554">
                  <c:v>1.066E+17</c:v>
                </c:pt>
                <c:pt idx="555">
                  <c:v>1.045E+17</c:v>
                </c:pt>
                <c:pt idx="556">
                  <c:v>1.055E+17</c:v>
                </c:pt>
                <c:pt idx="557">
                  <c:v>1.05E+17</c:v>
                </c:pt>
                <c:pt idx="558">
                  <c:v>1.059E+17</c:v>
                </c:pt>
                <c:pt idx="559">
                  <c:v>9.994E+16</c:v>
                </c:pt>
                <c:pt idx="560">
                  <c:v>1.029E+17</c:v>
                </c:pt>
                <c:pt idx="561">
                  <c:v>1.053E+17</c:v>
                </c:pt>
                <c:pt idx="562">
                  <c:v>1.046E+17</c:v>
                </c:pt>
                <c:pt idx="563">
                  <c:v>1.051E+17</c:v>
                </c:pt>
                <c:pt idx="564">
                  <c:v>1.04E+17</c:v>
                </c:pt>
                <c:pt idx="565">
                  <c:v>8.274E+16</c:v>
                </c:pt>
                <c:pt idx="566">
                  <c:v>3.883E+16</c:v>
                </c:pt>
                <c:pt idx="567">
                  <c:v>1.056E+17</c:v>
                </c:pt>
                <c:pt idx="568">
                  <c:v>4.624E+16</c:v>
                </c:pt>
                <c:pt idx="569">
                  <c:v>1.058E+17</c:v>
                </c:pt>
                <c:pt idx="570">
                  <c:v>1.047E+17</c:v>
                </c:pt>
                <c:pt idx="571">
                  <c:v>1.052E+17</c:v>
                </c:pt>
                <c:pt idx="572">
                  <c:v>1.056E+17</c:v>
                </c:pt>
                <c:pt idx="573">
                  <c:v>8.845E+16</c:v>
                </c:pt>
                <c:pt idx="574">
                  <c:v>6.32E+16</c:v>
                </c:pt>
                <c:pt idx="575">
                  <c:v>1.045E+17</c:v>
                </c:pt>
                <c:pt idx="576">
                  <c:v>1.066E+17</c:v>
                </c:pt>
                <c:pt idx="577">
                  <c:v>1.041E+17</c:v>
                </c:pt>
                <c:pt idx="578">
                  <c:v>1.058E+17</c:v>
                </c:pt>
                <c:pt idx="579">
                  <c:v>1.048E+17</c:v>
                </c:pt>
                <c:pt idx="580">
                  <c:v>1.06E+17</c:v>
                </c:pt>
                <c:pt idx="581">
                  <c:v>1.046E+17</c:v>
                </c:pt>
                <c:pt idx="582">
                  <c:v>1.053E+17</c:v>
                </c:pt>
                <c:pt idx="583">
                  <c:v>1.056E+17</c:v>
                </c:pt>
                <c:pt idx="584">
                  <c:v>1.05E+17</c:v>
                </c:pt>
                <c:pt idx="585">
                  <c:v>1.052E+17</c:v>
                </c:pt>
                <c:pt idx="586">
                  <c:v>1.052E+17</c:v>
                </c:pt>
                <c:pt idx="587">
                  <c:v>1.45E+16</c:v>
                </c:pt>
                <c:pt idx="588">
                  <c:v>1.026E+17</c:v>
                </c:pt>
                <c:pt idx="589">
                  <c:v>1.058E+17</c:v>
                </c:pt>
                <c:pt idx="590">
                  <c:v>1.047E+17</c:v>
                </c:pt>
                <c:pt idx="591">
                  <c:v>1.063E+17</c:v>
                </c:pt>
                <c:pt idx="592">
                  <c:v>1.041E+17</c:v>
                </c:pt>
                <c:pt idx="593">
                  <c:v>1.059E+17</c:v>
                </c:pt>
                <c:pt idx="594">
                  <c:v>1.051E+17</c:v>
                </c:pt>
                <c:pt idx="595">
                  <c:v>1.052E+17</c:v>
                </c:pt>
                <c:pt idx="596">
                  <c:v>1.05E+17</c:v>
                </c:pt>
                <c:pt idx="597">
                  <c:v>1.054E+17</c:v>
                </c:pt>
                <c:pt idx="598">
                  <c:v>1.059E+17</c:v>
                </c:pt>
                <c:pt idx="599">
                  <c:v>1.04E+17</c:v>
                </c:pt>
                <c:pt idx="600">
                  <c:v>1.057E+17</c:v>
                </c:pt>
                <c:pt idx="601">
                  <c:v>1.045E+17</c:v>
                </c:pt>
                <c:pt idx="602">
                  <c:v>9.204E+16</c:v>
                </c:pt>
                <c:pt idx="603">
                  <c:v>2.925E+16</c:v>
                </c:pt>
                <c:pt idx="604">
                  <c:v>1.062E+17</c:v>
                </c:pt>
                <c:pt idx="605">
                  <c:v>1.045E+17</c:v>
                </c:pt>
                <c:pt idx="606">
                  <c:v>1.051E+17</c:v>
                </c:pt>
                <c:pt idx="607">
                  <c:v>1.046E+17</c:v>
                </c:pt>
                <c:pt idx="608">
                  <c:v>1.057E+17</c:v>
                </c:pt>
                <c:pt idx="609">
                  <c:v>1.052E+17</c:v>
                </c:pt>
                <c:pt idx="610">
                  <c:v>1.047E+17</c:v>
                </c:pt>
                <c:pt idx="611">
                  <c:v>1.052E+17</c:v>
                </c:pt>
                <c:pt idx="612">
                  <c:v>1.053E+17</c:v>
                </c:pt>
                <c:pt idx="613">
                  <c:v>1.055E+17</c:v>
                </c:pt>
                <c:pt idx="614">
                  <c:v>1.042E+17</c:v>
                </c:pt>
                <c:pt idx="615">
                  <c:v>1.061E+17</c:v>
                </c:pt>
                <c:pt idx="616">
                  <c:v>1.047E+17</c:v>
                </c:pt>
                <c:pt idx="617">
                  <c:v>1.055E+17</c:v>
                </c:pt>
                <c:pt idx="618">
                  <c:v>1.042E+17</c:v>
                </c:pt>
                <c:pt idx="619">
                  <c:v>1.063E+17</c:v>
                </c:pt>
                <c:pt idx="620">
                  <c:v>7.77E+16</c:v>
                </c:pt>
                <c:pt idx="621">
                  <c:v>4.014E+16</c:v>
                </c:pt>
                <c:pt idx="622">
                  <c:v>1.049E+17</c:v>
                </c:pt>
                <c:pt idx="623">
                  <c:v>1.06E+17</c:v>
                </c:pt>
                <c:pt idx="624">
                  <c:v>1.052E+17</c:v>
                </c:pt>
                <c:pt idx="625">
                  <c:v>1.057E+17</c:v>
                </c:pt>
                <c:pt idx="626">
                  <c:v>1.057E+17</c:v>
                </c:pt>
                <c:pt idx="627">
                  <c:v>1.052E+17</c:v>
                </c:pt>
                <c:pt idx="628">
                  <c:v>4.354E+16</c:v>
                </c:pt>
                <c:pt idx="629">
                  <c:v>3743000000000000</c:v>
                </c:pt>
                <c:pt idx="630">
                  <c:v>1.051E+17</c:v>
                </c:pt>
                <c:pt idx="631">
                  <c:v>1.05E+17</c:v>
                </c:pt>
                <c:pt idx="632">
                  <c:v>1.057E+17</c:v>
                </c:pt>
                <c:pt idx="633">
                  <c:v>3.443E+16</c:v>
                </c:pt>
                <c:pt idx="634">
                  <c:v>8.333E+16</c:v>
                </c:pt>
                <c:pt idx="635">
                  <c:v>1.047E+17</c:v>
                </c:pt>
                <c:pt idx="636">
                  <c:v>9.764E+16</c:v>
                </c:pt>
                <c:pt idx="637">
                  <c:v>1.041E+17</c:v>
                </c:pt>
                <c:pt idx="638">
                  <c:v>1.064E+17</c:v>
                </c:pt>
                <c:pt idx="639">
                  <c:v>1.047E+17</c:v>
                </c:pt>
                <c:pt idx="640">
                  <c:v>1.057E+17</c:v>
                </c:pt>
                <c:pt idx="641">
                  <c:v>1.041E+17</c:v>
                </c:pt>
                <c:pt idx="642">
                  <c:v>1.065E+17</c:v>
                </c:pt>
                <c:pt idx="643">
                  <c:v>1.045E+17</c:v>
                </c:pt>
                <c:pt idx="644">
                  <c:v>1.053E+17</c:v>
                </c:pt>
                <c:pt idx="645">
                  <c:v>1.051E+17</c:v>
                </c:pt>
                <c:pt idx="646">
                  <c:v>9.588E+16</c:v>
                </c:pt>
                <c:pt idx="647">
                  <c:v>1.047E+17</c:v>
                </c:pt>
                <c:pt idx="648">
                  <c:v>1.051E+17</c:v>
                </c:pt>
                <c:pt idx="649">
                  <c:v>1.055E+17</c:v>
                </c:pt>
                <c:pt idx="650">
                  <c:v>1.052E+17</c:v>
                </c:pt>
                <c:pt idx="651">
                  <c:v>4.495E+16</c:v>
                </c:pt>
                <c:pt idx="652">
                  <c:v>9.14E+16</c:v>
                </c:pt>
                <c:pt idx="653">
                  <c:v>1.062E+17</c:v>
                </c:pt>
                <c:pt idx="654">
                  <c:v>9.974E+16</c:v>
                </c:pt>
                <c:pt idx="655">
                  <c:v>7.594E+16</c:v>
                </c:pt>
                <c:pt idx="656">
                  <c:v>9.142E+16</c:v>
                </c:pt>
                <c:pt idx="657">
                  <c:v>1.065E+17</c:v>
                </c:pt>
                <c:pt idx="658">
                  <c:v>9.881E+16</c:v>
                </c:pt>
                <c:pt idx="659">
                  <c:v>9.301E+16</c:v>
                </c:pt>
                <c:pt idx="660">
                  <c:v>4.253E+16</c:v>
                </c:pt>
                <c:pt idx="661">
                  <c:v>1.053E+17</c:v>
                </c:pt>
                <c:pt idx="662">
                  <c:v>1.057E+17</c:v>
                </c:pt>
                <c:pt idx="663">
                  <c:v>1.054E+17</c:v>
                </c:pt>
                <c:pt idx="664">
                  <c:v>1.068E+17</c:v>
                </c:pt>
                <c:pt idx="665">
                  <c:v>9.389E+16</c:v>
                </c:pt>
                <c:pt idx="666">
                  <c:v>1.01E+17</c:v>
                </c:pt>
                <c:pt idx="667">
                  <c:v>9.77E+16</c:v>
                </c:pt>
                <c:pt idx="668">
                  <c:v>1.072E+17</c:v>
                </c:pt>
                <c:pt idx="669">
                  <c:v>1.006E+17</c:v>
                </c:pt>
                <c:pt idx="670">
                  <c:v>1.007E+17</c:v>
                </c:pt>
                <c:pt idx="671">
                  <c:v>1.058E+17</c:v>
                </c:pt>
                <c:pt idx="672">
                  <c:v>1.063E+17</c:v>
                </c:pt>
                <c:pt idx="673">
                  <c:v>1.055E+17</c:v>
                </c:pt>
                <c:pt idx="674">
                  <c:v>1.063E+17</c:v>
                </c:pt>
                <c:pt idx="675">
                  <c:v>1.066E+17</c:v>
                </c:pt>
                <c:pt idx="676">
                  <c:v>1.053E+17</c:v>
                </c:pt>
                <c:pt idx="677">
                  <c:v>1.053E+17</c:v>
                </c:pt>
                <c:pt idx="678">
                  <c:v>1.06E+17</c:v>
                </c:pt>
                <c:pt idx="679">
                  <c:v>1.07E+17</c:v>
                </c:pt>
                <c:pt idx="680">
                  <c:v>1.05E+17</c:v>
                </c:pt>
                <c:pt idx="681">
                  <c:v>6.634E+16</c:v>
                </c:pt>
                <c:pt idx="682">
                  <c:v>6.477E+16</c:v>
                </c:pt>
                <c:pt idx="683">
                  <c:v>1.072E+17</c:v>
                </c:pt>
                <c:pt idx="684">
                  <c:v>1.051E+17</c:v>
                </c:pt>
                <c:pt idx="685">
                  <c:v>1.083E+17</c:v>
                </c:pt>
                <c:pt idx="686">
                  <c:v>1.063E+17</c:v>
                </c:pt>
                <c:pt idx="687">
                  <c:v>1.019E+17</c:v>
                </c:pt>
                <c:pt idx="688">
                  <c:v>1.062E+17</c:v>
                </c:pt>
                <c:pt idx="689">
                  <c:v>1.079E+17</c:v>
                </c:pt>
                <c:pt idx="690">
                  <c:v>1.074E+17</c:v>
                </c:pt>
                <c:pt idx="691">
                  <c:v>1.06E+17</c:v>
                </c:pt>
                <c:pt idx="692">
                  <c:v>1.03E+17</c:v>
                </c:pt>
                <c:pt idx="693">
                  <c:v>1.063E+17</c:v>
                </c:pt>
                <c:pt idx="694">
                  <c:v>1.069E+17</c:v>
                </c:pt>
                <c:pt idx="695">
                  <c:v>1.057E+17</c:v>
                </c:pt>
                <c:pt idx="696">
                  <c:v>1.074E+17</c:v>
                </c:pt>
                <c:pt idx="697">
                  <c:v>1.018E+17</c:v>
                </c:pt>
                <c:pt idx="698">
                  <c:v>1.069E+17</c:v>
                </c:pt>
                <c:pt idx="699">
                  <c:v>9.805E+16</c:v>
                </c:pt>
                <c:pt idx="700">
                  <c:v>1.076E+17</c:v>
                </c:pt>
                <c:pt idx="701">
                  <c:v>1.058E+17</c:v>
                </c:pt>
                <c:pt idx="702">
                  <c:v>1.063E+17</c:v>
                </c:pt>
                <c:pt idx="703">
                  <c:v>1.063E+17</c:v>
                </c:pt>
                <c:pt idx="704">
                  <c:v>1.066E+17</c:v>
                </c:pt>
                <c:pt idx="705">
                  <c:v>1.059E+17</c:v>
                </c:pt>
                <c:pt idx="706">
                  <c:v>1.058E+17</c:v>
                </c:pt>
                <c:pt idx="707">
                  <c:v>1.07E+17</c:v>
                </c:pt>
                <c:pt idx="708">
                  <c:v>1.056E+17</c:v>
                </c:pt>
                <c:pt idx="709">
                  <c:v>1.07E+17</c:v>
                </c:pt>
                <c:pt idx="710">
                  <c:v>1.057E+17</c:v>
                </c:pt>
                <c:pt idx="711">
                  <c:v>1.039E+17</c:v>
                </c:pt>
                <c:pt idx="712">
                  <c:v>1.054E+17</c:v>
                </c:pt>
                <c:pt idx="713">
                  <c:v>1.021E+17</c:v>
                </c:pt>
                <c:pt idx="714">
                  <c:v>1.057E+17</c:v>
                </c:pt>
                <c:pt idx="715">
                  <c:v>7.574E+16</c:v>
                </c:pt>
                <c:pt idx="716">
                  <c:v>4.11E+16</c:v>
                </c:pt>
                <c:pt idx="717">
                  <c:v>1.065E+17</c:v>
                </c:pt>
                <c:pt idx="718">
                  <c:v>1.061E+17</c:v>
                </c:pt>
                <c:pt idx="719">
                  <c:v>1.06E+17</c:v>
                </c:pt>
                <c:pt idx="720">
                  <c:v>1.057E+17</c:v>
                </c:pt>
                <c:pt idx="721">
                  <c:v>1.063E+17</c:v>
                </c:pt>
                <c:pt idx="722">
                  <c:v>1.066E+17</c:v>
                </c:pt>
                <c:pt idx="723">
                  <c:v>8.171E+16</c:v>
                </c:pt>
                <c:pt idx="724">
                  <c:v>8.554E+16</c:v>
                </c:pt>
                <c:pt idx="725">
                  <c:v>1.056E+17</c:v>
                </c:pt>
                <c:pt idx="726">
                  <c:v>9.183E+16</c:v>
                </c:pt>
                <c:pt idx="727">
                  <c:v>1.047E+17</c:v>
                </c:pt>
                <c:pt idx="728">
                  <c:v>1.07E+17</c:v>
                </c:pt>
                <c:pt idx="729">
                  <c:v>1.053E+17</c:v>
                </c:pt>
                <c:pt idx="730">
                  <c:v>1.067E+17</c:v>
                </c:pt>
                <c:pt idx="731">
                  <c:v>1.05E+17</c:v>
                </c:pt>
                <c:pt idx="732">
                  <c:v>1.067E+17</c:v>
                </c:pt>
                <c:pt idx="733">
                  <c:v>9.1E+16</c:v>
                </c:pt>
                <c:pt idx="734">
                  <c:v>1.059E+17</c:v>
                </c:pt>
                <c:pt idx="735">
                  <c:v>1.06E+17</c:v>
                </c:pt>
                <c:pt idx="736">
                  <c:v>1.062E+17</c:v>
                </c:pt>
                <c:pt idx="737">
                  <c:v>9.96E+16</c:v>
                </c:pt>
                <c:pt idx="738">
                  <c:v>6.994E+16</c:v>
                </c:pt>
                <c:pt idx="739">
                  <c:v>1.067E+17</c:v>
                </c:pt>
                <c:pt idx="740">
                  <c:v>1.052E+17</c:v>
                </c:pt>
                <c:pt idx="741">
                  <c:v>1.063E+17</c:v>
                </c:pt>
                <c:pt idx="742">
                  <c:v>1.045E+17</c:v>
                </c:pt>
                <c:pt idx="743">
                  <c:v>1.066E+17</c:v>
                </c:pt>
                <c:pt idx="744">
                  <c:v>1.047E+17</c:v>
                </c:pt>
                <c:pt idx="745">
                  <c:v>1.055E+17</c:v>
                </c:pt>
                <c:pt idx="746">
                  <c:v>1.049E+17</c:v>
                </c:pt>
                <c:pt idx="747">
                  <c:v>1.062E+17</c:v>
                </c:pt>
                <c:pt idx="748">
                  <c:v>1.051E+17</c:v>
                </c:pt>
                <c:pt idx="749">
                  <c:v>1.056E+17</c:v>
                </c:pt>
                <c:pt idx="750">
                  <c:v>1.06E+17</c:v>
                </c:pt>
                <c:pt idx="751">
                  <c:v>1.012E+17</c:v>
                </c:pt>
                <c:pt idx="752">
                  <c:v>1.057E+17</c:v>
                </c:pt>
                <c:pt idx="753">
                  <c:v>1.05E+17</c:v>
                </c:pt>
                <c:pt idx="754">
                  <c:v>1.067E+17</c:v>
                </c:pt>
                <c:pt idx="755">
                  <c:v>1.048E+17</c:v>
                </c:pt>
                <c:pt idx="756">
                  <c:v>1.062E+17</c:v>
                </c:pt>
                <c:pt idx="757">
                  <c:v>1.051E+17</c:v>
                </c:pt>
                <c:pt idx="758">
                  <c:v>9.92E+16</c:v>
                </c:pt>
                <c:pt idx="759">
                  <c:v>1.048E+17</c:v>
                </c:pt>
                <c:pt idx="760">
                  <c:v>8.588E+16</c:v>
                </c:pt>
                <c:pt idx="761">
                  <c:v>1.741E+16</c:v>
                </c:pt>
                <c:pt idx="762">
                  <c:v>1.055E+17</c:v>
                </c:pt>
                <c:pt idx="763">
                  <c:v>1.054E+17</c:v>
                </c:pt>
                <c:pt idx="764">
                  <c:v>1.006E+17</c:v>
                </c:pt>
                <c:pt idx="765">
                  <c:v>1.063E+17</c:v>
                </c:pt>
                <c:pt idx="766">
                  <c:v>1.047E+17</c:v>
                </c:pt>
                <c:pt idx="767">
                  <c:v>1.059E+17</c:v>
                </c:pt>
                <c:pt idx="768">
                  <c:v>1.051E+17</c:v>
                </c:pt>
                <c:pt idx="769">
                  <c:v>1.066E+17</c:v>
                </c:pt>
                <c:pt idx="770">
                  <c:v>1.041E+17</c:v>
                </c:pt>
                <c:pt idx="771">
                  <c:v>9.708E+16</c:v>
                </c:pt>
                <c:pt idx="772">
                  <c:v>1.007E+17</c:v>
                </c:pt>
                <c:pt idx="773">
                  <c:v>1.062E+17</c:v>
                </c:pt>
                <c:pt idx="774">
                  <c:v>1.048E+17</c:v>
                </c:pt>
                <c:pt idx="775">
                  <c:v>1.063E+17</c:v>
                </c:pt>
                <c:pt idx="776">
                  <c:v>1.054E+17</c:v>
                </c:pt>
                <c:pt idx="777">
                  <c:v>1.054E+17</c:v>
                </c:pt>
                <c:pt idx="778">
                  <c:v>1.05E+17</c:v>
                </c:pt>
                <c:pt idx="779">
                  <c:v>1.055E+17</c:v>
                </c:pt>
                <c:pt idx="780">
                  <c:v>1.06E+17</c:v>
                </c:pt>
                <c:pt idx="781">
                  <c:v>1.046E+17</c:v>
                </c:pt>
                <c:pt idx="782">
                  <c:v>9.932E+16</c:v>
                </c:pt>
                <c:pt idx="783">
                  <c:v>1.054E+17</c:v>
                </c:pt>
                <c:pt idx="784">
                  <c:v>9.728E+16</c:v>
                </c:pt>
                <c:pt idx="785">
                  <c:v>1.042E+17</c:v>
                </c:pt>
                <c:pt idx="786">
                  <c:v>8.679E+16</c:v>
                </c:pt>
                <c:pt idx="787">
                  <c:v>1.05E+17</c:v>
                </c:pt>
                <c:pt idx="788">
                  <c:v>1.06E+17</c:v>
                </c:pt>
                <c:pt idx="789">
                  <c:v>1.059E+17</c:v>
                </c:pt>
                <c:pt idx="790">
                  <c:v>1.062E+17</c:v>
                </c:pt>
                <c:pt idx="791">
                  <c:v>1.058E+17</c:v>
                </c:pt>
                <c:pt idx="792">
                  <c:v>1.046E+17</c:v>
                </c:pt>
                <c:pt idx="793">
                  <c:v>7.288E+16</c:v>
                </c:pt>
                <c:pt idx="794">
                  <c:v>9.929E+16</c:v>
                </c:pt>
                <c:pt idx="795">
                  <c:v>1.062E+17</c:v>
                </c:pt>
                <c:pt idx="796">
                  <c:v>7.68E+16</c:v>
                </c:pt>
                <c:pt idx="797">
                  <c:v>2.962E+16</c:v>
                </c:pt>
                <c:pt idx="798">
                  <c:v>8.169E+16</c:v>
                </c:pt>
                <c:pt idx="799">
                  <c:v>8.443E+16</c:v>
                </c:pt>
                <c:pt idx="800">
                  <c:v>1.057E+17</c:v>
                </c:pt>
                <c:pt idx="801">
                  <c:v>9.681E+16</c:v>
                </c:pt>
                <c:pt idx="802">
                  <c:v>6.112E+16</c:v>
                </c:pt>
                <c:pt idx="803">
                  <c:v>1.042E+17</c:v>
                </c:pt>
                <c:pt idx="804">
                  <c:v>1.067E+17</c:v>
                </c:pt>
                <c:pt idx="805">
                  <c:v>9.586E+16</c:v>
                </c:pt>
                <c:pt idx="806">
                  <c:v>9.714E+16</c:v>
                </c:pt>
                <c:pt idx="807">
                  <c:v>1.007E+17</c:v>
                </c:pt>
                <c:pt idx="808">
                  <c:v>6.509E+16</c:v>
                </c:pt>
                <c:pt idx="809">
                  <c:v>4.119E+16</c:v>
                </c:pt>
                <c:pt idx="810">
                  <c:v>8.531E+16</c:v>
                </c:pt>
                <c:pt idx="811">
                  <c:v>6.256E+16</c:v>
                </c:pt>
                <c:pt idx="812">
                  <c:v>6.054E+16</c:v>
                </c:pt>
                <c:pt idx="813">
                  <c:v>1.058E+17</c:v>
                </c:pt>
                <c:pt idx="814">
                  <c:v>1.043E+17</c:v>
                </c:pt>
                <c:pt idx="815">
                  <c:v>1.067E+17</c:v>
                </c:pt>
                <c:pt idx="816">
                  <c:v>1.051E+17</c:v>
                </c:pt>
                <c:pt idx="817">
                  <c:v>8.313E+16</c:v>
                </c:pt>
                <c:pt idx="818">
                  <c:v>1.057E+17</c:v>
                </c:pt>
                <c:pt idx="819">
                  <c:v>1.069E+17</c:v>
                </c:pt>
                <c:pt idx="820">
                  <c:v>9.68E+16</c:v>
                </c:pt>
                <c:pt idx="821">
                  <c:v>9.804E+16</c:v>
                </c:pt>
                <c:pt idx="822">
                  <c:v>1.067E+17</c:v>
                </c:pt>
                <c:pt idx="823">
                  <c:v>1.044E+17</c:v>
                </c:pt>
                <c:pt idx="824">
                  <c:v>1.065E+17</c:v>
                </c:pt>
                <c:pt idx="825">
                  <c:v>1.765E+16</c:v>
                </c:pt>
                <c:pt idx="826">
                  <c:v>1.07E+17</c:v>
                </c:pt>
                <c:pt idx="827">
                  <c:v>1.055E+17</c:v>
                </c:pt>
                <c:pt idx="828">
                  <c:v>1.066E+17</c:v>
                </c:pt>
                <c:pt idx="829">
                  <c:v>1.055E+17</c:v>
                </c:pt>
                <c:pt idx="830">
                  <c:v>1.072E+17</c:v>
                </c:pt>
                <c:pt idx="831">
                  <c:v>9.612E+16</c:v>
                </c:pt>
                <c:pt idx="832">
                  <c:v>1.06E+17</c:v>
                </c:pt>
                <c:pt idx="833">
                  <c:v>1.064E+17</c:v>
                </c:pt>
                <c:pt idx="834">
                  <c:v>1.066E+17</c:v>
                </c:pt>
                <c:pt idx="835">
                  <c:v>9.803E+16</c:v>
                </c:pt>
                <c:pt idx="836">
                  <c:v>7.31E+16</c:v>
                </c:pt>
                <c:pt idx="837">
                  <c:v>9.969E+16</c:v>
                </c:pt>
                <c:pt idx="838">
                  <c:v>9.601E+16</c:v>
                </c:pt>
                <c:pt idx="839">
                  <c:v>5.097E+16</c:v>
                </c:pt>
                <c:pt idx="840">
                  <c:v>9.934E+16</c:v>
                </c:pt>
                <c:pt idx="841">
                  <c:v>8815000000000000</c:v>
                </c:pt>
                <c:pt idx="842">
                  <c:v>1.051E+17</c:v>
                </c:pt>
                <c:pt idx="843">
                  <c:v>1.067E+17</c:v>
                </c:pt>
                <c:pt idx="844">
                  <c:v>9.586E+16</c:v>
                </c:pt>
                <c:pt idx="845">
                  <c:v>1.001E+17</c:v>
                </c:pt>
                <c:pt idx="846">
                  <c:v>1.06E+17</c:v>
                </c:pt>
                <c:pt idx="847">
                  <c:v>1.061E+17</c:v>
                </c:pt>
                <c:pt idx="848">
                  <c:v>9.943E+16</c:v>
                </c:pt>
                <c:pt idx="849">
                  <c:v>9.282E+16</c:v>
                </c:pt>
                <c:pt idx="850">
                  <c:v>1.068E+17</c:v>
                </c:pt>
                <c:pt idx="851">
                  <c:v>9.835E+16</c:v>
                </c:pt>
                <c:pt idx="852">
                  <c:v>1.078E+17</c:v>
                </c:pt>
                <c:pt idx="853">
                  <c:v>1.051E+17</c:v>
                </c:pt>
                <c:pt idx="854">
                  <c:v>1.074E+17</c:v>
                </c:pt>
                <c:pt idx="855">
                  <c:v>1.061E+17</c:v>
                </c:pt>
                <c:pt idx="856">
                  <c:v>7.493E+16</c:v>
                </c:pt>
                <c:pt idx="857">
                  <c:v>3.903E+16</c:v>
                </c:pt>
                <c:pt idx="858">
                  <c:v>1.066E+17</c:v>
                </c:pt>
                <c:pt idx="859">
                  <c:v>1.064E+17</c:v>
                </c:pt>
                <c:pt idx="860">
                  <c:v>1.054E+17</c:v>
                </c:pt>
                <c:pt idx="861">
                  <c:v>1.063E+17</c:v>
                </c:pt>
                <c:pt idx="862">
                  <c:v>1.014E+17</c:v>
                </c:pt>
                <c:pt idx="863">
                  <c:v>8.214E+16</c:v>
                </c:pt>
                <c:pt idx="864">
                  <c:v>1.048E+17</c:v>
                </c:pt>
                <c:pt idx="865">
                  <c:v>6.385E+16</c:v>
                </c:pt>
                <c:pt idx="866">
                  <c:v>7.468E+16</c:v>
                </c:pt>
                <c:pt idx="867">
                  <c:v>9.314E+16</c:v>
                </c:pt>
                <c:pt idx="868">
                  <c:v>8.592E+16</c:v>
                </c:pt>
                <c:pt idx="869">
                  <c:v>1.012E+17</c:v>
                </c:pt>
                <c:pt idx="870">
                  <c:v>1.005E+17</c:v>
                </c:pt>
                <c:pt idx="871">
                  <c:v>1.059E+17</c:v>
                </c:pt>
                <c:pt idx="872">
                  <c:v>1.058E+17</c:v>
                </c:pt>
                <c:pt idx="873">
                  <c:v>1.064E+17</c:v>
                </c:pt>
                <c:pt idx="874">
                  <c:v>1.065E+17</c:v>
                </c:pt>
                <c:pt idx="875">
                  <c:v>1.052E+17</c:v>
                </c:pt>
                <c:pt idx="876">
                  <c:v>1.071E+17</c:v>
                </c:pt>
                <c:pt idx="877">
                  <c:v>1.06E+17</c:v>
                </c:pt>
                <c:pt idx="878">
                  <c:v>1.073E+17</c:v>
                </c:pt>
                <c:pt idx="879">
                  <c:v>1.052E+17</c:v>
                </c:pt>
                <c:pt idx="880">
                  <c:v>1.076E+17</c:v>
                </c:pt>
                <c:pt idx="881">
                  <c:v>1.059E+17</c:v>
                </c:pt>
                <c:pt idx="882">
                  <c:v>1.062E+17</c:v>
                </c:pt>
                <c:pt idx="883">
                  <c:v>9.995E+16</c:v>
                </c:pt>
                <c:pt idx="884">
                  <c:v>1.068E+17</c:v>
                </c:pt>
                <c:pt idx="885">
                  <c:v>1.062E+17</c:v>
                </c:pt>
                <c:pt idx="886">
                  <c:v>5.527E+16</c:v>
                </c:pt>
                <c:pt idx="887">
                  <c:v>6.441E+16</c:v>
                </c:pt>
                <c:pt idx="888">
                  <c:v>9.243E+16</c:v>
                </c:pt>
                <c:pt idx="889">
                  <c:v>1.065E+17</c:v>
                </c:pt>
                <c:pt idx="890">
                  <c:v>1.056E+17</c:v>
                </c:pt>
                <c:pt idx="891">
                  <c:v>1.072E+17</c:v>
                </c:pt>
                <c:pt idx="892">
                  <c:v>1.014E+17</c:v>
                </c:pt>
                <c:pt idx="893">
                  <c:v>9.596E+16</c:v>
                </c:pt>
                <c:pt idx="894">
                  <c:v>9.511E+16</c:v>
                </c:pt>
                <c:pt idx="895">
                  <c:v>1.076E+17</c:v>
                </c:pt>
                <c:pt idx="896">
                  <c:v>7.423E+16</c:v>
                </c:pt>
                <c:pt idx="897">
                  <c:v>5.394E+16</c:v>
                </c:pt>
                <c:pt idx="898">
                  <c:v>1.058E+17</c:v>
                </c:pt>
                <c:pt idx="899">
                  <c:v>1.07E+17</c:v>
                </c:pt>
                <c:pt idx="900">
                  <c:v>1.058E+17</c:v>
                </c:pt>
                <c:pt idx="901">
                  <c:v>1.061E+17</c:v>
                </c:pt>
                <c:pt idx="902">
                  <c:v>9.679E+16</c:v>
                </c:pt>
                <c:pt idx="903">
                  <c:v>1.056E+17</c:v>
                </c:pt>
                <c:pt idx="904">
                  <c:v>1.062E+17</c:v>
                </c:pt>
                <c:pt idx="905">
                  <c:v>1.06E+17</c:v>
                </c:pt>
                <c:pt idx="906">
                  <c:v>8.48E+16</c:v>
                </c:pt>
                <c:pt idx="907">
                  <c:v>1.045E+17</c:v>
                </c:pt>
                <c:pt idx="908">
                  <c:v>1.073E+17</c:v>
                </c:pt>
                <c:pt idx="909">
                  <c:v>9.386E+16</c:v>
                </c:pt>
                <c:pt idx="910">
                  <c:v>1.081E+17</c:v>
                </c:pt>
                <c:pt idx="911">
                  <c:v>1.053E+17</c:v>
                </c:pt>
                <c:pt idx="912">
                  <c:v>9.721E+16</c:v>
                </c:pt>
                <c:pt idx="913">
                  <c:v>1.062E+17</c:v>
                </c:pt>
                <c:pt idx="914">
                  <c:v>1.063E+17</c:v>
                </c:pt>
                <c:pt idx="915">
                  <c:v>1.059E+17</c:v>
                </c:pt>
                <c:pt idx="916">
                  <c:v>1.066E+17</c:v>
                </c:pt>
                <c:pt idx="917">
                  <c:v>1.026E+17</c:v>
                </c:pt>
                <c:pt idx="918">
                  <c:v>1.055E+17</c:v>
                </c:pt>
                <c:pt idx="919">
                  <c:v>1.064E+17</c:v>
                </c:pt>
                <c:pt idx="920">
                  <c:v>1.057E+17</c:v>
                </c:pt>
                <c:pt idx="921">
                  <c:v>1.029E+17</c:v>
                </c:pt>
                <c:pt idx="922">
                  <c:v>1.05E+17</c:v>
                </c:pt>
                <c:pt idx="923">
                  <c:v>1.005E+17</c:v>
                </c:pt>
                <c:pt idx="924">
                  <c:v>9.506E+16</c:v>
                </c:pt>
                <c:pt idx="925">
                  <c:v>6.213E+16</c:v>
                </c:pt>
                <c:pt idx="926">
                  <c:v>1.048E+17</c:v>
                </c:pt>
                <c:pt idx="927">
                  <c:v>1.074E+17</c:v>
                </c:pt>
                <c:pt idx="928">
                  <c:v>5.91E+16</c:v>
                </c:pt>
                <c:pt idx="929">
                  <c:v>5.576E+16</c:v>
                </c:pt>
                <c:pt idx="930">
                  <c:v>1.058E+17</c:v>
                </c:pt>
                <c:pt idx="931">
                  <c:v>1.025E+17</c:v>
                </c:pt>
                <c:pt idx="932">
                  <c:v>1.057E+17</c:v>
                </c:pt>
                <c:pt idx="933">
                  <c:v>8.577E+16</c:v>
                </c:pt>
                <c:pt idx="934">
                  <c:v>9.812E+16</c:v>
                </c:pt>
                <c:pt idx="935">
                  <c:v>2.323E+16</c:v>
                </c:pt>
                <c:pt idx="936">
                  <c:v>8.947E+16</c:v>
                </c:pt>
                <c:pt idx="937">
                  <c:v>9.83E+16</c:v>
                </c:pt>
                <c:pt idx="938">
                  <c:v>1.06E+17</c:v>
                </c:pt>
                <c:pt idx="939">
                  <c:v>6.332E+16</c:v>
                </c:pt>
                <c:pt idx="940">
                  <c:v>5.737E+16</c:v>
                </c:pt>
                <c:pt idx="941">
                  <c:v>1.041E+17</c:v>
                </c:pt>
                <c:pt idx="942">
                  <c:v>1.061E+17</c:v>
                </c:pt>
                <c:pt idx="943">
                  <c:v>9.83E+16</c:v>
                </c:pt>
                <c:pt idx="944">
                  <c:v>9.066E+16</c:v>
                </c:pt>
                <c:pt idx="945">
                  <c:v>1.049E+17</c:v>
                </c:pt>
                <c:pt idx="946">
                  <c:v>1.057E+17</c:v>
                </c:pt>
                <c:pt idx="947">
                  <c:v>9.262E+16</c:v>
                </c:pt>
                <c:pt idx="948">
                  <c:v>3.845E+16</c:v>
                </c:pt>
                <c:pt idx="949">
                  <c:v>8.309E+16</c:v>
                </c:pt>
                <c:pt idx="950">
                  <c:v>1.046E+17</c:v>
                </c:pt>
                <c:pt idx="951">
                  <c:v>9.876E+16</c:v>
                </c:pt>
                <c:pt idx="952">
                  <c:v>1.045E+17</c:v>
                </c:pt>
                <c:pt idx="953">
                  <c:v>1.056E+17</c:v>
                </c:pt>
                <c:pt idx="954">
                  <c:v>1.045E+17</c:v>
                </c:pt>
                <c:pt idx="955">
                  <c:v>1.061E+17</c:v>
                </c:pt>
                <c:pt idx="956">
                  <c:v>1.05E+17</c:v>
                </c:pt>
                <c:pt idx="957">
                  <c:v>1.017E+17</c:v>
                </c:pt>
                <c:pt idx="958">
                  <c:v>1.029E+17</c:v>
                </c:pt>
                <c:pt idx="959">
                  <c:v>1.059E+17</c:v>
                </c:pt>
                <c:pt idx="960">
                  <c:v>1.041E+17</c:v>
                </c:pt>
                <c:pt idx="961">
                  <c:v>1.055E+17</c:v>
                </c:pt>
                <c:pt idx="962">
                  <c:v>1.037E+17</c:v>
                </c:pt>
                <c:pt idx="963">
                  <c:v>1.057E+17</c:v>
                </c:pt>
                <c:pt idx="964">
                  <c:v>1.045E+17</c:v>
                </c:pt>
                <c:pt idx="965">
                  <c:v>1.048E+17</c:v>
                </c:pt>
                <c:pt idx="966">
                  <c:v>1.049E+17</c:v>
                </c:pt>
                <c:pt idx="967">
                  <c:v>9.967E+16</c:v>
                </c:pt>
                <c:pt idx="968">
                  <c:v>1.051E+17</c:v>
                </c:pt>
                <c:pt idx="969">
                  <c:v>1.042E+17</c:v>
                </c:pt>
                <c:pt idx="970">
                  <c:v>1.049E+17</c:v>
                </c:pt>
                <c:pt idx="971">
                  <c:v>1.05E+17</c:v>
                </c:pt>
                <c:pt idx="972">
                  <c:v>1.047E+17</c:v>
                </c:pt>
                <c:pt idx="973">
                  <c:v>1.036E+17</c:v>
                </c:pt>
                <c:pt idx="974">
                  <c:v>6.311E+16</c:v>
                </c:pt>
                <c:pt idx="975">
                  <c:v>1.041E+17</c:v>
                </c:pt>
                <c:pt idx="976">
                  <c:v>1.05E+17</c:v>
                </c:pt>
                <c:pt idx="977">
                  <c:v>1.044E+17</c:v>
                </c:pt>
                <c:pt idx="978">
                  <c:v>1.061E+17</c:v>
                </c:pt>
                <c:pt idx="979">
                  <c:v>1.039E+17</c:v>
                </c:pt>
                <c:pt idx="980">
                  <c:v>1.049E+17</c:v>
                </c:pt>
                <c:pt idx="981">
                  <c:v>1.041E+17</c:v>
                </c:pt>
                <c:pt idx="982">
                  <c:v>1.054E+17</c:v>
                </c:pt>
                <c:pt idx="983">
                  <c:v>1.036E+17</c:v>
                </c:pt>
                <c:pt idx="984">
                  <c:v>1.046E+17</c:v>
                </c:pt>
                <c:pt idx="985">
                  <c:v>1.042E+17</c:v>
                </c:pt>
                <c:pt idx="986">
                  <c:v>1.036E+17</c:v>
                </c:pt>
                <c:pt idx="987">
                  <c:v>1.04E+17</c:v>
                </c:pt>
                <c:pt idx="988">
                  <c:v>1.044E+17</c:v>
                </c:pt>
                <c:pt idx="989">
                  <c:v>8.434E+16</c:v>
                </c:pt>
                <c:pt idx="990">
                  <c:v>1.001E+17</c:v>
                </c:pt>
                <c:pt idx="991">
                  <c:v>1.012E+17</c:v>
                </c:pt>
                <c:pt idx="992">
                  <c:v>1.041E+17</c:v>
                </c:pt>
                <c:pt idx="993">
                  <c:v>1.058E+17</c:v>
                </c:pt>
                <c:pt idx="994">
                  <c:v>1.032E+17</c:v>
                </c:pt>
                <c:pt idx="995">
                  <c:v>1.012E+17</c:v>
                </c:pt>
                <c:pt idx="996">
                  <c:v>9.112E+16</c:v>
                </c:pt>
                <c:pt idx="997">
                  <c:v>1.051E+17</c:v>
                </c:pt>
                <c:pt idx="998">
                  <c:v>8.886E+16</c:v>
                </c:pt>
                <c:pt idx="999">
                  <c:v>9.665E+16</c:v>
                </c:pt>
                <c:pt idx="1000">
                  <c:v>1.044E+17</c:v>
                </c:pt>
                <c:pt idx="1001">
                  <c:v>1.044E+17</c:v>
                </c:pt>
                <c:pt idx="1002">
                  <c:v>1.041E+17</c:v>
                </c:pt>
                <c:pt idx="1003">
                  <c:v>1.047E+17</c:v>
                </c:pt>
                <c:pt idx="1004">
                  <c:v>9.888E+16</c:v>
                </c:pt>
                <c:pt idx="1005">
                  <c:v>1.036E+17</c:v>
                </c:pt>
                <c:pt idx="1006">
                  <c:v>1.569E+16</c:v>
                </c:pt>
                <c:pt idx="1007">
                  <c:v>7.732E+16</c:v>
                </c:pt>
                <c:pt idx="1008">
                  <c:v>1.052E+17</c:v>
                </c:pt>
                <c:pt idx="1009">
                  <c:v>1.032E+17</c:v>
                </c:pt>
                <c:pt idx="1010">
                  <c:v>9.589E+16</c:v>
                </c:pt>
                <c:pt idx="1011">
                  <c:v>1.039E+17</c:v>
                </c:pt>
                <c:pt idx="1012">
                  <c:v>1.046E+17</c:v>
                </c:pt>
                <c:pt idx="1013">
                  <c:v>1.039E+17</c:v>
                </c:pt>
                <c:pt idx="1014">
                  <c:v>1.051E+17</c:v>
                </c:pt>
                <c:pt idx="1015">
                  <c:v>1.043E+17</c:v>
                </c:pt>
                <c:pt idx="1016">
                  <c:v>9.778E+16</c:v>
                </c:pt>
                <c:pt idx="1017">
                  <c:v>1.049E+17</c:v>
                </c:pt>
                <c:pt idx="1018">
                  <c:v>1.043E+17</c:v>
                </c:pt>
                <c:pt idx="1019">
                  <c:v>9.757E+16</c:v>
                </c:pt>
                <c:pt idx="1020">
                  <c:v>8.535E+16</c:v>
                </c:pt>
                <c:pt idx="1021">
                  <c:v>5333000000000000</c:v>
                </c:pt>
                <c:pt idx="1022">
                  <c:v>7.898E+16</c:v>
                </c:pt>
                <c:pt idx="1023">
                  <c:v>9.733E+16</c:v>
                </c:pt>
                <c:pt idx="1024">
                  <c:v>4.031E+16</c:v>
                </c:pt>
                <c:pt idx="1025">
                  <c:v>1.053E+17</c:v>
                </c:pt>
                <c:pt idx="1026">
                  <c:v>9.864E+16</c:v>
                </c:pt>
                <c:pt idx="1027">
                  <c:v>1.04E+17</c:v>
                </c:pt>
                <c:pt idx="1028">
                  <c:v>1.856E+16</c:v>
                </c:pt>
                <c:pt idx="1029">
                  <c:v>9.888E+16</c:v>
                </c:pt>
                <c:pt idx="1030">
                  <c:v>1.052E+17</c:v>
                </c:pt>
                <c:pt idx="1031">
                  <c:v>1.04E+17</c:v>
                </c:pt>
                <c:pt idx="1032">
                  <c:v>1.062E+17</c:v>
                </c:pt>
                <c:pt idx="1033">
                  <c:v>1.042E+17</c:v>
                </c:pt>
                <c:pt idx="1034">
                  <c:v>9.828E+16</c:v>
                </c:pt>
                <c:pt idx="1035">
                  <c:v>5.986E+16</c:v>
                </c:pt>
                <c:pt idx="1036">
                  <c:v>1.058E+17</c:v>
                </c:pt>
                <c:pt idx="1037">
                  <c:v>9.979E+16</c:v>
                </c:pt>
                <c:pt idx="1038">
                  <c:v>4.277E+16</c:v>
                </c:pt>
                <c:pt idx="1039">
                  <c:v>6.991E+16</c:v>
                </c:pt>
                <c:pt idx="1040">
                  <c:v>9.561E+16</c:v>
                </c:pt>
                <c:pt idx="1041">
                  <c:v>1.046E+17</c:v>
                </c:pt>
                <c:pt idx="1042">
                  <c:v>1.043E+17</c:v>
                </c:pt>
                <c:pt idx="1043">
                  <c:v>1.058E+17</c:v>
                </c:pt>
                <c:pt idx="1044">
                  <c:v>1.039E+17</c:v>
                </c:pt>
                <c:pt idx="1045">
                  <c:v>1.053E+17</c:v>
                </c:pt>
                <c:pt idx="1046">
                  <c:v>9.564E+16</c:v>
                </c:pt>
                <c:pt idx="1047">
                  <c:v>1.058E+17</c:v>
                </c:pt>
                <c:pt idx="1048">
                  <c:v>1.041E+17</c:v>
                </c:pt>
                <c:pt idx="1049">
                  <c:v>1.049E+17</c:v>
                </c:pt>
                <c:pt idx="1050">
                  <c:v>9.912E+16</c:v>
                </c:pt>
                <c:pt idx="1051">
                  <c:v>9.715E+16</c:v>
                </c:pt>
                <c:pt idx="1052">
                  <c:v>1.046E+17</c:v>
                </c:pt>
                <c:pt idx="1053">
                  <c:v>1.045E+17</c:v>
                </c:pt>
                <c:pt idx="1054">
                  <c:v>8.384E+16</c:v>
                </c:pt>
                <c:pt idx="1055">
                  <c:v>9.481E+16</c:v>
                </c:pt>
                <c:pt idx="1056">
                  <c:v>1.052E+17</c:v>
                </c:pt>
                <c:pt idx="1057">
                  <c:v>9.802E+16</c:v>
                </c:pt>
                <c:pt idx="1058">
                  <c:v>1.06E+17</c:v>
                </c:pt>
                <c:pt idx="1059">
                  <c:v>1.036E+17</c:v>
                </c:pt>
                <c:pt idx="1060">
                  <c:v>1.052E+17</c:v>
                </c:pt>
                <c:pt idx="1061">
                  <c:v>9.848E+16</c:v>
                </c:pt>
                <c:pt idx="1062">
                  <c:v>1.051E+17</c:v>
                </c:pt>
                <c:pt idx="1063">
                  <c:v>1.045E+17</c:v>
                </c:pt>
                <c:pt idx="1064">
                  <c:v>1.048E+17</c:v>
                </c:pt>
                <c:pt idx="1065">
                  <c:v>9.94E+16</c:v>
                </c:pt>
                <c:pt idx="1066">
                  <c:v>1.039E+17</c:v>
                </c:pt>
                <c:pt idx="1067">
                  <c:v>1.053E+17</c:v>
                </c:pt>
                <c:pt idx="1068">
                  <c:v>9.194E+16</c:v>
                </c:pt>
                <c:pt idx="1069">
                  <c:v>9.811E+16</c:v>
                </c:pt>
                <c:pt idx="1070">
                  <c:v>1.033E+17</c:v>
                </c:pt>
                <c:pt idx="1071">
                  <c:v>1.054E+17</c:v>
                </c:pt>
                <c:pt idx="1072">
                  <c:v>7.869E+16</c:v>
                </c:pt>
                <c:pt idx="1073">
                  <c:v>3.744E+16</c:v>
                </c:pt>
                <c:pt idx="1074">
                  <c:v>3.084E+16</c:v>
                </c:pt>
                <c:pt idx="1075">
                  <c:v>7.536E+16</c:v>
                </c:pt>
                <c:pt idx="1076">
                  <c:v>6.177E+16</c:v>
                </c:pt>
                <c:pt idx="1077">
                  <c:v>9.436E+16</c:v>
                </c:pt>
                <c:pt idx="1078">
                  <c:v>1.049E+17</c:v>
                </c:pt>
                <c:pt idx="1079">
                  <c:v>1.041E+17</c:v>
                </c:pt>
                <c:pt idx="1080">
                  <c:v>1.052E+17</c:v>
                </c:pt>
                <c:pt idx="1081">
                  <c:v>1.029E+17</c:v>
                </c:pt>
                <c:pt idx="1082">
                  <c:v>5.781E+16</c:v>
                </c:pt>
                <c:pt idx="1083">
                  <c:v>614800000000000</c:v>
                </c:pt>
                <c:pt idx="1084">
                  <c:v>1.053E+17</c:v>
                </c:pt>
                <c:pt idx="1085">
                  <c:v>1.047E+17</c:v>
                </c:pt>
                <c:pt idx="1086">
                  <c:v>1.038E+17</c:v>
                </c:pt>
                <c:pt idx="1087">
                  <c:v>1.009E+17</c:v>
                </c:pt>
                <c:pt idx="1088">
                  <c:v>9.111E+16</c:v>
                </c:pt>
                <c:pt idx="1089">
                  <c:v>1.051E+17</c:v>
                </c:pt>
                <c:pt idx="1090">
                  <c:v>1.03E+17</c:v>
                </c:pt>
                <c:pt idx="1091">
                  <c:v>1.058E+17</c:v>
                </c:pt>
                <c:pt idx="1092">
                  <c:v>1.039E+17</c:v>
                </c:pt>
                <c:pt idx="1093">
                  <c:v>1.05E+17</c:v>
                </c:pt>
                <c:pt idx="1094">
                  <c:v>1.036E+17</c:v>
                </c:pt>
                <c:pt idx="1095">
                  <c:v>1.054E+17</c:v>
                </c:pt>
                <c:pt idx="1096">
                  <c:v>9.435E+16</c:v>
                </c:pt>
                <c:pt idx="1097">
                  <c:v>1.042E+17</c:v>
                </c:pt>
                <c:pt idx="1098">
                  <c:v>1.047E+17</c:v>
                </c:pt>
                <c:pt idx="1099">
                  <c:v>1.048E+17</c:v>
                </c:pt>
                <c:pt idx="1100">
                  <c:v>9.883E+16</c:v>
                </c:pt>
                <c:pt idx="1101">
                  <c:v>1.038E+17</c:v>
                </c:pt>
                <c:pt idx="1102">
                  <c:v>1.054E+17</c:v>
                </c:pt>
                <c:pt idx="1103">
                  <c:v>1.041E+17</c:v>
                </c:pt>
                <c:pt idx="1104">
                  <c:v>9.822E+16</c:v>
                </c:pt>
                <c:pt idx="1105">
                  <c:v>9.554E+16</c:v>
                </c:pt>
                <c:pt idx="1106">
                  <c:v>1.059E+17</c:v>
                </c:pt>
                <c:pt idx="1107">
                  <c:v>1.039E+17</c:v>
                </c:pt>
                <c:pt idx="1108">
                  <c:v>1.046E+17</c:v>
                </c:pt>
                <c:pt idx="1109">
                  <c:v>1.045E+17</c:v>
                </c:pt>
                <c:pt idx="1110">
                  <c:v>1.049E+17</c:v>
                </c:pt>
                <c:pt idx="1111">
                  <c:v>9.288E+16</c:v>
                </c:pt>
                <c:pt idx="1112">
                  <c:v>1.04E+17</c:v>
                </c:pt>
                <c:pt idx="1113">
                  <c:v>1.052E+17</c:v>
                </c:pt>
                <c:pt idx="1114">
                  <c:v>4.537E+16</c:v>
                </c:pt>
                <c:pt idx="1115">
                  <c:v>1.014E+17</c:v>
                </c:pt>
                <c:pt idx="1116">
                  <c:v>9.572E+16</c:v>
                </c:pt>
                <c:pt idx="1117">
                  <c:v>1.059E+17</c:v>
                </c:pt>
                <c:pt idx="1118">
                  <c:v>1.036E+17</c:v>
                </c:pt>
                <c:pt idx="1119">
                  <c:v>1.051E+17</c:v>
                </c:pt>
                <c:pt idx="1120">
                  <c:v>1.044E+17</c:v>
                </c:pt>
                <c:pt idx="1121">
                  <c:v>1.051E+17</c:v>
                </c:pt>
                <c:pt idx="1122">
                  <c:v>6.427E+16</c:v>
                </c:pt>
                <c:pt idx="1123">
                  <c:v>1.047E+17</c:v>
                </c:pt>
                <c:pt idx="1124">
                  <c:v>8.813E+16</c:v>
                </c:pt>
                <c:pt idx="1125">
                  <c:v>8.697E+16</c:v>
                </c:pt>
                <c:pt idx="1126">
                  <c:v>1.047E+17</c:v>
                </c:pt>
                <c:pt idx="1127">
                  <c:v>6.898E+16</c:v>
                </c:pt>
                <c:pt idx="1128">
                  <c:v>9.486E+16</c:v>
                </c:pt>
                <c:pt idx="1129">
                  <c:v>1.003E+17</c:v>
                </c:pt>
                <c:pt idx="1130">
                  <c:v>8.407E+16</c:v>
                </c:pt>
                <c:pt idx="1131">
                  <c:v>1.04E+17</c:v>
                </c:pt>
                <c:pt idx="1132">
                  <c:v>1.054E+17</c:v>
                </c:pt>
                <c:pt idx="1133">
                  <c:v>9741000000000000</c:v>
                </c:pt>
                <c:pt idx="1134">
                  <c:v>6.051E+16</c:v>
                </c:pt>
                <c:pt idx="1135">
                  <c:v>9.701E+16</c:v>
                </c:pt>
                <c:pt idx="1136">
                  <c:v>5.139E+16</c:v>
                </c:pt>
                <c:pt idx="1137">
                  <c:v>6.894E+16</c:v>
                </c:pt>
                <c:pt idx="1138">
                  <c:v>1.045E+17</c:v>
                </c:pt>
                <c:pt idx="1139">
                  <c:v>1.055E+17</c:v>
                </c:pt>
                <c:pt idx="1140">
                  <c:v>1.034E+17</c:v>
                </c:pt>
                <c:pt idx="1141">
                  <c:v>8.419E+16</c:v>
                </c:pt>
                <c:pt idx="1142">
                  <c:v>1.039E+17</c:v>
                </c:pt>
                <c:pt idx="1143">
                  <c:v>1.051E+17</c:v>
                </c:pt>
                <c:pt idx="1144">
                  <c:v>9.474E+16</c:v>
                </c:pt>
                <c:pt idx="1145">
                  <c:v>1.047E+17</c:v>
                </c:pt>
                <c:pt idx="1146">
                  <c:v>1.05E+17</c:v>
                </c:pt>
                <c:pt idx="1147">
                  <c:v>8.214E+16</c:v>
                </c:pt>
                <c:pt idx="1148">
                  <c:v>1.047E+17</c:v>
                </c:pt>
                <c:pt idx="1149">
                  <c:v>1.041E+17</c:v>
                </c:pt>
                <c:pt idx="1150">
                  <c:v>1.055E+17</c:v>
                </c:pt>
                <c:pt idx="1151">
                  <c:v>1.031E+17</c:v>
                </c:pt>
                <c:pt idx="1152">
                  <c:v>1.055E+17</c:v>
                </c:pt>
                <c:pt idx="1153">
                  <c:v>9.799E+16</c:v>
                </c:pt>
                <c:pt idx="1154">
                  <c:v>1.052E+17</c:v>
                </c:pt>
                <c:pt idx="1155">
                  <c:v>9.583E+16</c:v>
                </c:pt>
                <c:pt idx="1156">
                  <c:v>1.053E+17</c:v>
                </c:pt>
                <c:pt idx="1157">
                  <c:v>1.05E+17</c:v>
                </c:pt>
                <c:pt idx="1158">
                  <c:v>1.04E+17</c:v>
                </c:pt>
                <c:pt idx="1159">
                  <c:v>1.051E+17</c:v>
                </c:pt>
                <c:pt idx="1160">
                  <c:v>9.718E+16</c:v>
                </c:pt>
                <c:pt idx="1161">
                  <c:v>1.055E+17</c:v>
                </c:pt>
                <c:pt idx="1162">
                  <c:v>4.106E+16</c:v>
                </c:pt>
                <c:pt idx="1163">
                  <c:v>1.057E+17</c:v>
                </c:pt>
                <c:pt idx="1164">
                  <c:v>9.424E+16</c:v>
                </c:pt>
                <c:pt idx="1165">
                  <c:v>1.022E+17</c:v>
                </c:pt>
                <c:pt idx="1166">
                  <c:v>1.038E+17</c:v>
                </c:pt>
                <c:pt idx="1167">
                  <c:v>1.048E+17</c:v>
                </c:pt>
                <c:pt idx="1168">
                  <c:v>1.047E+17</c:v>
                </c:pt>
                <c:pt idx="1169">
                  <c:v>4.084E+16</c:v>
                </c:pt>
                <c:pt idx="1170">
                  <c:v>4.945E+16</c:v>
                </c:pt>
                <c:pt idx="1171">
                  <c:v>1.04E+17</c:v>
                </c:pt>
                <c:pt idx="1172">
                  <c:v>1.291E+16</c:v>
                </c:pt>
                <c:pt idx="1173">
                  <c:v>9.647E+16</c:v>
                </c:pt>
                <c:pt idx="1174">
                  <c:v>1.058E+17</c:v>
                </c:pt>
                <c:pt idx="1175">
                  <c:v>9.017E+16</c:v>
                </c:pt>
                <c:pt idx="1176">
                  <c:v>3.028E+16</c:v>
                </c:pt>
                <c:pt idx="1177">
                  <c:v>1.041E+17</c:v>
                </c:pt>
                <c:pt idx="1178">
                  <c:v>1.044E+17</c:v>
                </c:pt>
                <c:pt idx="1179">
                  <c:v>9.286E+16</c:v>
                </c:pt>
                <c:pt idx="1180">
                  <c:v>8.63E+16</c:v>
                </c:pt>
                <c:pt idx="1181">
                  <c:v>6.887E+16</c:v>
                </c:pt>
                <c:pt idx="1182">
                  <c:v>5.383E+16</c:v>
                </c:pt>
                <c:pt idx="1183">
                  <c:v>1.049E+17</c:v>
                </c:pt>
                <c:pt idx="1184">
                  <c:v>1.03E+17</c:v>
                </c:pt>
                <c:pt idx="1185">
                  <c:v>1.052E+17</c:v>
                </c:pt>
                <c:pt idx="1186">
                  <c:v>1.038E+17</c:v>
                </c:pt>
                <c:pt idx="1187">
                  <c:v>9.429E+16</c:v>
                </c:pt>
                <c:pt idx="1188">
                  <c:v>9.812E+16</c:v>
                </c:pt>
                <c:pt idx="1189">
                  <c:v>1.046E+17</c:v>
                </c:pt>
                <c:pt idx="1190">
                  <c:v>1.046E+17</c:v>
                </c:pt>
                <c:pt idx="1191">
                  <c:v>9.794E+16</c:v>
                </c:pt>
                <c:pt idx="1192">
                  <c:v>1.054E+17</c:v>
                </c:pt>
                <c:pt idx="1193">
                  <c:v>1.039E+17</c:v>
                </c:pt>
                <c:pt idx="1194">
                  <c:v>1.053E+17</c:v>
                </c:pt>
                <c:pt idx="1195">
                  <c:v>6013000000000000</c:v>
                </c:pt>
                <c:pt idx="1196">
                  <c:v>4531000000000</c:v>
                </c:pt>
                <c:pt idx="1197">
                  <c:v>224100000000000</c:v>
                </c:pt>
                <c:pt idx="1198">
                  <c:v>8165000000000</c:v>
                </c:pt>
                <c:pt idx="1199">
                  <c:v>906300000000000</c:v>
                </c:pt>
                <c:pt idx="1200">
                  <c:v>904200000000000</c:v>
                </c:pt>
                <c:pt idx="1201">
                  <c:v>894100000000000</c:v>
                </c:pt>
                <c:pt idx="1202">
                  <c:v>890700000000000</c:v>
                </c:pt>
                <c:pt idx="1203">
                  <c:v>863400000000000</c:v>
                </c:pt>
                <c:pt idx="1204">
                  <c:v>853200000000000</c:v>
                </c:pt>
                <c:pt idx="1205">
                  <c:v>855100000000000</c:v>
                </c:pt>
                <c:pt idx="1206">
                  <c:v>855800000000000</c:v>
                </c:pt>
                <c:pt idx="1207">
                  <c:v>873200000000000</c:v>
                </c:pt>
                <c:pt idx="1208">
                  <c:v>871100000000000</c:v>
                </c:pt>
                <c:pt idx="1209">
                  <c:v>847000000000000</c:v>
                </c:pt>
                <c:pt idx="1210">
                  <c:v>867600000000000</c:v>
                </c:pt>
                <c:pt idx="1211">
                  <c:v>826800000000000</c:v>
                </c:pt>
                <c:pt idx="1212">
                  <c:v>821700000000000</c:v>
                </c:pt>
                <c:pt idx="1213">
                  <c:v>790900000000000</c:v>
                </c:pt>
                <c:pt idx="1214">
                  <c:v>790900000000000</c:v>
                </c:pt>
                <c:pt idx="1215">
                  <c:v>809500000000000</c:v>
                </c:pt>
                <c:pt idx="1216">
                  <c:v>833400000000000</c:v>
                </c:pt>
                <c:pt idx="1217">
                  <c:v>866900000000000</c:v>
                </c:pt>
                <c:pt idx="1218">
                  <c:v>870800000000000</c:v>
                </c:pt>
                <c:pt idx="1219">
                  <c:v>866900000000000</c:v>
                </c:pt>
                <c:pt idx="1220">
                  <c:v>875200000000000</c:v>
                </c:pt>
                <c:pt idx="1221">
                  <c:v>89810000000000</c:v>
                </c:pt>
                <c:pt idx="1222">
                  <c:v>22480000000000</c:v>
                </c:pt>
                <c:pt idx="1223">
                  <c:v>2.991E+16</c:v>
                </c:pt>
                <c:pt idx="1224">
                  <c:v>5096000000000000</c:v>
                </c:pt>
                <c:pt idx="1225">
                  <c:v>4.722E+16</c:v>
                </c:pt>
                <c:pt idx="1226">
                  <c:v>4.707E+16</c:v>
                </c:pt>
                <c:pt idx="1227">
                  <c:v>4.736E+16</c:v>
                </c:pt>
                <c:pt idx="1228">
                  <c:v>4.796E+16</c:v>
                </c:pt>
                <c:pt idx="1229">
                  <c:v>4.785E+16</c:v>
                </c:pt>
                <c:pt idx="1230">
                  <c:v>4.798E+16</c:v>
                </c:pt>
                <c:pt idx="1231">
                  <c:v>4.846E+16</c:v>
                </c:pt>
                <c:pt idx="1232">
                  <c:v>4.87E+16</c:v>
                </c:pt>
                <c:pt idx="1233">
                  <c:v>4.851E+16</c:v>
                </c:pt>
                <c:pt idx="1234">
                  <c:v>4.829E+16</c:v>
                </c:pt>
                <c:pt idx="1235">
                  <c:v>4.827E+16</c:v>
                </c:pt>
                <c:pt idx="1236">
                  <c:v>4.801E+16</c:v>
                </c:pt>
                <c:pt idx="1237">
                  <c:v>4.844E+16</c:v>
                </c:pt>
                <c:pt idx="1238">
                  <c:v>4.825E+16</c:v>
                </c:pt>
                <c:pt idx="1239">
                  <c:v>4.407E+16</c:v>
                </c:pt>
                <c:pt idx="1240">
                  <c:v>7.386E+16</c:v>
                </c:pt>
                <c:pt idx="1241">
                  <c:v>7.249E+16</c:v>
                </c:pt>
                <c:pt idx="1242">
                  <c:v>7.53E+16</c:v>
                </c:pt>
                <c:pt idx="1243">
                  <c:v>7.672E+16</c:v>
                </c:pt>
                <c:pt idx="1244">
                  <c:v>8.139E+16</c:v>
                </c:pt>
                <c:pt idx="1245">
                  <c:v>8.876E+16</c:v>
                </c:pt>
                <c:pt idx="1246">
                  <c:v>7.944E+16</c:v>
                </c:pt>
                <c:pt idx="1247">
                  <c:v>9.082E+16</c:v>
                </c:pt>
                <c:pt idx="1248">
                  <c:v>9.192E+16</c:v>
                </c:pt>
                <c:pt idx="1249">
                  <c:v>9.114E+16</c:v>
                </c:pt>
                <c:pt idx="1250">
                  <c:v>9.175E+16</c:v>
                </c:pt>
                <c:pt idx="1251">
                  <c:v>2.684E+16</c:v>
                </c:pt>
                <c:pt idx="1252">
                  <c:v>7.788E+16</c:v>
                </c:pt>
                <c:pt idx="1253">
                  <c:v>9.789E+16</c:v>
                </c:pt>
                <c:pt idx="1254">
                  <c:v>6.268E+16</c:v>
                </c:pt>
                <c:pt idx="1255">
                  <c:v>1.235E+16</c:v>
                </c:pt>
                <c:pt idx="1256">
                  <c:v>1.027E+17</c:v>
                </c:pt>
                <c:pt idx="1257">
                  <c:v>9.225E+16</c:v>
                </c:pt>
                <c:pt idx="1258">
                  <c:v>1.041E+17</c:v>
                </c:pt>
                <c:pt idx="1259">
                  <c:v>1.027E+17</c:v>
                </c:pt>
                <c:pt idx="1260">
                  <c:v>9.193E+16</c:v>
                </c:pt>
                <c:pt idx="1261">
                  <c:v>1.032E+17</c:v>
                </c:pt>
                <c:pt idx="1262">
                  <c:v>1.041E+17</c:v>
                </c:pt>
                <c:pt idx="1263">
                  <c:v>1.039E+17</c:v>
                </c:pt>
                <c:pt idx="1264">
                  <c:v>1.037E+17</c:v>
                </c:pt>
                <c:pt idx="1265">
                  <c:v>1.042E+17</c:v>
                </c:pt>
                <c:pt idx="1266">
                  <c:v>1.033E+17</c:v>
                </c:pt>
                <c:pt idx="1267">
                  <c:v>1.048E+17</c:v>
                </c:pt>
                <c:pt idx="1268">
                  <c:v>1.027E+17</c:v>
                </c:pt>
                <c:pt idx="1269">
                  <c:v>1.047E+17</c:v>
                </c:pt>
                <c:pt idx="1270">
                  <c:v>1.033E+17</c:v>
                </c:pt>
                <c:pt idx="1271">
                  <c:v>1.041E+17</c:v>
                </c:pt>
                <c:pt idx="1272">
                  <c:v>1.033E+17</c:v>
                </c:pt>
                <c:pt idx="1273">
                  <c:v>1.03E+17</c:v>
                </c:pt>
                <c:pt idx="1274">
                  <c:v>7.574E+16</c:v>
                </c:pt>
                <c:pt idx="1275">
                  <c:v>1.03E+17</c:v>
                </c:pt>
                <c:pt idx="1276">
                  <c:v>1.042E+17</c:v>
                </c:pt>
                <c:pt idx="1277">
                  <c:v>1.024E+17</c:v>
                </c:pt>
                <c:pt idx="1278">
                  <c:v>1.045E+17</c:v>
                </c:pt>
                <c:pt idx="1279">
                  <c:v>1.029E+17</c:v>
                </c:pt>
                <c:pt idx="1280">
                  <c:v>1.042E+17</c:v>
                </c:pt>
                <c:pt idx="1281">
                  <c:v>1.031E+17</c:v>
                </c:pt>
                <c:pt idx="1282">
                  <c:v>5.227E+16</c:v>
                </c:pt>
                <c:pt idx="1283">
                  <c:v>4.905E+16</c:v>
                </c:pt>
                <c:pt idx="1284">
                  <c:v>1.031E+17</c:v>
                </c:pt>
                <c:pt idx="1285">
                  <c:v>1.038E+17</c:v>
                </c:pt>
                <c:pt idx="1286">
                  <c:v>1.028E+17</c:v>
                </c:pt>
                <c:pt idx="1287">
                  <c:v>9.231E+16</c:v>
                </c:pt>
                <c:pt idx="1288">
                  <c:v>1.025E+17</c:v>
                </c:pt>
                <c:pt idx="1289">
                  <c:v>1.044E+17</c:v>
                </c:pt>
                <c:pt idx="1290">
                  <c:v>2.337E+16</c:v>
                </c:pt>
                <c:pt idx="1291">
                  <c:v>8.748E+16</c:v>
                </c:pt>
                <c:pt idx="1292">
                  <c:v>5.541E+16</c:v>
                </c:pt>
                <c:pt idx="1293">
                  <c:v>6.469E+16</c:v>
                </c:pt>
                <c:pt idx="1294">
                  <c:v>1.03E+17</c:v>
                </c:pt>
                <c:pt idx="1295">
                  <c:v>1.032E+17</c:v>
                </c:pt>
                <c:pt idx="1296">
                  <c:v>1.039E+17</c:v>
                </c:pt>
                <c:pt idx="1297">
                  <c:v>1.027E+17</c:v>
                </c:pt>
                <c:pt idx="1298">
                  <c:v>1.043E+17</c:v>
                </c:pt>
                <c:pt idx="1299">
                  <c:v>1.024E+17</c:v>
                </c:pt>
                <c:pt idx="1300">
                  <c:v>1.043E+17</c:v>
                </c:pt>
                <c:pt idx="1301">
                  <c:v>8.017E+16</c:v>
                </c:pt>
                <c:pt idx="1302">
                  <c:v>3.269E+16</c:v>
                </c:pt>
                <c:pt idx="1303">
                  <c:v>1.032E+17</c:v>
                </c:pt>
                <c:pt idx="1304">
                  <c:v>1.035E+17</c:v>
                </c:pt>
                <c:pt idx="1305">
                  <c:v>1.038E+17</c:v>
                </c:pt>
                <c:pt idx="1306">
                  <c:v>1.028E+17</c:v>
                </c:pt>
                <c:pt idx="1307">
                  <c:v>1.04E+17</c:v>
                </c:pt>
                <c:pt idx="1308">
                  <c:v>1.02E+17</c:v>
                </c:pt>
                <c:pt idx="1309">
                  <c:v>1.044E+17</c:v>
                </c:pt>
                <c:pt idx="1310">
                  <c:v>1.025E+17</c:v>
                </c:pt>
                <c:pt idx="1311">
                  <c:v>1.036E+17</c:v>
                </c:pt>
                <c:pt idx="1312">
                  <c:v>1.029E+17</c:v>
                </c:pt>
                <c:pt idx="1313">
                  <c:v>1.032E+17</c:v>
                </c:pt>
                <c:pt idx="1314">
                  <c:v>9.481E+16</c:v>
                </c:pt>
                <c:pt idx="1315">
                  <c:v>7.384E+16</c:v>
                </c:pt>
                <c:pt idx="1316">
                  <c:v>8.92E+16</c:v>
                </c:pt>
                <c:pt idx="1317">
                  <c:v>5.683E+16</c:v>
                </c:pt>
                <c:pt idx="1318">
                  <c:v>6.465E+16</c:v>
                </c:pt>
                <c:pt idx="1319">
                  <c:v>9.682E+16</c:v>
                </c:pt>
                <c:pt idx="1320">
                  <c:v>1.045E+17</c:v>
                </c:pt>
                <c:pt idx="1321">
                  <c:v>1.576E+16</c:v>
                </c:pt>
                <c:pt idx="1322">
                  <c:v>1.048E+17</c:v>
                </c:pt>
                <c:pt idx="1323">
                  <c:v>1.045E+17</c:v>
                </c:pt>
                <c:pt idx="1324">
                  <c:v>1.042E+17</c:v>
                </c:pt>
                <c:pt idx="1325">
                  <c:v>1.049E+17</c:v>
                </c:pt>
                <c:pt idx="1326">
                  <c:v>1.04E+17</c:v>
                </c:pt>
                <c:pt idx="1327">
                  <c:v>9.963E+16</c:v>
                </c:pt>
                <c:pt idx="1328">
                  <c:v>9.178E+16</c:v>
                </c:pt>
                <c:pt idx="1329">
                  <c:v>9.652E+16</c:v>
                </c:pt>
                <c:pt idx="1330">
                  <c:v>1.04E+17</c:v>
                </c:pt>
                <c:pt idx="1331">
                  <c:v>1.048E+17</c:v>
                </c:pt>
                <c:pt idx="1332">
                  <c:v>1.042E+17</c:v>
                </c:pt>
                <c:pt idx="1333">
                  <c:v>1.043E+17</c:v>
                </c:pt>
                <c:pt idx="1334">
                  <c:v>1.047E+17</c:v>
                </c:pt>
                <c:pt idx="1335">
                  <c:v>1.034E+17</c:v>
                </c:pt>
                <c:pt idx="1336">
                  <c:v>1.051E+17</c:v>
                </c:pt>
                <c:pt idx="1337">
                  <c:v>1.032E+17</c:v>
                </c:pt>
                <c:pt idx="1338">
                  <c:v>9.045E+16</c:v>
                </c:pt>
                <c:pt idx="1339">
                  <c:v>2.471E+16</c:v>
                </c:pt>
                <c:pt idx="1340">
                  <c:v>1.049E+17</c:v>
                </c:pt>
                <c:pt idx="1341">
                  <c:v>9.738E+16</c:v>
                </c:pt>
                <c:pt idx="1342">
                  <c:v>1.044E+17</c:v>
                </c:pt>
                <c:pt idx="1343">
                  <c:v>1.043E+17</c:v>
                </c:pt>
                <c:pt idx="1344">
                  <c:v>1.034E+17</c:v>
                </c:pt>
                <c:pt idx="1345">
                  <c:v>1.048E+17</c:v>
                </c:pt>
                <c:pt idx="1346">
                  <c:v>9.743E+16</c:v>
                </c:pt>
                <c:pt idx="1347">
                  <c:v>1.042E+17</c:v>
                </c:pt>
                <c:pt idx="1348">
                  <c:v>9.797E+16</c:v>
                </c:pt>
                <c:pt idx="1349">
                  <c:v>1.043E+17</c:v>
                </c:pt>
                <c:pt idx="1350">
                  <c:v>1.027E+17</c:v>
                </c:pt>
                <c:pt idx="1351">
                  <c:v>1.042E+17</c:v>
                </c:pt>
                <c:pt idx="1352">
                  <c:v>1.03E+17</c:v>
                </c:pt>
                <c:pt idx="1353">
                  <c:v>1.039E+17</c:v>
                </c:pt>
                <c:pt idx="1354">
                  <c:v>1.038E+17</c:v>
                </c:pt>
                <c:pt idx="1355">
                  <c:v>1.036E+17</c:v>
                </c:pt>
                <c:pt idx="1356">
                  <c:v>1.045E+17</c:v>
                </c:pt>
                <c:pt idx="1357">
                  <c:v>1.033E+17</c:v>
                </c:pt>
                <c:pt idx="1358">
                  <c:v>1.048E+17</c:v>
                </c:pt>
                <c:pt idx="1359">
                  <c:v>9.946E+16</c:v>
                </c:pt>
                <c:pt idx="1360">
                  <c:v>1.05E+17</c:v>
                </c:pt>
                <c:pt idx="1361">
                  <c:v>2.913E+16</c:v>
                </c:pt>
                <c:pt idx="1362">
                  <c:v>8.463E+16</c:v>
                </c:pt>
                <c:pt idx="1363">
                  <c:v>9.677E+16</c:v>
                </c:pt>
                <c:pt idx="1364">
                  <c:v>1.039E+17</c:v>
                </c:pt>
                <c:pt idx="1365">
                  <c:v>1.037E+17</c:v>
                </c:pt>
                <c:pt idx="1366">
                  <c:v>9.648E+16</c:v>
                </c:pt>
                <c:pt idx="1367">
                  <c:v>1.043E+17</c:v>
                </c:pt>
                <c:pt idx="1368">
                  <c:v>1.03E+17</c:v>
                </c:pt>
                <c:pt idx="1369">
                  <c:v>1.048E+17</c:v>
                </c:pt>
                <c:pt idx="1370">
                  <c:v>1.028E+17</c:v>
                </c:pt>
                <c:pt idx="1371">
                  <c:v>1.045E+17</c:v>
                </c:pt>
                <c:pt idx="1372">
                  <c:v>1.031E+17</c:v>
                </c:pt>
                <c:pt idx="1373">
                  <c:v>1.041E+17</c:v>
                </c:pt>
                <c:pt idx="1374">
                  <c:v>1.035E+17</c:v>
                </c:pt>
                <c:pt idx="1375">
                  <c:v>9.764E+16</c:v>
                </c:pt>
                <c:pt idx="1376">
                  <c:v>1.041E+17</c:v>
                </c:pt>
                <c:pt idx="1377">
                  <c:v>6.119E+16</c:v>
                </c:pt>
                <c:pt idx="1378">
                  <c:v>4.958E+16</c:v>
                </c:pt>
                <c:pt idx="1379">
                  <c:v>4.223E+16</c:v>
                </c:pt>
                <c:pt idx="1380">
                  <c:v>7.165E+16</c:v>
                </c:pt>
                <c:pt idx="1381">
                  <c:v>1.025E+17</c:v>
                </c:pt>
                <c:pt idx="1382">
                  <c:v>7.648E+16</c:v>
                </c:pt>
                <c:pt idx="1383">
                  <c:v>3.681E+16</c:v>
                </c:pt>
                <c:pt idx="1384">
                  <c:v>1.042E+17</c:v>
                </c:pt>
                <c:pt idx="1385">
                  <c:v>1.035E+17</c:v>
                </c:pt>
                <c:pt idx="1386">
                  <c:v>9.693E+16</c:v>
                </c:pt>
                <c:pt idx="1387">
                  <c:v>9.703E+16</c:v>
                </c:pt>
                <c:pt idx="1388">
                  <c:v>1.033E+17</c:v>
                </c:pt>
                <c:pt idx="1389">
                  <c:v>2.671E+16</c:v>
                </c:pt>
                <c:pt idx="1390">
                  <c:v>1.023E+17</c:v>
                </c:pt>
                <c:pt idx="1391">
                  <c:v>1.043E+17</c:v>
                </c:pt>
                <c:pt idx="1392">
                  <c:v>1.025E+17</c:v>
                </c:pt>
                <c:pt idx="1393">
                  <c:v>1.041E+17</c:v>
                </c:pt>
                <c:pt idx="1394">
                  <c:v>1.027E+17</c:v>
                </c:pt>
                <c:pt idx="1395">
                  <c:v>1.037E+17</c:v>
                </c:pt>
                <c:pt idx="1396">
                  <c:v>8.812E+16</c:v>
                </c:pt>
                <c:pt idx="1397">
                  <c:v>7.675E+16</c:v>
                </c:pt>
                <c:pt idx="1398">
                  <c:v>9.779E+16</c:v>
                </c:pt>
                <c:pt idx="1399">
                  <c:v>1.026E+17</c:v>
                </c:pt>
                <c:pt idx="1400">
                  <c:v>1.041E+17</c:v>
                </c:pt>
                <c:pt idx="1401">
                  <c:v>1.027E+17</c:v>
                </c:pt>
                <c:pt idx="1402">
                  <c:v>8.596E+16</c:v>
                </c:pt>
                <c:pt idx="1403">
                  <c:v>3.005E+16</c:v>
                </c:pt>
                <c:pt idx="1404">
                  <c:v>7.191E+16</c:v>
                </c:pt>
                <c:pt idx="1405">
                  <c:v>4.283E+16</c:v>
                </c:pt>
                <c:pt idx="1406">
                  <c:v>1.033E+17</c:v>
                </c:pt>
                <c:pt idx="1407">
                  <c:v>8773000000000000</c:v>
                </c:pt>
                <c:pt idx="1408">
                  <c:v>1.006E+17</c:v>
                </c:pt>
                <c:pt idx="1409">
                  <c:v>6.365E+16</c:v>
                </c:pt>
                <c:pt idx="1410">
                  <c:v>9.238E+16</c:v>
                </c:pt>
                <c:pt idx="1411">
                  <c:v>1.038E+17</c:v>
                </c:pt>
                <c:pt idx="1412">
                  <c:v>1.02E+17</c:v>
                </c:pt>
                <c:pt idx="1413">
                  <c:v>3.283E+16</c:v>
                </c:pt>
                <c:pt idx="1414">
                  <c:v>1.022E+17</c:v>
                </c:pt>
                <c:pt idx="1415">
                  <c:v>1.031E+17</c:v>
                </c:pt>
                <c:pt idx="1416">
                  <c:v>1.018E+17</c:v>
                </c:pt>
                <c:pt idx="1417">
                  <c:v>5.431E+16</c:v>
                </c:pt>
                <c:pt idx="1418">
                  <c:v>6.405E+16</c:v>
                </c:pt>
                <c:pt idx="1419">
                  <c:v>7.225E+16</c:v>
                </c:pt>
                <c:pt idx="1420">
                  <c:v>1.024E+17</c:v>
                </c:pt>
                <c:pt idx="1421">
                  <c:v>1.01E+17</c:v>
                </c:pt>
                <c:pt idx="1422">
                  <c:v>1.028E+17</c:v>
                </c:pt>
                <c:pt idx="1423">
                  <c:v>1.009E+17</c:v>
                </c:pt>
                <c:pt idx="1424">
                  <c:v>1.029E+17</c:v>
                </c:pt>
                <c:pt idx="1425">
                  <c:v>1.013E+17</c:v>
                </c:pt>
                <c:pt idx="1426">
                  <c:v>1.024E+17</c:v>
                </c:pt>
                <c:pt idx="1427">
                  <c:v>1.019E+17</c:v>
                </c:pt>
                <c:pt idx="1428">
                  <c:v>1.023E+17</c:v>
                </c:pt>
                <c:pt idx="1429">
                  <c:v>1.022E+17</c:v>
                </c:pt>
                <c:pt idx="1430">
                  <c:v>1.025E+17</c:v>
                </c:pt>
                <c:pt idx="1431">
                  <c:v>4.529E+16</c:v>
                </c:pt>
                <c:pt idx="1432">
                  <c:v>1.017E+17</c:v>
                </c:pt>
                <c:pt idx="1433">
                  <c:v>1.036E+17</c:v>
                </c:pt>
                <c:pt idx="1434">
                  <c:v>9.756E+16</c:v>
                </c:pt>
                <c:pt idx="1435">
                  <c:v>1.036E+17</c:v>
                </c:pt>
                <c:pt idx="1436">
                  <c:v>8.675E+16</c:v>
                </c:pt>
                <c:pt idx="1437">
                  <c:v>1.028E+17</c:v>
                </c:pt>
                <c:pt idx="1438">
                  <c:v>1.021E+17</c:v>
                </c:pt>
                <c:pt idx="1439">
                  <c:v>1.028E+17</c:v>
                </c:pt>
                <c:pt idx="1440">
                  <c:v>1.027E+17</c:v>
                </c:pt>
                <c:pt idx="1441">
                  <c:v>1.025E+17</c:v>
                </c:pt>
                <c:pt idx="1442">
                  <c:v>1.033E+17</c:v>
                </c:pt>
                <c:pt idx="1443">
                  <c:v>1.022E+17</c:v>
                </c:pt>
                <c:pt idx="1444">
                  <c:v>1.034E+17</c:v>
                </c:pt>
                <c:pt idx="1445">
                  <c:v>1.012E+17</c:v>
                </c:pt>
                <c:pt idx="1446">
                  <c:v>1.028E+17</c:v>
                </c:pt>
                <c:pt idx="1447">
                  <c:v>9.713E+16</c:v>
                </c:pt>
                <c:pt idx="1448">
                  <c:v>2.068E+16</c:v>
                </c:pt>
                <c:pt idx="1449">
                  <c:v>1.016E+17</c:v>
                </c:pt>
                <c:pt idx="1450">
                  <c:v>1.025E+17</c:v>
                </c:pt>
                <c:pt idx="1451">
                  <c:v>1.024E+17</c:v>
                </c:pt>
                <c:pt idx="1452">
                  <c:v>1.016E+17</c:v>
                </c:pt>
                <c:pt idx="1453">
                  <c:v>1.027E+17</c:v>
                </c:pt>
                <c:pt idx="1454">
                  <c:v>1.011E+17</c:v>
                </c:pt>
                <c:pt idx="1455">
                  <c:v>1.029E+17</c:v>
                </c:pt>
                <c:pt idx="1456">
                  <c:v>1.014E+17</c:v>
                </c:pt>
                <c:pt idx="1457">
                  <c:v>1.025E+17</c:v>
                </c:pt>
                <c:pt idx="1458">
                  <c:v>1.02E+17</c:v>
                </c:pt>
                <c:pt idx="1459">
                  <c:v>7.58E+16</c:v>
                </c:pt>
                <c:pt idx="1460">
                  <c:v>2.397E+16</c:v>
                </c:pt>
                <c:pt idx="1461">
                  <c:v>4.22E+16</c:v>
                </c:pt>
                <c:pt idx="1462">
                  <c:v>6.239E+16</c:v>
                </c:pt>
                <c:pt idx="1463">
                  <c:v>1.516E+16</c:v>
                </c:pt>
                <c:pt idx="1464">
                  <c:v>2.586E+16</c:v>
                </c:pt>
                <c:pt idx="1465">
                  <c:v>9.174E+16</c:v>
                </c:pt>
                <c:pt idx="1466">
                  <c:v>1.028E+17</c:v>
                </c:pt>
                <c:pt idx="1467">
                  <c:v>1.008E+17</c:v>
                </c:pt>
                <c:pt idx="1468">
                  <c:v>1.021E+17</c:v>
                </c:pt>
                <c:pt idx="1469">
                  <c:v>1.018E+17</c:v>
                </c:pt>
                <c:pt idx="1470">
                  <c:v>1.02E+17</c:v>
                </c:pt>
                <c:pt idx="1471">
                  <c:v>1.027E+17</c:v>
                </c:pt>
                <c:pt idx="1472">
                  <c:v>8.513E+16</c:v>
                </c:pt>
                <c:pt idx="1473">
                  <c:v>2.622E+16</c:v>
                </c:pt>
                <c:pt idx="1474">
                  <c:v>1.036E+17</c:v>
                </c:pt>
                <c:pt idx="1475">
                  <c:v>1.035E+17</c:v>
                </c:pt>
                <c:pt idx="1476">
                  <c:v>1.017E+17</c:v>
                </c:pt>
                <c:pt idx="1477">
                  <c:v>1.041E+17</c:v>
                </c:pt>
                <c:pt idx="1478">
                  <c:v>1.017E+17</c:v>
                </c:pt>
                <c:pt idx="1479">
                  <c:v>1.023E+17</c:v>
                </c:pt>
                <c:pt idx="1480">
                  <c:v>1.021E+17</c:v>
                </c:pt>
                <c:pt idx="1481">
                  <c:v>9.74E+16</c:v>
                </c:pt>
                <c:pt idx="1482">
                  <c:v>1.022E+17</c:v>
                </c:pt>
                <c:pt idx="1483">
                  <c:v>1.017E+17</c:v>
                </c:pt>
                <c:pt idx="1484">
                  <c:v>1.03E+17</c:v>
                </c:pt>
                <c:pt idx="1485">
                  <c:v>1.018E+17</c:v>
                </c:pt>
                <c:pt idx="1486">
                  <c:v>1.032E+17</c:v>
                </c:pt>
                <c:pt idx="1487">
                  <c:v>1.013E+17</c:v>
                </c:pt>
                <c:pt idx="1488">
                  <c:v>1.031E+17</c:v>
                </c:pt>
                <c:pt idx="1489">
                  <c:v>1.014E+17</c:v>
                </c:pt>
                <c:pt idx="1490">
                  <c:v>1.026E+17</c:v>
                </c:pt>
                <c:pt idx="1491">
                  <c:v>8.081E+16</c:v>
                </c:pt>
                <c:pt idx="1492">
                  <c:v>4.688E+16</c:v>
                </c:pt>
                <c:pt idx="1493">
                  <c:v>1.016E+17</c:v>
                </c:pt>
                <c:pt idx="1494">
                  <c:v>1.018E+17</c:v>
                </c:pt>
                <c:pt idx="1495">
                  <c:v>1.012E+17</c:v>
                </c:pt>
                <c:pt idx="1496">
                  <c:v>1.01E+17</c:v>
                </c:pt>
                <c:pt idx="1497">
                  <c:v>1.012E+17</c:v>
                </c:pt>
                <c:pt idx="1498">
                  <c:v>1.009E+17</c:v>
                </c:pt>
                <c:pt idx="1499">
                  <c:v>1.019E+17</c:v>
                </c:pt>
                <c:pt idx="1500">
                  <c:v>1.005E+17</c:v>
                </c:pt>
                <c:pt idx="1501">
                  <c:v>1.025E+17</c:v>
                </c:pt>
                <c:pt idx="1502">
                  <c:v>1.009E+17</c:v>
                </c:pt>
                <c:pt idx="1503">
                  <c:v>1.027E+17</c:v>
                </c:pt>
                <c:pt idx="1504">
                  <c:v>9.61E+16</c:v>
                </c:pt>
                <c:pt idx="1505">
                  <c:v>1.019E+17</c:v>
                </c:pt>
                <c:pt idx="1506">
                  <c:v>1.001E+17</c:v>
                </c:pt>
                <c:pt idx="1507">
                  <c:v>1.008E+17</c:v>
                </c:pt>
                <c:pt idx="1508">
                  <c:v>7.729E+16</c:v>
                </c:pt>
                <c:pt idx="1509">
                  <c:v>1.008E+17</c:v>
                </c:pt>
                <c:pt idx="1510">
                  <c:v>1.013E+17</c:v>
                </c:pt>
                <c:pt idx="1511">
                  <c:v>8.938E+16</c:v>
                </c:pt>
                <c:pt idx="1512">
                  <c:v>3.544E+16</c:v>
                </c:pt>
                <c:pt idx="1513">
                  <c:v>1.031E+17</c:v>
                </c:pt>
                <c:pt idx="1514">
                  <c:v>1.012E+17</c:v>
                </c:pt>
                <c:pt idx="1515">
                  <c:v>1.027E+17</c:v>
                </c:pt>
                <c:pt idx="1516">
                  <c:v>1.013E+17</c:v>
                </c:pt>
                <c:pt idx="1517">
                  <c:v>1.021E+17</c:v>
                </c:pt>
                <c:pt idx="1518">
                  <c:v>1.017E+17</c:v>
                </c:pt>
                <c:pt idx="1519">
                  <c:v>1.017E+17</c:v>
                </c:pt>
                <c:pt idx="1520">
                  <c:v>9.818E+16</c:v>
                </c:pt>
                <c:pt idx="1521">
                  <c:v>1.013E+17</c:v>
                </c:pt>
                <c:pt idx="1522">
                  <c:v>1.02E+17</c:v>
                </c:pt>
                <c:pt idx="1523">
                  <c:v>1.008E+17</c:v>
                </c:pt>
                <c:pt idx="1524">
                  <c:v>9.684E+16</c:v>
                </c:pt>
                <c:pt idx="1525">
                  <c:v>9.15E+16</c:v>
                </c:pt>
                <c:pt idx="1526">
                  <c:v>1.025E+17</c:v>
                </c:pt>
                <c:pt idx="1527">
                  <c:v>1.011E+17</c:v>
                </c:pt>
                <c:pt idx="1528">
                  <c:v>9.382E+16</c:v>
                </c:pt>
                <c:pt idx="1529">
                  <c:v>1.015E+17</c:v>
                </c:pt>
                <c:pt idx="1530">
                  <c:v>1.014E+17</c:v>
                </c:pt>
                <c:pt idx="1531">
                  <c:v>1.018E+17</c:v>
                </c:pt>
                <c:pt idx="1532">
                  <c:v>1.013E+17</c:v>
                </c:pt>
                <c:pt idx="1533">
                  <c:v>1.023E+17</c:v>
                </c:pt>
                <c:pt idx="1534">
                  <c:v>1.007E+17</c:v>
                </c:pt>
                <c:pt idx="1535">
                  <c:v>1.019E+17</c:v>
                </c:pt>
                <c:pt idx="1536">
                  <c:v>9.969E+16</c:v>
                </c:pt>
                <c:pt idx="1537">
                  <c:v>1.012E+17</c:v>
                </c:pt>
                <c:pt idx="1538">
                  <c:v>9.96E+16</c:v>
                </c:pt>
                <c:pt idx="1539">
                  <c:v>1.009E+17</c:v>
                </c:pt>
                <c:pt idx="1540">
                  <c:v>1.002E+17</c:v>
                </c:pt>
                <c:pt idx="1541">
                  <c:v>9.306E+16</c:v>
                </c:pt>
                <c:pt idx="1542">
                  <c:v>1.005E+17</c:v>
                </c:pt>
                <c:pt idx="1543">
                  <c:v>1.002E+17</c:v>
                </c:pt>
                <c:pt idx="1544">
                  <c:v>1.009E+17</c:v>
                </c:pt>
                <c:pt idx="1545">
                  <c:v>9.997E+16</c:v>
                </c:pt>
                <c:pt idx="1546">
                  <c:v>1.012E+17</c:v>
                </c:pt>
                <c:pt idx="1547">
                  <c:v>9.967E+16</c:v>
                </c:pt>
                <c:pt idx="1548">
                  <c:v>1.014E+17</c:v>
                </c:pt>
                <c:pt idx="1549">
                  <c:v>9.465E+16</c:v>
                </c:pt>
                <c:pt idx="1550">
                  <c:v>1.011E+17</c:v>
                </c:pt>
                <c:pt idx="1551">
                  <c:v>9.998E+16</c:v>
                </c:pt>
                <c:pt idx="1552">
                  <c:v>1.01E+17</c:v>
                </c:pt>
                <c:pt idx="1553">
                  <c:v>1.005E+17</c:v>
                </c:pt>
                <c:pt idx="1554">
                  <c:v>9.645E+16</c:v>
                </c:pt>
                <c:pt idx="1555">
                  <c:v>9.319E+16</c:v>
                </c:pt>
                <c:pt idx="1556">
                  <c:v>1.001E+17</c:v>
                </c:pt>
                <c:pt idx="1557">
                  <c:v>1.005E+17</c:v>
                </c:pt>
                <c:pt idx="1558">
                  <c:v>1.002E+17</c:v>
                </c:pt>
                <c:pt idx="1559">
                  <c:v>1.031E+17</c:v>
                </c:pt>
                <c:pt idx="1560">
                  <c:v>1.011E+17</c:v>
                </c:pt>
                <c:pt idx="1561">
                  <c:v>1.026E+17</c:v>
                </c:pt>
                <c:pt idx="1562">
                  <c:v>9.667E+16</c:v>
                </c:pt>
                <c:pt idx="1563">
                  <c:v>1.02E+17</c:v>
                </c:pt>
                <c:pt idx="1564">
                  <c:v>1.015E+17</c:v>
                </c:pt>
                <c:pt idx="1565">
                  <c:v>3.804E+16</c:v>
                </c:pt>
                <c:pt idx="1566">
                  <c:v>9.382E+16</c:v>
                </c:pt>
                <c:pt idx="1567">
                  <c:v>9.845E+16</c:v>
                </c:pt>
                <c:pt idx="1568">
                  <c:v>1.016E+17</c:v>
                </c:pt>
                <c:pt idx="1569">
                  <c:v>1.004E+17</c:v>
                </c:pt>
                <c:pt idx="1570">
                  <c:v>6.623E+16</c:v>
                </c:pt>
                <c:pt idx="1571">
                  <c:v>5.309E+16</c:v>
                </c:pt>
                <c:pt idx="1572">
                  <c:v>7.361E+16</c:v>
                </c:pt>
                <c:pt idx="1573">
                  <c:v>4.001E+16</c:v>
                </c:pt>
                <c:pt idx="1574">
                  <c:v>1.013E+17</c:v>
                </c:pt>
                <c:pt idx="1575">
                  <c:v>1.007E+17</c:v>
                </c:pt>
                <c:pt idx="1576">
                  <c:v>1.009E+17</c:v>
                </c:pt>
                <c:pt idx="1577">
                  <c:v>1.006E+17</c:v>
                </c:pt>
                <c:pt idx="1578">
                  <c:v>1.007E+17</c:v>
                </c:pt>
                <c:pt idx="1579">
                  <c:v>1.012E+17</c:v>
                </c:pt>
                <c:pt idx="1580">
                  <c:v>1.006E+17</c:v>
                </c:pt>
                <c:pt idx="1581">
                  <c:v>1.017E+17</c:v>
                </c:pt>
                <c:pt idx="1582">
                  <c:v>1.001E+17</c:v>
                </c:pt>
                <c:pt idx="1583">
                  <c:v>1.016E+17</c:v>
                </c:pt>
                <c:pt idx="1584">
                  <c:v>1.001E+17</c:v>
                </c:pt>
                <c:pt idx="1585">
                  <c:v>9.411E+16</c:v>
                </c:pt>
                <c:pt idx="1586">
                  <c:v>1.007E+17</c:v>
                </c:pt>
                <c:pt idx="1587">
                  <c:v>1.014E+17</c:v>
                </c:pt>
                <c:pt idx="1588">
                  <c:v>1.008E+17</c:v>
                </c:pt>
                <c:pt idx="1589">
                  <c:v>1.012E+17</c:v>
                </c:pt>
                <c:pt idx="1590">
                  <c:v>1.009E+17</c:v>
                </c:pt>
                <c:pt idx="1591">
                  <c:v>1.005E+17</c:v>
                </c:pt>
                <c:pt idx="1592">
                  <c:v>1.013E+17</c:v>
                </c:pt>
                <c:pt idx="1593">
                  <c:v>1.006E+17</c:v>
                </c:pt>
                <c:pt idx="1594">
                  <c:v>1.018E+17</c:v>
                </c:pt>
                <c:pt idx="1595">
                  <c:v>9.961E+16</c:v>
                </c:pt>
                <c:pt idx="1596">
                  <c:v>9.71E+16</c:v>
                </c:pt>
                <c:pt idx="1597">
                  <c:v>1.004E+17</c:v>
                </c:pt>
                <c:pt idx="1598">
                  <c:v>9.833E+16</c:v>
                </c:pt>
                <c:pt idx="1599">
                  <c:v>9.807E+16</c:v>
                </c:pt>
                <c:pt idx="1600">
                  <c:v>1.001E+17</c:v>
                </c:pt>
                <c:pt idx="1601">
                  <c:v>6.392E+16</c:v>
                </c:pt>
                <c:pt idx="1602">
                  <c:v>7.606E+16</c:v>
                </c:pt>
                <c:pt idx="1603">
                  <c:v>8949000000000000</c:v>
                </c:pt>
                <c:pt idx="1604">
                  <c:v>1.313E+16</c:v>
                </c:pt>
                <c:pt idx="1605">
                  <c:v>1.005E+17</c:v>
                </c:pt>
                <c:pt idx="1606">
                  <c:v>6.721E+16</c:v>
                </c:pt>
                <c:pt idx="1607">
                  <c:v>9.182E+16</c:v>
                </c:pt>
                <c:pt idx="1608">
                  <c:v>1.007E+17</c:v>
                </c:pt>
                <c:pt idx="1609">
                  <c:v>9.983E+16</c:v>
                </c:pt>
                <c:pt idx="1610">
                  <c:v>1.011E+17</c:v>
                </c:pt>
                <c:pt idx="1611">
                  <c:v>9.952E+16</c:v>
                </c:pt>
                <c:pt idx="1612">
                  <c:v>1.017E+17</c:v>
                </c:pt>
                <c:pt idx="1613">
                  <c:v>1.002E+17</c:v>
                </c:pt>
                <c:pt idx="1614">
                  <c:v>1.013E+17</c:v>
                </c:pt>
                <c:pt idx="1615">
                  <c:v>1.003E+17</c:v>
                </c:pt>
                <c:pt idx="1616">
                  <c:v>1.008E+17</c:v>
                </c:pt>
                <c:pt idx="1617">
                  <c:v>1.008E+17</c:v>
                </c:pt>
                <c:pt idx="1618">
                  <c:v>9.973E+16</c:v>
                </c:pt>
                <c:pt idx="1619">
                  <c:v>1.009E+17</c:v>
                </c:pt>
                <c:pt idx="1620">
                  <c:v>1.811E+16</c:v>
                </c:pt>
                <c:pt idx="1621">
                  <c:v>9.791E+16</c:v>
                </c:pt>
                <c:pt idx="1622">
                  <c:v>9.942E+16</c:v>
                </c:pt>
                <c:pt idx="1623">
                  <c:v>1.008E+17</c:v>
                </c:pt>
                <c:pt idx="1624">
                  <c:v>9.401E+16</c:v>
                </c:pt>
                <c:pt idx="1625">
                  <c:v>1.003E+17</c:v>
                </c:pt>
                <c:pt idx="1626">
                  <c:v>9.973E+16</c:v>
                </c:pt>
                <c:pt idx="1627">
                  <c:v>9.99E+16</c:v>
                </c:pt>
                <c:pt idx="1628">
                  <c:v>1.045E+17</c:v>
                </c:pt>
                <c:pt idx="1629">
                  <c:v>1.085E+17</c:v>
                </c:pt>
                <c:pt idx="1630">
                  <c:v>1.1E+17</c:v>
                </c:pt>
                <c:pt idx="1631">
                  <c:v>1.084E+17</c:v>
                </c:pt>
                <c:pt idx="1632">
                  <c:v>1.095E+17</c:v>
                </c:pt>
                <c:pt idx="1633">
                  <c:v>1.081E+17</c:v>
                </c:pt>
                <c:pt idx="1634">
                  <c:v>1.085E+17</c:v>
                </c:pt>
                <c:pt idx="1635">
                  <c:v>1.086E+17</c:v>
                </c:pt>
                <c:pt idx="1636">
                  <c:v>1.078E+17</c:v>
                </c:pt>
                <c:pt idx="1637">
                  <c:v>1.088E+17</c:v>
                </c:pt>
                <c:pt idx="1638">
                  <c:v>1.073E+17</c:v>
                </c:pt>
                <c:pt idx="1639">
                  <c:v>1.092E+17</c:v>
                </c:pt>
                <c:pt idx="1640">
                  <c:v>1.067E+17</c:v>
                </c:pt>
                <c:pt idx="1641">
                  <c:v>1.088E+17</c:v>
                </c:pt>
                <c:pt idx="1642">
                  <c:v>1.054E+17</c:v>
                </c:pt>
                <c:pt idx="1643">
                  <c:v>1.07E+17</c:v>
                </c:pt>
                <c:pt idx="1644">
                  <c:v>1.053E+17</c:v>
                </c:pt>
                <c:pt idx="1645">
                  <c:v>6.032E+16</c:v>
                </c:pt>
                <c:pt idx="1646">
                  <c:v>3.848E+16</c:v>
                </c:pt>
                <c:pt idx="1647">
                  <c:v>932500000000000</c:v>
                </c:pt>
                <c:pt idx="1648">
                  <c:v>1.065E+17</c:v>
                </c:pt>
                <c:pt idx="1649">
                  <c:v>1.066E+17</c:v>
                </c:pt>
                <c:pt idx="1650">
                  <c:v>4.854E+16</c:v>
                </c:pt>
                <c:pt idx="1651">
                  <c:v>1.01E+17</c:v>
                </c:pt>
                <c:pt idx="1652">
                  <c:v>1.021E+17</c:v>
                </c:pt>
                <c:pt idx="1653">
                  <c:v>1.024E+17</c:v>
                </c:pt>
                <c:pt idx="1654">
                  <c:v>1.036E+17</c:v>
                </c:pt>
                <c:pt idx="1655">
                  <c:v>1.059E+17</c:v>
                </c:pt>
                <c:pt idx="1656">
                  <c:v>1.057E+17</c:v>
                </c:pt>
                <c:pt idx="1657">
                  <c:v>1.057E+17</c:v>
                </c:pt>
                <c:pt idx="1658">
                  <c:v>9.108E+16</c:v>
                </c:pt>
                <c:pt idx="1659">
                  <c:v>1.056E+17</c:v>
                </c:pt>
                <c:pt idx="1660">
                  <c:v>2.041E+16</c:v>
                </c:pt>
                <c:pt idx="1661">
                  <c:v>9.322E+16</c:v>
                </c:pt>
                <c:pt idx="1662">
                  <c:v>1.058E+17</c:v>
                </c:pt>
                <c:pt idx="1663">
                  <c:v>1.046E+17</c:v>
                </c:pt>
                <c:pt idx="1664">
                  <c:v>1.06E+17</c:v>
                </c:pt>
                <c:pt idx="1665">
                  <c:v>9.215E+16</c:v>
                </c:pt>
                <c:pt idx="1666">
                  <c:v>1.077E+17</c:v>
                </c:pt>
                <c:pt idx="1667">
                  <c:v>1.055E+17</c:v>
                </c:pt>
                <c:pt idx="1668">
                  <c:v>2.101E+16</c:v>
                </c:pt>
                <c:pt idx="1669">
                  <c:v>9.697E+16</c:v>
                </c:pt>
                <c:pt idx="1670">
                  <c:v>9.878E+16</c:v>
                </c:pt>
                <c:pt idx="1671">
                  <c:v>1.081E+17</c:v>
                </c:pt>
                <c:pt idx="1672">
                  <c:v>1.083E+17</c:v>
                </c:pt>
                <c:pt idx="1673">
                  <c:v>1.094E+17</c:v>
                </c:pt>
                <c:pt idx="1674">
                  <c:v>1.081E+17</c:v>
                </c:pt>
                <c:pt idx="1675">
                  <c:v>1.094E+17</c:v>
                </c:pt>
                <c:pt idx="1676">
                  <c:v>1.06E+17</c:v>
                </c:pt>
                <c:pt idx="1677">
                  <c:v>8.723E+16</c:v>
                </c:pt>
                <c:pt idx="1678">
                  <c:v>9.841E+16</c:v>
                </c:pt>
                <c:pt idx="1679">
                  <c:v>1.085E+17</c:v>
                </c:pt>
                <c:pt idx="1680">
                  <c:v>3.203E+16</c:v>
                </c:pt>
                <c:pt idx="1681">
                  <c:v>7.314E+16</c:v>
                </c:pt>
                <c:pt idx="1682">
                  <c:v>1.075E+17</c:v>
                </c:pt>
                <c:pt idx="1683">
                  <c:v>1.072E+17</c:v>
                </c:pt>
                <c:pt idx="1684">
                  <c:v>1.078E+17</c:v>
                </c:pt>
                <c:pt idx="1685">
                  <c:v>8.09E+16</c:v>
                </c:pt>
                <c:pt idx="1686">
                  <c:v>1.006E+17</c:v>
                </c:pt>
                <c:pt idx="1687">
                  <c:v>1.059E+17</c:v>
                </c:pt>
                <c:pt idx="1688">
                  <c:v>7.15E+16</c:v>
                </c:pt>
                <c:pt idx="1689">
                  <c:v>1.01E+17</c:v>
                </c:pt>
                <c:pt idx="1690">
                  <c:v>1.074E+17</c:v>
                </c:pt>
                <c:pt idx="1691">
                  <c:v>1.084E+17</c:v>
                </c:pt>
                <c:pt idx="1692">
                  <c:v>1.093E+17</c:v>
                </c:pt>
                <c:pt idx="1693">
                  <c:v>1.096E+17</c:v>
                </c:pt>
                <c:pt idx="1694">
                  <c:v>8.666E+16</c:v>
                </c:pt>
                <c:pt idx="1695">
                  <c:v>3.164E+16</c:v>
                </c:pt>
                <c:pt idx="1696">
                  <c:v>8.812E+16</c:v>
                </c:pt>
                <c:pt idx="1697">
                  <c:v>1.001E+17</c:v>
                </c:pt>
                <c:pt idx="1698">
                  <c:v>7.386E+16</c:v>
                </c:pt>
                <c:pt idx="1699">
                  <c:v>9.526E+16</c:v>
                </c:pt>
                <c:pt idx="1700">
                  <c:v>9.846E+16</c:v>
                </c:pt>
                <c:pt idx="1701">
                  <c:v>8.807E+16</c:v>
                </c:pt>
                <c:pt idx="1702">
                  <c:v>9.184E+16</c:v>
                </c:pt>
                <c:pt idx="1703">
                  <c:v>9.233E+16</c:v>
                </c:pt>
                <c:pt idx="1704">
                  <c:v>8.074E+16</c:v>
                </c:pt>
                <c:pt idx="1705">
                  <c:v>7.099E+16</c:v>
                </c:pt>
                <c:pt idx="1706">
                  <c:v>9.989E+16</c:v>
                </c:pt>
                <c:pt idx="1707">
                  <c:v>8.857E+16</c:v>
                </c:pt>
                <c:pt idx="1708">
                  <c:v>9.915E+16</c:v>
                </c:pt>
                <c:pt idx="1709">
                  <c:v>9.87E+16</c:v>
                </c:pt>
                <c:pt idx="1710">
                  <c:v>9.872E+16</c:v>
                </c:pt>
                <c:pt idx="1711">
                  <c:v>9.975E+16</c:v>
                </c:pt>
                <c:pt idx="1712">
                  <c:v>1.004E+17</c:v>
                </c:pt>
                <c:pt idx="1713">
                  <c:v>1.063E+17</c:v>
                </c:pt>
                <c:pt idx="1714">
                  <c:v>1.058E+17</c:v>
                </c:pt>
                <c:pt idx="1715">
                  <c:v>9.852E+16</c:v>
                </c:pt>
                <c:pt idx="1716">
                  <c:v>1.07E+17</c:v>
                </c:pt>
                <c:pt idx="1717">
                  <c:v>9.81E+16</c:v>
                </c:pt>
                <c:pt idx="1718">
                  <c:v>1.065E+17</c:v>
                </c:pt>
                <c:pt idx="1719">
                  <c:v>1.066E+17</c:v>
                </c:pt>
                <c:pt idx="1720">
                  <c:v>1.076E+17</c:v>
                </c:pt>
                <c:pt idx="1721">
                  <c:v>1.076E+17</c:v>
                </c:pt>
                <c:pt idx="1722">
                  <c:v>1.012E+17</c:v>
                </c:pt>
                <c:pt idx="1723">
                  <c:v>1.07E+17</c:v>
                </c:pt>
                <c:pt idx="1724">
                  <c:v>1.071E+17</c:v>
                </c:pt>
                <c:pt idx="1725">
                  <c:v>9.56E+16</c:v>
                </c:pt>
                <c:pt idx="1726">
                  <c:v>9.648E+16</c:v>
                </c:pt>
                <c:pt idx="1727">
                  <c:v>1.058E+17</c:v>
                </c:pt>
                <c:pt idx="1728">
                  <c:v>1.068E+17</c:v>
                </c:pt>
                <c:pt idx="1729">
                  <c:v>1.037E+17</c:v>
                </c:pt>
                <c:pt idx="1730">
                  <c:v>1.068E+17</c:v>
                </c:pt>
                <c:pt idx="1731">
                  <c:v>1.074E+17</c:v>
                </c:pt>
                <c:pt idx="1732">
                  <c:v>1.07E+17</c:v>
                </c:pt>
                <c:pt idx="1733">
                  <c:v>1.081E+17</c:v>
                </c:pt>
                <c:pt idx="1734">
                  <c:v>1.085E+17</c:v>
                </c:pt>
                <c:pt idx="1735">
                  <c:v>1.075E+17</c:v>
                </c:pt>
                <c:pt idx="1736">
                  <c:v>1.074E+17</c:v>
                </c:pt>
                <c:pt idx="1737">
                  <c:v>9.084E+16</c:v>
                </c:pt>
                <c:pt idx="1738">
                  <c:v>1.089E+17</c:v>
                </c:pt>
                <c:pt idx="1739">
                  <c:v>1.085E+17</c:v>
                </c:pt>
                <c:pt idx="1740">
                  <c:v>1.078E+17</c:v>
                </c:pt>
                <c:pt idx="1741">
                  <c:v>1.079E+17</c:v>
                </c:pt>
                <c:pt idx="1742">
                  <c:v>1.086E+17</c:v>
                </c:pt>
                <c:pt idx="1743">
                  <c:v>1.081E+17</c:v>
                </c:pt>
                <c:pt idx="1744">
                  <c:v>1.092E+17</c:v>
                </c:pt>
                <c:pt idx="1745">
                  <c:v>1.093E+17</c:v>
                </c:pt>
                <c:pt idx="1746">
                  <c:v>1.09E+17</c:v>
                </c:pt>
                <c:pt idx="1747">
                  <c:v>1.072E+17</c:v>
                </c:pt>
                <c:pt idx="1748">
                  <c:v>1.08E+17</c:v>
                </c:pt>
                <c:pt idx="1749">
                  <c:v>1.081E+17</c:v>
                </c:pt>
                <c:pt idx="1750">
                  <c:v>1.067E+17</c:v>
                </c:pt>
                <c:pt idx="1751">
                  <c:v>1.075E+17</c:v>
                </c:pt>
                <c:pt idx="1752">
                  <c:v>5.661E+16</c:v>
                </c:pt>
                <c:pt idx="1753">
                  <c:v>7.554E+16</c:v>
                </c:pt>
                <c:pt idx="1754">
                  <c:v>9.817E+16</c:v>
                </c:pt>
                <c:pt idx="1755">
                  <c:v>1.08E+17</c:v>
                </c:pt>
                <c:pt idx="1756">
                  <c:v>1.075E+17</c:v>
                </c:pt>
                <c:pt idx="1757">
                  <c:v>1.073E+17</c:v>
                </c:pt>
                <c:pt idx="1758">
                  <c:v>1.079E+17</c:v>
                </c:pt>
                <c:pt idx="1759">
                  <c:v>1.073E+17</c:v>
                </c:pt>
                <c:pt idx="1760">
                  <c:v>1.064E+17</c:v>
                </c:pt>
                <c:pt idx="1761">
                  <c:v>1.062E+17</c:v>
                </c:pt>
                <c:pt idx="1762">
                  <c:v>1.067E+17</c:v>
                </c:pt>
                <c:pt idx="1763">
                  <c:v>1.075E+17</c:v>
                </c:pt>
                <c:pt idx="1764">
                  <c:v>1.067E+17</c:v>
                </c:pt>
                <c:pt idx="1765">
                  <c:v>1.059E+17</c:v>
                </c:pt>
                <c:pt idx="1766">
                  <c:v>1.058E+17</c:v>
                </c:pt>
                <c:pt idx="1767">
                  <c:v>1.069E+17</c:v>
                </c:pt>
                <c:pt idx="1768">
                  <c:v>1.062E+17</c:v>
                </c:pt>
                <c:pt idx="1769">
                  <c:v>8.424E+16</c:v>
                </c:pt>
                <c:pt idx="1770">
                  <c:v>8.609E+16</c:v>
                </c:pt>
                <c:pt idx="1771">
                  <c:v>1.019E+17</c:v>
                </c:pt>
                <c:pt idx="1772">
                  <c:v>1.069E+17</c:v>
                </c:pt>
                <c:pt idx="1773">
                  <c:v>9.99E+16</c:v>
                </c:pt>
                <c:pt idx="1774">
                  <c:v>9.933E+16</c:v>
                </c:pt>
                <c:pt idx="1775">
                  <c:v>8.832E+16</c:v>
                </c:pt>
                <c:pt idx="1776">
                  <c:v>1.068E+17</c:v>
                </c:pt>
                <c:pt idx="1777">
                  <c:v>1.047E+17</c:v>
                </c:pt>
                <c:pt idx="1778">
                  <c:v>1.062E+17</c:v>
                </c:pt>
                <c:pt idx="1779">
                  <c:v>1.046E+17</c:v>
                </c:pt>
                <c:pt idx="1780">
                  <c:v>1.057E+17</c:v>
                </c:pt>
                <c:pt idx="1781">
                  <c:v>1.027E+17</c:v>
                </c:pt>
                <c:pt idx="1782">
                  <c:v>1.043E+17</c:v>
                </c:pt>
                <c:pt idx="1783">
                  <c:v>1.06E+17</c:v>
                </c:pt>
                <c:pt idx="1784">
                  <c:v>1.041E+17</c:v>
                </c:pt>
                <c:pt idx="1785">
                  <c:v>1.052E+17</c:v>
                </c:pt>
                <c:pt idx="1786">
                  <c:v>1.046E+17</c:v>
                </c:pt>
                <c:pt idx="1787">
                  <c:v>8.702E+16</c:v>
                </c:pt>
                <c:pt idx="1788">
                  <c:v>8.605E+16</c:v>
                </c:pt>
                <c:pt idx="1789">
                  <c:v>9.489E+16</c:v>
                </c:pt>
                <c:pt idx="1790">
                  <c:v>7.844E+16</c:v>
                </c:pt>
                <c:pt idx="1791">
                  <c:v>1.039E+17</c:v>
                </c:pt>
                <c:pt idx="1792">
                  <c:v>9.686E+16</c:v>
                </c:pt>
                <c:pt idx="1793">
                  <c:v>1.042E+17</c:v>
                </c:pt>
                <c:pt idx="1794">
                  <c:v>1.049E+17</c:v>
                </c:pt>
                <c:pt idx="1795">
                  <c:v>9.8E+16</c:v>
                </c:pt>
                <c:pt idx="1796">
                  <c:v>1.042E+17</c:v>
                </c:pt>
                <c:pt idx="1797">
                  <c:v>1.01E+17</c:v>
                </c:pt>
                <c:pt idx="1798">
                  <c:v>1.029E+17</c:v>
                </c:pt>
                <c:pt idx="1799">
                  <c:v>9.748E+16</c:v>
                </c:pt>
                <c:pt idx="1800">
                  <c:v>1.033E+17</c:v>
                </c:pt>
                <c:pt idx="1801">
                  <c:v>1.041E+17</c:v>
                </c:pt>
                <c:pt idx="1802">
                  <c:v>1.035E+17</c:v>
                </c:pt>
                <c:pt idx="1803">
                  <c:v>1.032E+17</c:v>
                </c:pt>
                <c:pt idx="1804">
                  <c:v>1.037E+17</c:v>
                </c:pt>
                <c:pt idx="1805">
                  <c:v>1.019E+17</c:v>
                </c:pt>
                <c:pt idx="1806">
                  <c:v>1.024E+17</c:v>
                </c:pt>
                <c:pt idx="1807">
                  <c:v>1.024E+17</c:v>
                </c:pt>
                <c:pt idx="1808">
                  <c:v>1.029E+17</c:v>
                </c:pt>
                <c:pt idx="1809">
                  <c:v>1.032E+17</c:v>
                </c:pt>
                <c:pt idx="1810">
                  <c:v>1.028E+17</c:v>
                </c:pt>
                <c:pt idx="1811">
                  <c:v>1.022E+17</c:v>
                </c:pt>
                <c:pt idx="1812">
                  <c:v>1.028E+17</c:v>
                </c:pt>
                <c:pt idx="1813">
                  <c:v>1.038E+17</c:v>
                </c:pt>
                <c:pt idx="1814">
                  <c:v>1.033E+17</c:v>
                </c:pt>
                <c:pt idx="1815">
                  <c:v>1.037E+17</c:v>
                </c:pt>
                <c:pt idx="1816">
                  <c:v>1.04E+17</c:v>
                </c:pt>
                <c:pt idx="1817">
                  <c:v>1.039E+17</c:v>
                </c:pt>
                <c:pt idx="1818">
                  <c:v>1.034E+17</c:v>
                </c:pt>
                <c:pt idx="1819">
                  <c:v>1.041E+17</c:v>
                </c:pt>
                <c:pt idx="1820">
                  <c:v>1.046E+17</c:v>
                </c:pt>
                <c:pt idx="1821">
                  <c:v>1.044E+17</c:v>
                </c:pt>
                <c:pt idx="1822">
                  <c:v>1.038E+17</c:v>
                </c:pt>
                <c:pt idx="1823">
                  <c:v>1.036E+17</c:v>
                </c:pt>
                <c:pt idx="1824">
                  <c:v>6.126E+16</c:v>
                </c:pt>
                <c:pt idx="1825">
                  <c:v>2.5E+16</c:v>
                </c:pt>
                <c:pt idx="1826">
                  <c:v>7.153E+16</c:v>
                </c:pt>
                <c:pt idx="1827">
                  <c:v>3.915E+16</c:v>
                </c:pt>
                <c:pt idx="1828">
                  <c:v>4.955E+16</c:v>
                </c:pt>
                <c:pt idx="1829">
                  <c:v>7.618E+16</c:v>
                </c:pt>
                <c:pt idx="1830">
                  <c:v>8.37E+16</c:v>
                </c:pt>
                <c:pt idx="1831">
                  <c:v>2.364E+16</c:v>
                </c:pt>
                <c:pt idx="1832">
                  <c:v>6.002E+16</c:v>
                </c:pt>
                <c:pt idx="1833">
                  <c:v>6.783E+16</c:v>
                </c:pt>
                <c:pt idx="1834">
                  <c:v>7650000000000000</c:v>
                </c:pt>
                <c:pt idx="1835">
                  <c:v>1.755E+16</c:v>
                </c:pt>
                <c:pt idx="1836">
                  <c:v>1.055E+17</c:v>
                </c:pt>
                <c:pt idx="1837">
                  <c:v>1.944E+16</c:v>
                </c:pt>
                <c:pt idx="1838">
                  <c:v>1.738E+16</c:v>
                </c:pt>
                <c:pt idx="1839">
                  <c:v>1.782E+16</c:v>
                </c:pt>
                <c:pt idx="1840">
                  <c:v>2.098E+16</c:v>
                </c:pt>
                <c:pt idx="1841">
                  <c:v>1.072E+17</c:v>
                </c:pt>
                <c:pt idx="1842">
                  <c:v>1.058E+17</c:v>
                </c:pt>
                <c:pt idx="1843">
                  <c:v>2.101E+16</c:v>
                </c:pt>
                <c:pt idx="1844">
                  <c:v>9.007E+16</c:v>
                </c:pt>
                <c:pt idx="1845">
                  <c:v>3.3E+16</c:v>
                </c:pt>
                <c:pt idx="1846">
                  <c:v>9.062E+16</c:v>
                </c:pt>
                <c:pt idx="1847">
                  <c:v>1.062E+17</c:v>
                </c:pt>
                <c:pt idx="1848">
                  <c:v>1.064E+17</c:v>
                </c:pt>
                <c:pt idx="1849">
                  <c:v>1.059E+17</c:v>
                </c:pt>
                <c:pt idx="1850">
                  <c:v>6.631E+16</c:v>
                </c:pt>
                <c:pt idx="1851">
                  <c:v>7.853E+16</c:v>
                </c:pt>
                <c:pt idx="1852">
                  <c:v>1.016E+17</c:v>
                </c:pt>
                <c:pt idx="1853">
                  <c:v>1.052E+17</c:v>
                </c:pt>
                <c:pt idx="1854">
                  <c:v>1.072E+17</c:v>
                </c:pt>
                <c:pt idx="1855">
                  <c:v>1.055E+17</c:v>
                </c:pt>
                <c:pt idx="1856">
                  <c:v>1.065E+17</c:v>
                </c:pt>
                <c:pt idx="1857">
                  <c:v>1.06E+17</c:v>
                </c:pt>
                <c:pt idx="1858">
                  <c:v>1.057E+17</c:v>
                </c:pt>
                <c:pt idx="1859">
                  <c:v>9.966E+16</c:v>
                </c:pt>
                <c:pt idx="1860">
                  <c:v>1.061E+17</c:v>
                </c:pt>
                <c:pt idx="1861">
                  <c:v>1.07E+17</c:v>
                </c:pt>
                <c:pt idx="1862">
                  <c:v>1.053E+17</c:v>
                </c:pt>
                <c:pt idx="1863">
                  <c:v>1.069E+17</c:v>
                </c:pt>
                <c:pt idx="1864">
                  <c:v>1.048E+17</c:v>
                </c:pt>
                <c:pt idx="1865">
                  <c:v>1.07E+17</c:v>
                </c:pt>
                <c:pt idx="1866">
                  <c:v>1.049E+17</c:v>
                </c:pt>
                <c:pt idx="1867">
                  <c:v>1.062E+17</c:v>
                </c:pt>
                <c:pt idx="1868">
                  <c:v>1.054E+17</c:v>
                </c:pt>
                <c:pt idx="1869">
                  <c:v>1.059E+17</c:v>
                </c:pt>
                <c:pt idx="1870">
                  <c:v>1.061E+17</c:v>
                </c:pt>
                <c:pt idx="1871">
                  <c:v>1.059E+17</c:v>
                </c:pt>
                <c:pt idx="1872">
                  <c:v>1.063E+17</c:v>
                </c:pt>
                <c:pt idx="1873">
                  <c:v>1.051E+17</c:v>
                </c:pt>
                <c:pt idx="1874">
                  <c:v>1.065E+17</c:v>
                </c:pt>
                <c:pt idx="1875">
                  <c:v>9.929E+16</c:v>
                </c:pt>
                <c:pt idx="1876">
                  <c:v>1.067E+17</c:v>
                </c:pt>
                <c:pt idx="1877">
                  <c:v>1.046E+17</c:v>
                </c:pt>
                <c:pt idx="1878">
                  <c:v>1.061E+17</c:v>
                </c:pt>
                <c:pt idx="1879">
                  <c:v>1.048E+17</c:v>
                </c:pt>
                <c:pt idx="1880">
                  <c:v>1.012E+17</c:v>
                </c:pt>
                <c:pt idx="1881">
                  <c:v>1.072E+17</c:v>
                </c:pt>
                <c:pt idx="1882">
                  <c:v>1.083E+17</c:v>
                </c:pt>
                <c:pt idx="1883">
                  <c:v>1.086E+17</c:v>
                </c:pt>
                <c:pt idx="1884">
                  <c:v>1.082E+17</c:v>
                </c:pt>
                <c:pt idx="1885">
                  <c:v>1.091E+17</c:v>
                </c:pt>
                <c:pt idx="1886">
                  <c:v>1.079E+17</c:v>
                </c:pt>
                <c:pt idx="1887">
                  <c:v>1.097E+17</c:v>
                </c:pt>
                <c:pt idx="1888">
                  <c:v>1.077E+17</c:v>
                </c:pt>
                <c:pt idx="1889">
                  <c:v>1.096E+17</c:v>
                </c:pt>
                <c:pt idx="1890">
                  <c:v>1.023E+17</c:v>
                </c:pt>
                <c:pt idx="1891">
                  <c:v>1.096E+17</c:v>
                </c:pt>
                <c:pt idx="1892">
                  <c:v>1.083E+17</c:v>
                </c:pt>
                <c:pt idx="1893">
                  <c:v>1.089E+17</c:v>
                </c:pt>
                <c:pt idx="1894">
                  <c:v>5.78E+16</c:v>
                </c:pt>
                <c:pt idx="1895">
                  <c:v>9.177E+16</c:v>
                </c:pt>
                <c:pt idx="1896">
                  <c:v>1.088E+17</c:v>
                </c:pt>
                <c:pt idx="1897">
                  <c:v>1.092E+17</c:v>
                </c:pt>
                <c:pt idx="1898">
                  <c:v>1.103E+17</c:v>
                </c:pt>
                <c:pt idx="1899">
                  <c:v>1.046E+17</c:v>
                </c:pt>
                <c:pt idx="1900">
                  <c:v>1.113E+17</c:v>
                </c:pt>
                <c:pt idx="1901">
                  <c:v>1.091E+17</c:v>
                </c:pt>
                <c:pt idx="1902">
                  <c:v>1.109E+17</c:v>
                </c:pt>
                <c:pt idx="1903">
                  <c:v>1.082E+17</c:v>
                </c:pt>
                <c:pt idx="1904">
                  <c:v>1.088E+17</c:v>
                </c:pt>
                <c:pt idx="1905">
                  <c:v>1.083E+17</c:v>
                </c:pt>
                <c:pt idx="1906">
                  <c:v>1.086E+17</c:v>
                </c:pt>
                <c:pt idx="1907">
                  <c:v>1.093E+17</c:v>
                </c:pt>
                <c:pt idx="1908">
                  <c:v>1.084E+17</c:v>
                </c:pt>
                <c:pt idx="1909">
                  <c:v>1.093E+17</c:v>
                </c:pt>
                <c:pt idx="1910">
                  <c:v>5.952E+16</c:v>
                </c:pt>
                <c:pt idx="1911">
                  <c:v>5.613E+16</c:v>
                </c:pt>
                <c:pt idx="1912">
                  <c:v>1.085E+17</c:v>
                </c:pt>
                <c:pt idx="1913">
                  <c:v>1.105E+17</c:v>
                </c:pt>
                <c:pt idx="1914">
                  <c:v>1.094E+17</c:v>
                </c:pt>
                <c:pt idx="1915">
                  <c:v>1.105E+17</c:v>
                </c:pt>
                <c:pt idx="1916">
                  <c:v>1.098E+17</c:v>
                </c:pt>
                <c:pt idx="1917">
                  <c:v>1.094E+17</c:v>
                </c:pt>
                <c:pt idx="1918">
                  <c:v>1.043E+17</c:v>
                </c:pt>
                <c:pt idx="1919">
                  <c:v>1.367E+16</c:v>
                </c:pt>
                <c:pt idx="1920">
                  <c:v>1.099E+17</c:v>
                </c:pt>
                <c:pt idx="1921">
                  <c:v>1.086E+17</c:v>
                </c:pt>
                <c:pt idx="1922">
                  <c:v>1.102E+17</c:v>
                </c:pt>
                <c:pt idx="1923">
                  <c:v>7.857E+16</c:v>
                </c:pt>
                <c:pt idx="1924">
                  <c:v>4.486E+16</c:v>
                </c:pt>
                <c:pt idx="1925">
                  <c:v>1.093E+17</c:v>
                </c:pt>
                <c:pt idx="1926">
                  <c:v>1.108E+17</c:v>
                </c:pt>
                <c:pt idx="1927">
                  <c:v>1.102E+17</c:v>
                </c:pt>
                <c:pt idx="1928">
                  <c:v>1.106E+17</c:v>
                </c:pt>
                <c:pt idx="1929">
                  <c:v>1.1E+17</c:v>
                </c:pt>
                <c:pt idx="1930">
                  <c:v>1.1E+17</c:v>
                </c:pt>
                <c:pt idx="1931">
                  <c:v>1.102E+17</c:v>
                </c:pt>
                <c:pt idx="1932">
                  <c:v>9.971E+16</c:v>
                </c:pt>
                <c:pt idx="1933">
                  <c:v>1.106E+17</c:v>
                </c:pt>
                <c:pt idx="1934">
                  <c:v>1.093E+17</c:v>
                </c:pt>
                <c:pt idx="1935">
                  <c:v>1.113E+17</c:v>
                </c:pt>
                <c:pt idx="1936">
                  <c:v>1.092E+17</c:v>
                </c:pt>
                <c:pt idx="1937">
                  <c:v>1.115E+17</c:v>
                </c:pt>
                <c:pt idx="1938">
                  <c:v>1.097E+17</c:v>
                </c:pt>
                <c:pt idx="1939">
                  <c:v>1.109E+17</c:v>
                </c:pt>
                <c:pt idx="1940">
                  <c:v>1.101E+17</c:v>
                </c:pt>
                <c:pt idx="1941">
                  <c:v>1.103E+17</c:v>
                </c:pt>
                <c:pt idx="1942">
                  <c:v>1.107E+17</c:v>
                </c:pt>
                <c:pt idx="1943">
                  <c:v>1.097E+17</c:v>
                </c:pt>
                <c:pt idx="1944">
                  <c:v>1.108E+17</c:v>
                </c:pt>
                <c:pt idx="1945">
                  <c:v>1.088E+17</c:v>
                </c:pt>
                <c:pt idx="1946">
                  <c:v>1.102E+17</c:v>
                </c:pt>
                <c:pt idx="1947">
                  <c:v>6.922E+16</c:v>
                </c:pt>
                <c:pt idx="1948">
                  <c:v>9.425E+16</c:v>
                </c:pt>
                <c:pt idx="1949">
                  <c:v>1.013E+17</c:v>
                </c:pt>
                <c:pt idx="1950">
                  <c:v>1.013E+17</c:v>
                </c:pt>
                <c:pt idx="1951">
                  <c:v>7.105E+16</c:v>
                </c:pt>
                <c:pt idx="1952">
                  <c:v>7.623E+16</c:v>
                </c:pt>
                <c:pt idx="1953">
                  <c:v>1.068E+17</c:v>
                </c:pt>
                <c:pt idx="1954">
                  <c:v>1.071E+17</c:v>
                </c:pt>
                <c:pt idx="1955">
                  <c:v>9.991E+16</c:v>
                </c:pt>
                <c:pt idx="1956">
                  <c:v>1.025E+17</c:v>
                </c:pt>
                <c:pt idx="1957">
                  <c:v>1.03E+17</c:v>
                </c:pt>
                <c:pt idx="1958">
                  <c:v>9.982E+16</c:v>
                </c:pt>
                <c:pt idx="1959">
                  <c:v>1.029E+17</c:v>
                </c:pt>
                <c:pt idx="1960">
                  <c:v>9.871E+16</c:v>
                </c:pt>
                <c:pt idx="1961">
                  <c:v>1.019E+17</c:v>
                </c:pt>
                <c:pt idx="1962">
                  <c:v>1.029E+17</c:v>
                </c:pt>
                <c:pt idx="1963">
                  <c:v>1.035E+17</c:v>
                </c:pt>
                <c:pt idx="1964">
                  <c:v>1.045E+17</c:v>
                </c:pt>
                <c:pt idx="1965">
                  <c:v>1.006E+17</c:v>
                </c:pt>
                <c:pt idx="1966">
                  <c:v>9.513E+16</c:v>
                </c:pt>
                <c:pt idx="1967">
                  <c:v>1.044E+17</c:v>
                </c:pt>
                <c:pt idx="1968">
                  <c:v>1.043E+17</c:v>
                </c:pt>
                <c:pt idx="1969">
                  <c:v>1.004E+17</c:v>
                </c:pt>
                <c:pt idx="1970">
                  <c:v>1.051E+17</c:v>
                </c:pt>
                <c:pt idx="1971">
                  <c:v>9.928E+16</c:v>
                </c:pt>
                <c:pt idx="1972">
                  <c:v>1.048E+17</c:v>
                </c:pt>
                <c:pt idx="1973">
                  <c:v>1.02E+17</c:v>
                </c:pt>
                <c:pt idx="1974">
                  <c:v>1.014E+17</c:v>
                </c:pt>
                <c:pt idx="1975">
                  <c:v>9.894E+16</c:v>
                </c:pt>
                <c:pt idx="1976">
                  <c:v>9.085E+16</c:v>
                </c:pt>
                <c:pt idx="1977">
                  <c:v>5.294E+16</c:v>
                </c:pt>
                <c:pt idx="1978">
                  <c:v>1.069E+17</c:v>
                </c:pt>
                <c:pt idx="1979">
                  <c:v>1.052E+17</c:v>
                </c:pt>
                <c:pt idx="1980">
                  <c:v>1.066E+17</c:v>
                </c:pt>
                <c:pt idx="1981">
                  <c:v>1.06E+17</c:v>
                </c:pt>
                <c:pt idx="1982">
                  <c:v>1.059E+17</c:v>
                </c:pt>
                <c:pt idx="1983">
                  <c:v>1.07E+17</c:v>
                </c:pt>
                <c:pt idx="1984">
                  <c:v>1.068E+17</c:v>
                </c:pt>
                <c:pt idx="1985">
                  <c:v>1.078E+17</c:v>
                </c:pt>
                <c:pt idx="1986">
                  <c:v>9.94E+16</c:v>
                </c:pt>
                <c:pt idx="1987">
                  <c:v>1.007E+17</c:v>
                </c:pt>
                <c:pt idx="1988">
                  <c:v>1.062E+17</c:v>
                </c:pt>
                <c:pt idx="1989">
                  <c:v>7.743E+16</c:v>
                </c:pt>
                <c:pt idx="1990">
                  <c:v>3.509E+16</c:v>
                </c:pt>
                <c:pt idx="1991">
                  <c:v>1.074E+17</c:v>
                </c:pt>
                <c:pt idx="1992">
                  <c:v>1.068E+17</c:v>
                </c:pt>
                <c:pt idx="1993">
                  <c:v>1.064E+17</c:v>
                </c:pt>
                <c:pt idx="1994">
                  <c:v>1.07E+17</c:v>
                </c:pt>
                <c:pt idx="1995">
                  <c:v>1.066E+17</c:v>
                </c:pt>
                <c:pt idx="1996">
                  <c:v>1.076E+17</c:v>
                </c:pt>
                <c:pt idx="1997">
                  <c:v>1.034E+17</c:v>
                </c:pt>
                <c:pt idx="1998">
                  <c:v>1.615E+16</c:v>
                </c:pt>
                <c:pt idx="1999">
                  <c:v>1.06E+17</c:v>
                </c:pt>
                <c:pt idx="2000">
                  <c:v>9.363E+16</c:v>
                </c:pt>
                <c:pt idx="2001">
                  <c:v>1.73E+16</c:v>
                </c:pt>
                <c:pt idx="2002">
                  <c:v>7.534E+16</c:v>
                </c:pt>
                <c:pt idx="2003">
                  <c:v>1.053E+17</c:v>
                </c:pt>
                <c:pt idx="2004">
                  <c:v>1.001E+17</c:v>
                </c:pt>
                <c:pt idx="2005">
                  <c:v>9.944E+16</c:v>
                </c:pt>
                <c:pt idx="2006">
                  <c:v>3.371E+16</c:v>
                </c:pt>
                <c:pt idx="2007">
                  <c:v>6.832E+16</c:v>
                </c:pt>
                <c:pt idx="2008">
                  <c:v>1.032E+17</c:v>
                </c:pt>
                <c:pt idx="2009">
                  <c:v>8.932E+16</c:v>
                </c:pt>
                <c:pt idx="2010">
                  <c:v>7.547E+16</c:v>
                </c:pt>
                <c:pt idx="2011">
                  <c:v>3.843E+16</c:v>
                </c:pt>
                <c:pt idx="2012">
                  <c:v>9.816E+16</c:v>
                </c:pt>
                <c:pt idx="2013">
                  <c:v>7.822E+16</c:v>
                </c:pt>
                <c:pt idx="2014">
                  <c:v>3.097E+16</c:v>
                </c:pt>
                <c:pt idx="2015">
                  <c:v>1.008E+17</c:v>
                </c:pt>
                <c:pt idx="2016">
                  <c:v>1.397E+16</c:v>
                </c:pt>
                <c:pt idx="2017">
                  <c:v>1.038E+17</c:v>
                </c:pt>
                <c:pt idx="2018">
                  <c:v>1.037E+17</c:v>
                </c:pt>
                <c:pt idx="2019">
                  <c:v>1.056E+17</c:v>
                </c:pt>
                <c:pt idx="2020">
                  <c:v>1.02E+17</c:v>
                </c:pt>
                <c:pt idx="2021">
                  <c:v>5.608E+16</c:v>
                </c:pt>
                <c:pt idx="2022">
                  <c:v>5.67E+16</c:v>
                </c:pt>
                <c:pt idx="2023">
                  <c:v>9.914E+16</c:v>
                </c:pt>
                <c:pt idx="2024">
                  <c:v>1.042E+17</c:v>
                </c:pt>
                <c:pt idx="2025">
                  <c:v>1E+17</c:v>
                </c:pt>
                <c:pt idx="2026">
                  <c:v>1.048E+17</c:v>
                </c:pt>
                <c:pt idx="2027">
                  <c:v>9.582E+16</c:v>
                </c:pt>
                <c:pt idx="2028">
                  <c:v>9.353E+16</c:v>
                </c:pt>
                <c:pt idx="2029">
                  <c:v>1E+17</c:v>
                </c:pt>
                <c:pt idx="2030">
                  <c:v>5.944E+16</c:v>
                </c:pt>
                <c:pt idx="2031">
                  <c:v>1.02E+17</c:v>
                </c:pt>
                <c:pt idx="2032">
                  <c:v>1.056E+17</c:v>
                </c:pt>
                <c:pt idx="2033">
                  <c:v>1.071E+17</c:v>
                </c:pt>
                <c:pt idx="2034">
                  <c:v>1.059E+17</c:v>
                </c:pt>
                <c:pt idx="2035">
                  <c:v>5.603E+16</c:v>
                </c:pt>
                <c:pt idx="2036">
                  <c:v>7.874E+16</c:v>
                </c:pt>
                <c:pt idx="2037">
                  <c:v>1.063E+17</c:v>
                </c:pt>
                <c:pt idx="2038">
                  <c:v>1.064E+17</c:v>
                </c:pt>
                <c:pt idx="2039">
                  <c:v>1.063E+17</c:v>
                </c:pt>
                <c:pt idx="2040">
                  <c:v>1.07E+17</c:v>
                </c:pt>
                <c:pt idx="2041">
                  <c:v>1.057E+17</c:v>
                </c:pt>
                <c:pt idx="2042">
                  <c:v>1.073E+17</c:v>
                </c:pt>
                <c:pt idx="2043">
                  <c:v>9.072E+16</c:v>
                </c:pt>
                <c:pt idx="2044">
                  <c:v>1.052E+17</c:v>
                </c:pt>
                <c:pt idx="2045">
                  <c:v>7048000000000000</c:v>
                </c:pt>
                <c:pt idx="2046">
                  <c:v>1.07E+17</c:v>
                </c:pt>
                <c:pt idx="2047">
                  <c:v>1.056E+17</c:v>
                </c:pt>
                <c:pt idx="2048">
                  <c:v>1.005E+17</c:v>
                </c:pt>
                <c:pt idx="2049">
                  <c:v>1.571E+16</c:v>
                </c:pt>
                <c:pt idx="2050">
                  <c:v>1.064E+17</c:v>
                </c:pt>
                <c:pt idx="2051">
                  <c:v>1.067E+17</c:v>
                </c:pt>
                <c:pt idx="2052">
                  <c:v>1.059E+17</c:v>
                </c:pt>
                <c:pt idx="2053">
                  <c:v>1.073E+17</c:v>
                </c:pt>
                <c:pt idx="2054">
                  <c:v>7.512E+16</c:v>
                </c:pt>
                <c:pt idx="2055">
                  <c:v>1.068E+17</c:v>
                </c:pt>
                <c:pt idx="2056">
                  <c:v>1.053E+17</c:v>
                </c:pt>
                <c:pt idx="2057">
                  <c:v>1.065E+17</c:v>
                </c:pt>
                <c:pt idx="2058">
                  <c:v>1.057E+17</c:v>
                </c:pt>
                <c:pt idx="2059">
                  <c:v>1.059E+17</c:v>
                </c:pt>
                <c:pt idx="2060">
                  <c:v>1.059E+17</c:v>
                </c:pt>
                <c:pt idx="2061">
                  <c:v>1.052E+17</c:v>
                </c:pt>
                <c:pt idx="2062">
                  <c:v>1.069E+17</c:v>
                </c:pt>
                <c:pt idx="2063">
                  <c:v>1.054E+17</c:v>
                </c:pt>
                <c:pt idx="2064">
                  <c:v>1.069E+17</c:v>
                </c:pt>
                <c:pt idx="2065">
                  <c:v>1.053E+17</c:v>
                </c:pt>
                <c:pt idx="2066">
                  <c:v>1.067E+17</c:v>
                </c:pt>
                <c:pt idx="2067">
                  <c:v>1.059E+17</c:v>
                </c:pt>
                <c:pt idx="2068">
                  <c:v>1.065E+17</c:v>
                </c:pt>
                <c:pt idx="2069">
                  <c:v>1.064E+17</c:v>
                </c:pt>
                <c:pt idx="2070">
                  <c:v>1.058E+17</c:v>
                </c:pt>
                <c:pt idx="2071">
                  <c:v>1.068E+17</c:v>
                </c:pt>
                <c:pt idx="2072">
                  <c:v>8.455E+16</c:v>
                </c:pt>
                <c:pt idx="2073">
                  <c:v>9.708E+16</c:v>
                </c:pt>
                <c:pt idx="2074">
                  <c:v>4.107E+16</c:v>
                </c:pt>
                <c:pt idx="2075">
                  <c:v>6.597E+16</c:v>
                </c:pt>
                <c:pt idx="2076">
                  <c:v>5.113E+16</c:v>
                </c:pt>
                <c:pt idx="2077">
                  <c:v>3.481E+16</c:v>
                </c:pt>
                <c:pt idx="2078">
                  <c:v>4.208E+16</c:v>
                </c:pt>
                <c:pt idx="2079">
                  <c:v>1.066E+17</c:v>
                </c:pt>
                <c:pt idx="2080">
                  <c:v>1.07E+17</c:v>
                </c:pt>
                <c:pt idx="2081">
                  <c:v>1.059E+17</c:v>
                </c:pt>
                <c:pt idx="2082">
                  <c:v>9.785E+16</c:v>
                </c:pt>
                <c:pt idx="2083">
                  <c:v>1.526E+16</c:v>
                </c:pt>
                <c:pt idx="2084">
                  <c:v>1.075E+17</c:v>
                </c:pt>
                <c:pt idx="2085">
                  <c:v>1.056E+17</c:v>
                </c:pt>
                <c:pt idx="2086">
                  <c:v>1.07E+17</c:v>
                </c:pt>
                <c:pt idx="2087">
                  <c:v>1.056E+17</c:v>
                </c:pt>
                <c:pt idx="2088">
                  <c:v>1.07E+17</c:v>
                </c:pt>
                <c:pt idx="2089">
                  <c:v>1.063E+17</c:v>
                </c:pt>
                <c:pt idx="2090">
                  <c:v>1.003E+17</c:v>
                </c:pt>
                <c:pt idx="2091">
                  <c:v>1.073E+17</c:v>
                </c:pt>
                <c:pt idx="2092">
                  <c:v>1.064E+17</c:v>
                </c:pt>
                <c:pt idx="2093">
                  <c:v>2.166E+16</c:v>
                </c:pt>
                <c:pt idx="2094">
                  <c:v>1.059E+17</c:v>
                </c:pt>
                <c:pt idx="2095">
                  <c:v>1.081E+17</c:v>
                </c:pt>
                <c:pt idx="2096">
                  <c:v>1.061E+17</c:v>
                </c:pt>
                <c:pt idx="2097">
                  <c:v>9.695E+16</c:v>
                </c:pt>
                <c:pt idx="2098">
                  <c:v>8.904E+16</c:v>
                </c:pt>
                <c:pt idx="2099">
                  <c:v>2.45E+16</c:v>
                </c:pt>
                <c:pt idx="2100">
                  <c:v>9.814E+16</c:v>
                </c:pt>
                <c:pt idx="2101">
                  <c:v>1.633E+16</c:v>
                </c:pt>
                <c:pt idx="2102">
                  <c:v>2.851E+16</c:v>
                </c:pt>
                <c:pt idx="2103">
                  <c:v>8.646E+16</c:v>
                </c:pt>
                <c:pt idx="2104">
                  <c:v>1.006E+17</c:v>
                </c:pt>
                <c:pt idx="2105">
                  <c:v>1.061E+17</c:v>
                </c:pt>
                <c:pt idx="2106">
                  <c:v>1.076E+17</c:v>
                </c:pt>
                <c:pt idx="2107">
                  <c:v>1.068E+17</c:v>
                </c:pt>
                <c:pt idx="2108">
                  <c:v>1.074E+17</c:v>
                </c:pt>
                <c:pt idx="2109">
                  <c:v>1.07E+17</c:v>
                </c:pt>
                <c:pt idx="2110">
                  <c:v>1.066E+17</c:v>
                </c:pt>
                <c:pt idx="2111">
                  <c:v>8.869E+16</c:v>
                </c:pt>
                <c:pt idx="2112">
                  <c:v>9.486E+16</c:v>
                </c:pt>
                <c:pt idx="2113">
                  <c:v>9.775E+16</c:v>
                </c:pt>
                <c:pt idx="2114">
                  <c:v>1.059E+17</c:v>
                </c:pt>
                <c:pt idx="2115">
                  <c:v>1.075E+17</c:v>
                </c:pt>
                <c:pt idx="2116">
                  <c:v>1.057E+17</c:v>
                </c:pt>
                <c:pt idx="2117">
                  <c:v>1.072E+17</c:v>
                </c:pt>
                <c:pt idx="2118">
                  <c:v>1.066E+17</c:v>
                </c:pt>
                <c:pt idx="2119">
                  <c:v>1.069E+17</c:v>
                </c:pt>
                <c:pt idx="2120">
                  <c:v>1.07E+17</c:v>
                </c:pt>
                <c:pt idx="2121">
                  <c:v>1.066E+17</c:v>
                </c:pt>
                <c:pt idx="2122">
                  <c:v>1.073E+17</c:v>
                </c:pt>
                <c:pt idx="2123">
                  <c:v>1.063E+17</c:v>
                </c:pt>
                <c:pt idx="2124">
                  <c:v>1.077E+17</c:v>
                </c:pt>
                <c:pt idx="2125">
                  <c:v>1.058E+17</c:v>
                </c:pt>
                <c:pt idx="2126">
                  <c:v>1.026E+17</c:v>
                </c:pt>
                <c:pt idx="2127">
                  <c:v>1.059E+17</c:v>
                </c:pt>
                <c:pt idx="2128">
                  <c:v>1.073E+17</c:v>
                </c:pt>
                <c:pt idx="2129">
                  <c:v>1.06E+17</c:v>
                </c:pt>
                <c:pt idx="2130">
                  <c:v>1.068E+17</c:v>
                </c:pt>
                <c:pt idx="2131">
                  <c:v>1.065E+17</c:v>
                </c:pt>
                <c:pt idx="2132">
                  <c:v>1.063E+17</c:v>
                </c:pt>
                <c:pt idx="2133">
                  <c:v>1.073E+17</c:v>
                </c:pt>
                <c:pt idx="2134">
                  <c:v>1.062E+17</c:v>
                </c:pt>
                <c:pt idx="2135">
                  <c:v>1.077E+17</c:v>
                </c:pt>
                <c:pt idx="2136">
                  <c:v>1.06E+17</c:v>
                </c:pt>
                <c:pt idx="2137">
                  <c:v>9.891E+16</c:v>
                </c:pt>
                <c:pt idx="2138">
                  <c:v>1.061E+17</c:v>
                </c:pt>
                <c:pt idx="2139">
                  <c:v>1.078E+17</c:v>
                </c:pt>
                <c:pt idx="2140">
                  <c:v>1.067E+17</c:v>
                </c:pt>
                <c:pt idx="2141">
                  <c:v>1.072E+17</c:v>
                </c:pt>
                <c:pt idx="2142">
                  <c:v>4.276E+16</c:v>
                </c:pt>
                <c:pt idx="2143">
                  <c:v>7.623E+16</c:v>
                </c:pt>
                <c:pt idx="2144">
                  <c:v>1.07E+17</c:v>
                </c:pt>
                <c:pt idx="2145">
                  <c:v>9.995E+16</c:v>
                </c:pt>
                <c:pt idx="2146">
                  <c:v>1.045E+17</c:v>
                </c:pt>
                <c:pt idx="2147">
                  <c:v>1.025E+17</c:v>
                </c:pt>
                <c:pt idx="2148">
                  <c:v>1.074E+17</c:v>
                </c:pt>
                <c:pt idx="2149">
                  <c:v>1.054E+17</c:v>
                </c:pt>
                <c:pt idx="2150">
                  <c:v>9.891E+16</c:v>
                </c:pt>
                <c:pt idx="2151">
                  <c:v>9.382E+16</c:v>
                </c:pt>
                <c:pt idx="2152">
                  <c:v>1.071E+17</c:v>
                </c:pt>
                <c:pt idx="2153">
                  <c:v>1.068E+17</c:v>
                </c:pt>
                <c:pt idx="2154">
                  <c:v>5.195E+16</c:v>
                </c:pt>
                <c:pt idx="2155">
                  <c:v>3.492E+16</c:v>
                </c:pt>
                <c:pt idx="2156">
                  <c:v>6.53E+16</c:v>
                </c:pt>
                <c:pt idx="2157">
                  <c:v>1.076E+17</c:v>
                </c:pt>
                <c:pt idx="2158">
                  <c:v>1.058E+17</c:v>
                </c:pt>
                <c:pt idx="2159">
                  <c:v>1.077E+17</c:v>
                </c:pt>
                <c:pt idx="2160">
                  <c:v>1.061E+17</c:v>
                </c:pt>
                <c:pt idx="2161">
                  <c:v>1.073E+17</c:v>
                </c:pt>
                <c:pt idx="2162">
                  <c:v>1.003E+17</c:v>
                </c:pt>
                <c:pt idx="2163">
                  <c:v>1.068E+17</c:v>
                </c:pt>
                <c:pt idx="2164">
                  <c:v>1.011E+17</c:v>
                </c:pt>
                <c:pt idx="2165">
                  <c:v>1.064E+17</c:v>
                </c:pt>
                <c:pt idx="2166">
                  <c:v>1.004E+17</c:v>
                </c:pt>
                <c:pt idx="2167">
                  <c:v>1.685E+16</c:v>
                </c:pt>
                <c:pt idx="2168">
                  <c:v>1.075E+17</c:v>
                </c:pt>
                <c:pt idx="2169">
                  <c:v>1.056E+17</c:v>
                </c:pt>
                <c:pt idx="2170">
                  <c:v>1.079E+17</c:v>
                </c:pt>
                <c:pt idx="2171">
                  <c:v>1.06E+17</c:v>
                </c:pt>
                <c:pt idx="2172">
                  <c:v>1.059E+17</c:v>
                </c:pt>
                <c:pt idx="2173">
                  <c:v>2.81E+16</c:v>
                </c:pt>
                <c:pt idx="2174">
                  <c:v>9.504E+16</c:v>
                </c:pt>
                <c:pt idx="2175">
                  <c:v>9.964E+16</c:v>
                </c:pt>
                <c:pt idx="2176">
                  <c:v>1.079E+17</c:v>
                </c:pt>
                <c:pt idx="2177">
                  <c:v>1.086E+17</c:v>
                </c:pt>
                <c:pt idx="2178">
                  <c:v>1.032E+17</c:v>
                </c:pt>
                <c:pt idx="2179">
                  <c:v>1.088E+17</c:v>
                </c:pt>
                <c:pt idx="2180">
                  <c:v>1.072E+17</c:v>
                </c:pt>
                <c:pt idx="2181">
                  <c:v>1.091E+17</c:v>
                </c:pt>
                <c:pt idx="2182">
                  <c:v>1.079E+17</c:v>
                </c:pt>
                <c:pt idx="2183">
                  <c:v>1.087E+17</c:v>
                </c:pt>
                <c:pt idx="2184">
                  <c:v>1.084E+17</c:v>
                </c:pt>
                <c:pt idx="2185">
                  <c:v>1.074E+17</c:v>
                </c:pt>
                <c:pt idx="2186">
                  <c:v>1.094E+17</c:v>
                </c:pt>
                <c:pt idx="2187">
                  <c:v>1.084E+17</c:v>
                </c:pt>
                <c:pt idx="2188">
                  <c:v>1.263E+16</c:v>
                </c:pt>
                <c:pt idx="2189">
                  <c:v>1.081E+17</c:v>
                </c:pt>
                <c:pt idx="2190">
                  <c:v>1.104E+17</c:v>
                </c:pt>
                <c:pt idx="2191">
                  <c:v>1.085E+17</c:v>
                </c:pt>
                <c:pt idx="2192">
                  <c:v>1.103E+17</c:v>
                </c:pt>
                <c:pt idx="2193">
                  <c:v>1.09E+17</c:v>
                </c:pt>
                <c:pt idx="2194">
                  <c:v>9.58E+16</c:v>
                </c:pt>
                <c:pt idx="2195">
                  <c:v>1.097E+17</c:v>
                </c:pt>
                <c:pt idx="2196">
                  <c:v>1.102E+17</c:v>
                </c:pt>
                <c:pt idx="2197">
                  <c:v>1.103E+17</c:v>
                </c:pt>
                <c:pt idx="2198">
                  <c:v>1.055E+17</c:v>
                </c:pt>
                <c:pt idx="2199">
                  <c:v>1.106E+17</c:v>
                </c:pt>
                <c:pt idx="2200">
                  <c:v>1.09E+17</c:v>
                </c:pt>
                <c:pt idx="2201">
                  <c:v>1.11E+17</c:v>
                </c:pt>
                <c:pt idx="2202">
                  <c:v>1.09E+17</c:v>
                </c:pt>
                <c:pt idx="2203">
                  <c:v>1.108E+17</c:v>
                </c:pt>
                <c:pt idx="2204">
                  <c:v>1.09E+17</c:v>
                </c:pt>
                <c:pt idx="2205">
                  <c:v>1.107E+17</c:v>
                </c:pt>
                <c:pt idx="2206">
                  <c:v>1.093E+17</c:v>
                </c:pt>
                <c:pt idx="2207">
                  <c:v>1.099E+17</c:v>
                </c:pt>
                <c:pt idx="2208">
                  <c:v>1.093E+17</c:v>
                </c:pt>
                <c:pt idx="2209">
                  <c:v>1.093E+17</c:v>
                </c:pt>
                <c:pt idx="2210">
                  <c:v>1.095E+17</c:v>
                </c:pt>
                <c:pt idx="2211">
                  <c:v>1.057E+17</c:v>
                </c:pt>
                <c:pt idx="2212">
                  <c:v>1.089E+17</c:v>
                </c:pt>
                <c:pt idx="2213">
                  <c:v>1.1E+17</c:v>
                </c:pt>
                <c:pt idx="2214">
                  <c:v>1.08E+17</c:v>
                </c:pt>
                <c:pt idx="2215">
                  <c:v>9.45E+16</c:v>
                </c:pt>
                <c:pt idx="2216">
                  <c:v>1.04E+17</c:v>
                </c:pt>
                <c:pt idx="2217">
                  <c:v>1.042E+17</c:v>
                </c:pt>
                <c:pt idx="2218">
                  <c:v>1E+17</c:v>
                </c:pt>
                <c:pt idx="2219">
                  <c:v>1.091E+17</c:v>
                </c:pt>
                <c:pt idx="2220">
                  <c:v>1.087E+17</c:v>
                </c:pt>
                <c:pt idx="2221">
                  <c:v>1.085E+17</c:v>
                </c:pt>
                <c:pt idx="2222">
                  <c:v>1.005E+17</c:v>
                </c:pt>
                <c:pt idx="2223">
                  <c:v>1.082E+17</c:v>
                </c:pt>
                <c:pt idx="2224">
                  <c:v>1.09E+17</c:v>
                </c:pt>
                <c:pt idx="2225">
                  <c:v>1.074E+17</c:v>
                </c:pt>
                <c:pt idx="2226">
                  <c:v>1.024E+17</c:v>
                </c:pt>
                <c:pt idx="2227">
                  <c:v>1.071E+17</c:v>
                </c:pt>
                <c:pt idx="2228">
                  <c:v>1.09E+17</c:v>
                </c:pt>
                <c:pt idx="2229">
                  <c:v>1.075E+17</c:v>
                </c:pt>
                <c:pt idx="2230">
                  <c:v>1.087E+17</c:v>
                </c:pt>
                <c:pt idx="2231">
                  <c:v>1.078E+17</c:v>
                </c:pt>
                <c:pt idx="2232">
                  <c:v>1.08E+17</c:v>
                </c:pt>
                <c:pt idx="2233">
                  <c:v>1.077E+17</c:v>
                </c:pt>
                <c:pt idx="2234">
                  <c:v>1.078E+17</c:v>
                </c:pt>
                <c:pt idx="2235">
                  <c:v>1.082E+17</c:v>
                </c:pt>
                <c:pt idx="2236">
                  <c:v>1.072E+17</c:v>
                </c:pt>
                <c:pt idx="2237">
                  <c:v>1.086E+17</c:v>
                </c:pt>
                <c:pt idx="2238">
                  <c:v>1.067E+17</c:v>
                </c:pt>
                <c:pt idx="2239">
                  <c:v>1.085E+17</c:v>
                </c:pt>
                <c:pt idx="2240">
                  <c:v>1.067E+17</c:v>
                </c:pt>
                <c:pt idx="2241">
                  <c:v>9.768E+16</c:v>
                </c:pt>
                <c:pt idx="2242">
                  <c:v>1.362E+16</c:v>
                </c:pt>
                <c:pt idx="2243">
                  <c:v>1.079E+17</c:v>
                </c:pt>
                <c:pt idx="2244">
                  <c:v>1.074E+17</c:v>
                </c:pt>
                <c:pt idx="2245">
                  <c:v>1.074E+17</c:v>
                </c:pt>
                <c:pt idx="2246">
                  <c:v>1.08E+17</c:v>
                </c:pt>
                <c:pt idx="2247">
                  <c:v>1.068E+17</c:v>
                </c:pt>
                <c:pt idx="2248">
                  <c:v>1.079E+17</c:v>
                </c:pt>
                <c:pt idx="2249">
                  <c:v>1.066E+17</c:v>
                </c:pt>
                <c:pt idx="2250">
                  <c:v>1.082E+17</c:v>
                </c:pt>
                <c:pt idx="2251">
                  <c:v>1.061E+17</c:v>
                </c:pt>
                <c:pt idx="2252">
                  <c:v>8.515E+16</c:v>
                </c:pt>
                <c:pt idx="2253">
                  <c:v>3.448E+16</c:v>
                </c:pt>
                <c:pt idx="2254">
                  <c:v>1.078E+17</c:v>
                </c:pt>
                <c:pt idx="2255">
                  <c:v>1.068E+17</c:v>
                </c:pt>
                <c:pt idx="2256">
                  <c:v>2.761E+16</c:v>
                </c:pt>
                <c:pt idx="2257">
                  <c:v>8.67E+16</c:v>
                </c:pt>
                <c:pt idx="2258">
                  <c:v>1.066E+17</c:v>
                </c:pt>
                <c:pt idx="2259">
                  <c:v>5.157E+16</c:v>
                </c:pt>
                <c:pt idx="2260">
                  <c:v>6.454E+16</c:v>
                </c:pt>
                <c:pt idx="2261">
                  <c:v>1.077E+17</c:v>
                </c:pt>
                <c:pt idx="2262">
                  <c:v>1.06E+17</c:v>
                </c:pt>
                <c:pt idx="2263">
                  <c:v>5.812E+16</c:v>
                </c:pt>
                <c:pt idx="2264">
                  <c:v>6.668E+16</c:v>
                </c:pt>
                <c:pt idx="2265">
                  <c:v>1.064E+17</c:v>
                </c:pt>
                <c:pt idx="2266">
                  <c:v>1.063E+17</c:v>
                </c:pt>
                <c:pt idx="2267">
                  <c:v>1.062E+17</c:v>
                </c:pt>
                <c:pt idx="2268">
                  <c:v>1.068E+17</c:v>
                </c:pt>
                <c:pt idx="2269">
                  <c:v>1.056E+17</c:v>
                </c:pt>
                <c:pt idx="2270">
                  <c:v>1.07E+17</c:v>
                </c:pt>
                <c:pt idx="2271">
                  <c:v>3760000000000000</c:v>
                </c:pt>
                <c:pt idx="2272">
                  <c:v>4.633E+16</c:v>
                </c:pt>
                <c:pt idx="2273">
                  <c:v>1.066E+17</c:v>
                </c:pt>
                <c:pt idx="2274">
                  <c:v>1.021E+17</c:v>
                </c:pt>
                <c:pt idx="2275">
                  <c:v>1.043E+17</c:v>
                </c:pt>
                <c:pt idx="2276">
                  <c:v>1.088E+17</c:v>
                </c:pt>
                <c:pt idx="2277">
                  <c:v>1.041E+17</c:v>
                </c:pt>
                <c:pt idx="2278">
                  <c:v>1.086E+17</c:v>
                </c:pt>
                <c:pt idx="2279">
                  <c:v>1.088E+17</c:v>
                </c:pt>
                <c:pt idx="2280">
                  <c:v>1.086E+17</c:v>
                </c:pt>
                <c:pt idx="2281">
                  <c:v>1.095E+17</c:v>
                </c:pt>
                <c:pt idx="2282">
                  <c:v>1.084E+17</c:v>
                </c:pt>
                <c:pt idx="2283">
                  <c:v>1.073E+17</c:v>
                </c:pt>
                <c:pt idx="2284">
                  <c:v>1.069E+17</c:v>
                </c:pt>
                <c:pt idx="2285">
                  <c:v>1.032E+17</c:v>
                </c:pt>
                <c:pt idx="2286">
                  <c:v>1.082E+17</c:v>
                </c:pt>
                <c:pt idx="2287">
                  <c:v>1.074E+17</c:v>
                </c:pt>
                <c:pt idx="2288">
                  <c:v>9.717E+16</c:v>
                </c:pt>
                <c:pt idx="2289">
                  <c:v>1.039E+17</c:v>
                </c:pt>
                <c:pt idx="2290">
                  <c:v>1.004E+17</c:v>
                </c:pt>
                <c:pt idx="2291">
                  <c:v>7.884E+16</c:v>
                </c:pt>
                <c:pt idx="2292">
                  <c:v>1.064E+17</c:v>
                </c:pt>
                <c:pt idx="2293">
                  <c:v>1.091E+17</c:v>
                </c:pt>
                <c:pt idx="2294">
                  <c:v>1.038E+17</c:v>
                </c:pt>
                <c:pt idx="2295">
                  <c:v>1.012E+17</c:v>
                </c:pt>
                <c:pt idx="2296">
                  <c:v>1.088E+17</c:v>
                </c:pt>
                <c:pt idx="2297">
                  <c:v>9.097E+16</c:v>
                </c:pt>
                <c:pt idx="2298">
                  <c:v>9.441E+16</c:v>
                </c:pt>
                <c:pt idx="2299">
                  <c:v>1.097E+17</c:v>
                </c:pt>
                <c:pt idx="2300">
                  <c:v>1.035E+17</c:v>
                </c:pt>
                <c:pt idx="2301">
                  <c:v>1.037E+17</c:v>
                </c:pt>
                <c:pt idx="2302">
                  <c:v>1.041E+17</c:v>
                </c:pt>
                <c:pt idx="2303">
                  <c:v>8.667E+16</c:v>
                </c:pt>
                <c:pt idx="2304">
                  <c:v>1.011E+17</c:v>
                </c:pt>
                <c:pt idx="2305">
                  <c:v>6.739E+16</c:v>
                </c:pt>
                <c:pt idx="2306">
                  <c:v>4.768E+16</c:v>
                </c:pt>
                <c:pt idx="2307">
                  <c:v>5.872E+16</c:v>
                </c:pt>
                <c:pt idx="2308">
                  <c:v>9.924E+16</c:v>
                </c:pt>
                <c:pt idx="2309">
                  <c:v>1.088E+17</c:v>
                </c:pt>
                <c:pt idx="2310">
                  <c:v>9.165E+16</c:v>
                </c:pt>
                <c:pt idx="2311">
                  <c:v>8.871E+16</c:v>
                </c:pt>
                <c:pt idx="2312">
                  <c:v>1.069E+17</c:v>
                </c:pt>
                <c:pt idx="2313">
                  <c:v>2.655E+16</c:v>
                </c:pt>
                <c:pt idx="2314">
                  <c:v>1.275E+16</c:v>
                </c:pt>
                <c:pt idx="2315">
                  <c:v>1.075E+17</c:v>
                </c:pt>
                <c:pt idx="2316">
                  <c:v>1.082E+17</c:v>
                </c:pt>
                <c:pt idx="2317">
                  <c:v>1.101E+17</c:v>
                </c:pt>
                <c:pt idx="2318">
                  <c:v>1.085E+17</c:v>
                </c:pt>
                <c:pt idx="2319">
                  <c:v>7.85E+16</c:v>
                </c:pt>
                <c:pt idx="2320">
                  <c:v>1.081E+17</c:v>
                </c:pt>
                <c:pt idx="2321">
                  <c:v>1.062E+17</c:v>
                </c:pt>
                <c:pt idx="2322">
                  <c:v>9.613E+16</c:v>
                </c:pt>
                <c:pt idx="2323">
                  <c:v>1.074E+17</c:v>
                </c:pt>
                <c:pt idx="2324">
                  <c:v>1.089E+17</c:v>
                </c:pt>
                <c:pt idx="2325">
                  <c:v>1.076E+17</c:v>
                </c:pt>
                <c:pt idx="2326">
                  <c:v>1.092E+17</c:v>
                </c:pt>
                <c:pt idx="2327">
                  <c:v>1.071E+17</c:v>
                </c:pt>
                <c:pt idx="2328">
                  <c:v>1.089E+17</c:v>
                </c:pt>
                <c:pt idx="2329">
                  <c:v>1.071E+17</c:v>
                </c:pt>
                <c:pt idx="2330">
                  <c:v>1.085E+17</c:v>
                </c:pt>
                <c:pt idx="2331">
                  <c:v>1.075E+17</c:v>
                </c:pt>
                <c:pt idx="2332">
                  <c:v>1.08E+17</c:v>
                </c:pt>
                <c:pt idx="2333">
                  <c:v>3.953E+16</c:v>
                </c:pt>
                <c:pt idx="2334">
                  <c:v>1.077E+17</c:v>
                </c:pt>
                <c:pt idx="2335">
                  <c:v>1.081E+17</c:v>
                </c:pt>
                <c:pt idx="2336">
                  <c:v>1.008E+17</c:v>
                </c:pt>
                <c:pt idx="2337">
                  <c:v>1.039E+17</c:v>
                </c:pt>
                <c:pt idx="2338">
                  <c:v>6.59E+16</c:v>
                </c:pt>
                <c:pt idx="2339">
                  <c:v>9.396E+16</c:v>
                </c:pt>
                <c:pt idx="2340">
                  <c:v>8.925E+16</c:v>
                </c:pt>
                <c:pt idx="2341">
                  <c:v>6774000000000000</c:v>
                </c:pt>
                <c:pt idx="2342">
                  <c:v>1.038E+17</c:v>
                </c:pt>
                <c:pt idx="2343">
                  <c:v>1.013E+17</c:v>
                </c:pt>
                <c:pt idx="2344">
                  <c:v>1.017E+17</c:v>
                </c:pt>
                <c:pt idx="2345">
                  <c:v>1.002E+17</c:v>
                </c:pt>
                <c:pt idx="2346">
                  <c:v>1.013E+17</c:v>
                </c:pt>
                <c:pt idx="2347">
                  <c:v>8.412E+16</c:v>
                </c:pt>
                <c:pt idx="2348">
                  <c:v>1.02E+17</c:v>
                </c:pt>
                <c:pt idx="2349">
                  <c:v>9.985E+16</c:v>
                </c:pt>
                <c:pt idx="2350">
                  <c:v>1.506E+16</c:v>
                </c:pt>
                <c:pt idx="2351">
                  <c:v>1.013E+17</c:v>
                </c:pt>
                <c:pt idx="2352">
                  <c:v>6.945E+16</c:v>
                </c:pt>
                <c:pt idx="2353">
                  <c:v>9.247E+16</c:v>
                </c:pt>
                <c:pt idx="2354">
                  <c:v>1.027E+17</c:v>
                </c:pt>
                <c:pt idx="2355">
                  <c:v>1.033E+17</c:v>
                </c:pt>
                <c:pt idx="2356">
                  <c:v>1.02E+17</c:v>
                </c:pt>
                <c:pt idx="2357">
                  <c:v>1.031E+17</c:v>
                </c:pt>
                <c:pt idx="2358">
                  <c:v>1.027E+17</c:v>
                </c:pt>
                <c:pt idx="2359">
                  <c:v>1.042E+17</c:v>
                </c:pt>
                <c:pt idx="2360">
                  <c:v>1.014E+17</c:v>
                </c:pt>
                <c:pt idx="2361">
                  <c:v>1.035E+17</c:v>
                </c:pt>
                <c:pt idx="2362">
                  <c:v>1.022E+17</c:v>
                </c:pt>
                <c:pt idx="2363">
                  <c:v>1.033E+17</c:v>
                </c:pt>
                <c:pt idx="2364">
                  <c:v>1.019E+17</c:v>
                </c:pt>
                <c:pt idx="2365">
                  <c:v>8.803E+16</c:v>
                </c:pt>
                <c:pt idx="2366">
                  <c:v>7.148E+16</c:v>
                </c:pt>
                <c:pt idx="2367">
                  <c:v>1.02E+17</c:v>
                </c:pt>
                <c:pt idx="2368">
                  <c:v>1.024E+17</c:v>
                </c:pt>
                <c:pt idx="2369">
                  <c:v>1.023E+17</c:v>
                </c:pt>
                <c:pt idx="2370">
                  <c:v>1.033E+17</c:v>
                </c:pt>
                <c:pt idx="2371">
                  <c:v>1.01E+17</c:v>
                </c:pt>
                <c:pt idx="2372">
                  <c:v>1.033E+17</c:v>
                </c:pt>
                <c:pt idx="2373">
                  <c:v>8.811E+16</c:v>
                </c:pt>
                <c:pt idx="2374">
                  <c:v>8.425E+16</c:v>
                </c:pt>
                <c:pt idx="2375">
                  <c:v>7.54E+16</c:v>
                </c:pt>
                <c:pt idx="2376">
                  <c:v>9.935E+16</c:v>
                </c:pt>
                <c:pt idx="2377">
                  <c:v>1.013E+17</c:v>
                </c:pt>
                <c:pt idx="2378">
                  <c:v>8.083E+16</c:v>
                </c:pt>
                <c:pt idx="2379">
                  <c:v>3.065E+16</c:v>
                </c:pt>
                <c:pt idx="2380">
                  <c:v>1.827E+16</c:v>
                </c:pt>
                <c:pt idx="2381">
                  <c:v>1.775E+16</c:v>
                </c:pt>
                <c:pt idx="2382">
                  <c:v>4.487E+16</c:v>
                </c:pt>
                <c:pt idx="2383">
                  <c:v>2346000000000000</c:v>
                </c:pt>
                <c:pt idx="2384">
                  <c:v>8891000000000000</c:v>
                </c:pt>
                <c:pt idx="2385">
                  <c:v>1.014E+17</c:v>
                </c:pt>
                <c:pt idx="2386">
                  <c:v>7.138E+16</c:v>
                </c:pt>
                <c:pt idx="2387">
                  <c:v>1.009E+17</c:v>
                </c:pt>
                <c:pt idx="2388">
                  <c:v>1.001E+17</c:v>
                </c:pt>
                <c:pt idx="2389">
                  <c:v>9.611E+16</c:v>
                </c:pt>
                <c:pt idx="2390">
                  <c:v>9.953E+16</c:v>
                </c:pt>
                <c:pt idx="2391">
                  <c:v>1.011E+17</c:v>
                </c:pt>
                <c:pt idx="2392">
                  <c:v>1.001E+17</c:v>
                </c:pt>
                <c:pt idx="2393">
                  <c:v>1.016E+17</c:v>
                </c:pt>
                <c:pt idx="2394">
                  <c:v>9.927E+16</c:v>
                </c:pt>
                <c:pt idx="2395">
                  <c:v>1.008E+17</c:v>
                </c:pt>
                <c:pt idx="2396">
                  <c:v>9.991E+16</c:v>
                </c:pt>
                <c:pt idx="2397">
                  <c:v>1.001E+17</c:v>
                </c:pt>
                <c:pt idx="2398">
                  <c:v>9.998E+16</c:v>
                </c:pt>
                <c:pt idx="2399">
                  <c:v>1.002E+17</c:v>
                </c:pt>
                <c:pt idx="2400">
                  <c:v>1.005E+17</c:v>
                </c:pt>
                <c:pt idx="2401">
                  <c:v>7.616E+16</c:v>
                </c:pt>
                <c:pt idx="2402">
                  <c:v>7.62E+16</c:v>
                </c:pt>
                <c:pt idx="2403">
                  <c:v>1.005E+17</c:v>
                </c:pt>
                <c:pt idx="2404">
                  <c:v>8.49E+16</c:v>
                </c:pt>
                <c:pt idx="2405">
                  <c:v>6.423E+16</c:v>
                </c:pt>
                <c:pt idx="2406">
                  <c:v>8.796E+16</c:v>
                </c:pt>
                <c:pt idx="2407">
                  <c:v>9.973E+16</c:v>
                </c:pt>
                <c:pt idx="2408">
                  <c:v>9.644E+16</c:v>
                </c:pt>
                <c:pt idx="2409">
                  <c:v>9.014E+16</c:v>
                </c:pt>
                <c:pt idx="2410">
                  <c:v>9.09E+16</c:v>
                </c:pt>
                <c:pt idx="2411">
                  <c:v>9.661E+16</c:v>
                </c:pt>
                <c:pt idx="2412">
                  <c:v>1.01E+17</c:v>
                </c:pt>
                <c:pt idx="2413">
                  <c:v>7.095E+16</c:v>
                </c:pt>
                <c:pt idx="2414">
                  <c:v>2.012E+16</c:v>
                </c:pt>
                <c:pt idx="2415">
                  <c:v>6.726E+16</c:v>
                </c:pt>
                <c:pt idx="2416">
                  <c:v>1.003E+17</c:v>
                </c:pt>
                <c:pt idx="2417">
                  <c:v>9.559E+16</c:v>
                </c:pt>
                <c:pt idx="2418">
                  <c:v>9.794E+16</c:v>
                </c:pt>
                <c:pt idx="2419">
                  <c:v>9.798E+16</c:v>
                </c:pt>
                <c:pt idx="2420">
                  <c:v>9.973E+16</c:v>
                </c:pt>
                <c:pt idx="2421">
                  <c:v>6.056E+16</c:v>
                </c:pt>
                <c:pt idx="2422">
                  <c:v>9.967E+16</c:v>
                </c:pt>
                <c:pt idx="2423">
                  <c:v>9.902E+16</c:v>
                </c:pt>
                <c:pt idx="2424">
                  <c:v>9.958E+16</c:v>
                </c:pt>
                <c:pt idx="2425">
                  <c:v>6.647E+16</c:v>
                </c:pt>
                <c:pt idx="2426">
                  <c:v>3.922E+16</c:v>
                </c:pt>
                <c:pt idx="2427">
                  <c:v>9.982E+16</c:v>
                </c:pt>
                <c:pt idx="2428">
                  <c:v>9.884E+16</c:v>
                </c:pt>
                <c:pt idx="2429">
                  <c:v>1.006E+17</c:v>
                </c:pt>
                <c:pt idx="2430">
                  <c:v>6.82E+16</c:v>
                </c:pt>
                <c:pt idx="2431">
                  <c:v>1.019E+17</c:v>
                </c:pt>
                <c:pt idx="2432">
                  <c:v>9.911E+16</c:v>
                </c:pt>
                <c:pt idx="2433">
                  <c:v>1.011E+17</c:v>
                </c:pt>
                <c:pt idx="2434">
                  <c:v>9.948E+16</c:v>
                </c:pt>
                <c:pt idx="2435">
                  <c:v>1.007E+17</c:v>
                </c:pt>
                <c:pt idx="2436">
                  <c:v>9.975E+16</c:v>
                </c:pt>
                <c:pt idx="2437">
                  <c:v>1.036E+17</c:v>
                </c:pt>
                <c:pt idx="2438">
                  <c:v>1.044E+17</c:v>
                </c:pt>
                <c:pt idx="2439">
                  <c:v>1.036E+17</c:v>
                </c:pt>
                <c:pt idx="2440">
                  <c:v>1.044E+17</c:v>
                </c:pt>
                <c:pt idx="2441">
                  <c:v>1.034E+17</c:v>
                </c:pt>
                <c:pt idx="2442">
                  <c:v>1.049E+17</c:v>
                </c:pt>
                <c:pt idx="2443">
                  <c:v>1.026E+17</c:v>
                </c:pt>
                <c:pt idx="2444">
                  <c:v>1.057E+17</c:v>
                </c:pt>
                <c:pt idx="2445">
                  <c:v>1.014E+17</c:v>
                </c:pt>
                <c:pt idx="2446">
                  <c:v>1.017E+17</c:v>
                </c:pt>
                <c:pt idx="2447">
                  <c:v>1.014E+17</c:v>
                </c:pt>
                <c:pt idx="2448">
                  <c:v>5.761E+16</c:v>
                </c:pt>
                <c:pt idx="2449">
                  <c:v>793300000000000</c:v>
                </c:pt>
                <c:pt idx="2450">
                  <c:v>6534000000000000</c:v>
                </c:pt>
                <c:pt idx="2451">
                  <c:v>791100000000000</c:v>
                </c:pt>
                <c:pt idx="2452">
                  <c:v>1.037E+16</c:v>
                </c:pt>
                <c:pt idx="2453">
                  <c:v>4.846E+16</c:v>
                </c:pt>
                <c:pt idx="2454">
                  <c:v>6.749E+16</c:v>
                </c:pt>
                <c:pt idx="2455">
                  <c:v>6.435E+16</c:v>
                </c:pt>
                <c:pt idx="2456">
                  <c:v>3.333E+16</c:v>
                </c:pt>
                <c:pt idx="2457">
                  <c:v>1.006E+17</c:v>
                </c:pt>
                <c:pt idx="2458">
                  <c:v>1.024E+17</c:v>
                </c:pt>
                <c:pt idx="2459">
                  <c:v>5.309E+16</c:v>
                </c:pt>
                <c:pt idx="2460">
                  <c:v>1.075E+16</c:v>
                </c:pt>
                <c:pt idx="2461">
                  <c:v>1.012E+17</c:v>
                </c:pt>
                <c:pt idx="2462">
                  <c:v>8.995E+16</c:v>
                </c:pt>
                <c:pt idx="2463">
                  <c:v>1.034E+17</c:v>
                </c:pt>
                <c:pt idx="2464">
                  <c:v>1.037E+17</c:v>
                </c:pt>
                <c:pt idx="2465">
                  <c:v>1.023E+17</c:v>
                </c:pt>
                <c:pt idx="2466">
                  <c:v>1.039E+17</c:v>
                </c:pt>
                <c:pt idx="2467">
                  <c:v>1.022E+17</c:v>
                </c:pt>
                <c:pt idx="2468">
                  <c:v>1.278E+16</c:v>
                </c:pt>
                <c:pt idx="2469">
                  <c:v>4.911E+16</c:v>
                </c:pt>
                <c:pt idx="2470">
                  <c:v>9.572E+16</c:v>
                </c:pt>
                <c:pt idx="2471">
                  <c:v>3.383E+16</c:v>
                </c:pt>
                <c:pt idx="2472">
                  <c:v>1.033E+17</c:v>
                </c:pt>
                <c:pt idx="2473">
                  <c:v>1.014E+17</c:v>
                </c:pt>
                <c:pt idx="2474">
                  <c:v>1.02E+17</c:v>
                </c:pt>
                <c:pt idx="2475">
                  <c:v>1.016E+17</c:v>
                </c:pt>
                <c:pt idx="2476">
                  <c:v>2.68E+16</c:v>
                </c:pt>
                <c:pt idx="2477">
                  <c:v>9.927E+16</c:v>
                </c:pt>
                <c:pt idx="2478">
                  <c:v>1.022E+17</c:v>
                </c:pt>
                <c:pt idx="2479">
                  <c:v>1.031E+17</c:v>
                </c:pt>
                <c:pt idx="2480">
                  <c:v>5.471E+16</c:v>
                </c:pt>
                <c:pt idx="2481">
                  <c:v>8.936E+16</c:v>
                </c:pt>
                <c:pt idx="2482">
                  <c:v>1.003E+17</c:v>
                </c:pt>
                <c:pt idx="2483">
                  <c:v>1.007E+17</c:v>
                </c:pt>
                <c:pt idx="2484">
                  <c:v>9.715E+16</c:v>
                </c:pt>
                <c:pt idx="2485">
                  <c:v>1.877E+16</c:v>
                </c:pt>
                <c:pt idx="2486">
                  <c:v>1.01E+17</c:v>
                </c:pt>
                <c:pt idx="2487">
                  <c:v>1.029E+17</c:v>
                </c:pt>
                <c:pt idx="2488">
                  <c:v>6.355E+16</c:v>
                </c:pt>
                <c:pt idx="2489">
                  <c:v>1.844E+16</c:v>
                </c:pt>
                <c:pt idx="2490">
                  <c:v>8.844E+16</c:v>
                </c:pt>
                <c:pt idx="2491">
                  <c:v>1.011E+17</c:v>
                </c:pt>
                <c:pt idx="2492">
                  <c:v>1.014E+17</c:v>
                </c:pt>
                <c:pt idx="2493">
                  <c:v>1.021E+17</c:v>
                </c:pt>
                <c:pt idx="2494">
                  <c:v>1.009E+17</c:v>
                </c:pt>
                <c:pt idx="2495">
                  <c:v>1.025E+17</c:v>
                </c:pt>
                <c:pt idx="2496">
                  <c:v>1.014E+17</c:v>
                </c:pt>
                <c:pt idx="2497">
                  <c:v>1.032E+17</c:v>
                </c:pt>
                <c:pt idx="2498">
                  <c:v>1.011E+17</c:v>
                </c:pt>
                <c:pt idx="2499">
                  <c:v>1.033E+17</c:v>
                </c:pt>
                <c:pt idx="2500">
                  <c:v>1.019E+17</c:v>
                </c:pt>
                <c:pt idx="2501">
                  <c:v>1.022E+17</c:v>
                </c:pt>
                <c:pt idx="2502">
                  <c:v>8014000000000000</c:v>
                </c:pt>
                <c:pt idx="2503">
                  <c:v>1.049E+16</c:v>
                </c:pt>
                <c:pt idx="2504">
                  <c:v>1.011E+17</c:v>
                </c:pt>
                <c:pt idx="2505">
                  <c:v>1.015E+17</c:v>
                </c:pt>
                <c:pt idx="2506">
                  <c:v>1.013E+17</c:v>
                </c:pt>
                <c:pt idx="2507">
                  <c:v>1.012E+17</c:v>
                </c:pt>
                <c:pt idx="2508">
                  <c:v>1.023E+17</c:v>
                </c:pt>
                <c:pt idx="2509">
                  <c:v>1.008E+17</c:v>
                </c:pt>
                <c:pt idx="2510">
                  <c:v>1.026E+17</c:v>
                </c:pt>
                <c:pt idx="2511">
                  <c:v>1.011E+17</c:v>
                </c:pt>
                <c:pt idx="2512">
                  <c:v>9.931E+16</c:v>
                </c:pt>
                <c:pt idx="2513">
                  <c:v>1.011E+17</c:v>
                </c:pt>
                <c:pt idx="2514">
                  <c:v>9.959E+16</c:v>
                </c:pt>
                <c:pt idx="2515">
                  <c:v>9.841E+16</c:v>
                </c:pt>
                <c:pt idx="2516">
                  <c:v>1.022E+17</c:v>
                </c:pt>
                <c:pt idx="2517">
                  <c:v>9.846E+16</c:v>
                </c:pt>
                <c:pt idx="2518">
                  <c:v>1.024E+17</c:v>
                </c:pt>
                <c:pt idx="2519">
                  <c:v>1.01E+17</c:v>
                </c:pt>
                <c:pt idx="2520">
                  <c:v>1.025E+17</c:v>
                </c:pt>
                <c:pt idx="2521">
                  <c:v>9.577E+16</c:v>
                </c:pt>
                <c:pt idx="2522">
                  <c:v>1.023E+17</c:v>
                </c:pt>
                <c:pt idx="2523">
                  <c:v>1.008E+17</c:v>
                </c:pt>
                <c:pt idx="2524">
                  <c:v>1.016E+17</c:v>
                </c:pt>
                <c:pt idx="2525">
                  <c:v>1.005E+17</c:v>
                </c:pt>
                <c:pt idx="2526">
                  <c:v>9.54E+16</c:v>
                </c:pt>
                <c:pt idx="2527">
                  <c:v>1.007E+17</c:v>
                </c:pt>
                <c:pt idx="2528">
                  <c:v>1.027E+17</c:v>
                </c:pt>
                <c:pt idx="2529">
                  <c:v>1.018E+17</c:v>
                </c:pt>
                <c:pt idx="2530">
                  <c:v>1.004E+17</c:v>
                </c:pt>
                <c:pt idx="2531">
                  <c:v>6.67E+16</c:v>
                </c:pt>
                <c:pt idx="2532">
                  <c:v>1.012E+17</c:v>
                </c:pt>
                <c:pt idx="2533">
                  <c:v>1.019E+17</c:v>
                </c:pt>
                <c:pt idx="2534">
                  <c:v>1.005E+17</c:v>
                </c:pt>
                <c:pt idx="2535">
                  <c:v>1.022E+17</c:v>
                </c:pt>
                <c:pt idx="2536">
                  <c:v>1.008E+17</c:v>
                </c:pt>
                <c:pt idx="2537">
                  <c:v>9.96E+16</c:v>
                </c:pt>
                <c:pt idx="2538">
                  <c:v>9.755E+16</c:v>
                </c:pt>
                <c:pt idx="2539">
                  <c:v>3.993E+16</c:v>
                </c:pt>
                <c:pt idx="2540">
                  <c:v>17280000000000</c:v>
                </c:pt>
                <c:pt idx="2541">
                  <c:v>6509000000000000</c:v>
                </c:pt>
                <c:pt idx="2542">
                  <c:v>4.43E+16</c:v>
                </c:pt>
                <c:pt idx="2543">
                  <c:v>4.451E+16</c:v>
                </c:pt>
                <c:pt idx="2544">
                  <c:v>4.413E+16</c:v>
                </c:pt>
                <c:pt idx="2545">
                  <c:v>4.779E+16</c:v>
                </c:pt>
                <c:pt idx="2546">
                  <c:v>5.613E+16</c:v>
                </c:pt>
                <c:pt idx="2547">
                  <c:v>9.27E+16</c:v>
                </c:pt>
                <c:pt idx="2548">
                  <c:v>8.927E+16</c:v>
                </c:pt>
                <c:pt idx="2549">
                  <c:v>9.108E+16</c:v>
                </c:pt>
                <c:pt idx="2550">
                  <c:v>6.706E+16</c:v>
                </c:pt>
                <c:pt idx="2551">
                  <c:v>6.932E+16</c:v>
                </c:pt>
                <c:pt idx="2552">
                  <c:v>8.731E+16</c:v>
                </c:pt>
                <c:pt idx="2553">
                  <c:v>9.227E+16</c:v>
                </c:pt>
                <c:pt idx="2554">
                  <c:v>9.136E+16</c:v>
                </c:pt>
                <c:pt idx="2555">
                  <c:v>9.124E+16</c:v>
                </c:pt>
                <c:pt idx="2556">
                  <c:v>9.414E+16</c:v>
                </c:pt>
                <c:pt idx="2557">
                  <c:v>9.634E+16</c:v>
                </c:pt>
                <c:pt idx="2558">
                  <c:v>9.56E+16</c:v>
                </c:pt>
                <c:pt idx="2559">
                  <c:v>9.532E+16</c:v>
                </c:pt>
                <c:pt idx="2560">
                  <c:v>9.631E+16</c:v>
                </c:pt>
                <c:pt idx="2561">
                  <c:v>9.53E+16</c:v>
                </c:pt>
                <c:pt idx="2562">
                  <c:v>9.572E+16</c:v>
                </c:pt>
                <c:pt idx="2563">
                  <c:v>9.502E+16</c:v>
                </c:pt>
                <c:pt idx="2564">
                  <c:v>9.61E+16</c:v>
                </c:pt>
                <c:pt idx="2565">
                  <c:v>9.438E+16</c:v>
                </c:pt>
                <c:pt idx="2566">
                  <c:v>9.605E+16</c:v>
                </c:pt>
                <c:pt idx="2567">
                  <c:v>9.489E+16</c:v>
                </c:pt>
                <c:pt idx="2568">
                  <c:v>9.631E+16</c:v>
                </c:pt>
                <c:pt idx="2569">
                  <c:v>9.409E+16</c:v>
                </c:pt>
                <c:pt idx="2570">
                  <c:v>9.539E+16</c:v>
                </c:pt>
                <c:pt idx="2571">
                  <c:v>9.477E+16</c:v>
                </c:pt>
                <c:pt idx="2572">
                  <c:v>9.52E+16</c:v>
                </c:pt>
                <c:pt idx="2573">
                  <c:v>9.44E+16</c:v>
                </c:pt>
                <c:pt idx="2574">
                  <c:v>9.523E+16</c:v>
                </c:pt>
                <c:pt idx="2575">
                  <c:v>9.515E+16</c:v>
                </c:pt>
                <c:pt idx="2576">
                  <c:v>9.435E+16</c:v>
                </c:pt>
                <c:pt idx="2577">
                  <c:v>9.44E+16</c:v>
                </c:pt>
                <c:pt idx="2578">
                  <c:v>9.434E+16</c:v>
                </c:pt>
                <c:pt idx="2579">
                  <c:v>9.612E+16</c:v>
                </c:pt>
                <c:pt idx="2580">
                  <c:v>9.445E+16</c:v>
                </c:pt>
                <c:pt idx="2581">
                  <c:v>9.594E+16</c:v>
                </c:pt>
                <c:pt idx="2582">
                  <c:v>9.502E+16</c:v>
                </c:pt>
                <c:pt idx="2583">
                  <c:v>9.646E+16</c:v>
                </c:pt>
                <c:pt idx="2584">
                  <c:v>9.435E+16</c:v>
                </c:pt>
                <c:pt idx="2585">
                  <c:v>9.652E+16</c:v>
                </c:pt>
                <c:pt idx="2586">
                  <c:v>9.548E+16</c:v>
                </c:pt>
                <c:pt idx="2587">
                  <c:v>9.803E+16</c:v>
                </c:pt>
                <c:pt idx="2588">
                  <c:v>9.701E+16</c:v>
                </c:pt>
                <c:pt idx="2589">
                  <c:v>9.804E+16</c:v>
                </c:pt>
                <c:pt idx="2590">
                  <c:v>9.729E+16</c:v>
                </c:pt>
                <c:pt idx="2591">
                  <c:v>9.701E+16</c:v>
                </c:pt>
                <c:pt idx="2592">
                  <c:v>9.778E+16</c:v>
                </c:pt>
                <c:pt idx="2593">
                  <c:v>9.758E+16</c:v>
                </c:pt>
                <c:pt idx="2594">
                  <c:v>9.767E+16</c:v>
                </c:pt>
                <c:pt idx="2595">
                  <c:v>9.67E+16</c:v>
                </c:pt>
                <c:pt idx="2596">
                  <c:v>9.798E+16</c:v>
                </c:pt>
                <c:pt idx="2597">
                  <c:v>9.704E+16</c:v>
                </c:pt>
                <c:pt idx="2598">
                  <c:v>9.772E+16</c:v>
                </c:pt>
                <c:pt idx="2599">
                  <c:v>9.68E+16</c:v>
                </c:pt>
                <c:pt idx="2600">
                  <c:v>9.861E+16</c:v>
                </c:pt>
                <c:pt idx="2601">
                  <c:v>9.653E+16</c:v>
                </c:pt>
                <c:pt idx="2602">
                  <c:v>9.764E+16</c:v>
                </c:pt>
                <c:pt idx="2603">
                  <c:v>9.727E+16</c:v>
                </c:pt>
                <c:pt idx="2604">
                  <c:v>9.804E+16</c:v>
                </c:pt>
                <c:pt idx="2605">
                  <c:v>9.666E+16</c:v>
                </c:pt>
                <c:pt idx="2606">
                  <c:v>9.729E+16</c:v>
                </c:pt>
                <c:pt idx="2607">
                  <c:v>9.766E+16</c:v>
                </c:pt>
                <c:pt idx="2608">
                  <c:v>1.001E+17</c:v>
                </c:pt>
                <c:pt idx="2609">
                  <c:v>9.492E+16</c:v>
                </c:pt>
                <c:pt idx="2610">
                  <c:v>1.002E+17</c:v>
                </c:pt>
                <c:pt idx="2611">
                  <c:v>9.592E+16</c:v>
                </c:pt>
                <c:pt idx="2612">
                  <c:v>9.957E+16</c:v>
                </c:pt>
                <c:pt idx="2613">
                  <c:v>9.529E+16</c:v>
                </c:pt>
                <c:pt idx="2614">
                  <c:v>6.685E+16</c:v>
                </c:pt>
                <c:pt idx="2615">
                  <c:v>8.248E+16</c:v>
                </c:pt>
                <c:pt idx="2616">
                  <c:v>9.896E+16</c:v>
                </c:pt>
                <c:pt idx="2617">
                  <c:v>9.524E+16</c:v>
                </c:pt>
                <c:pt idx="2618">
                  <c:v>6.738E+16</c:v>
                </c:pt>
                <c:pt idx="2619">
                  <c:v>8.433E+16</c:v>
                </c:pt>
                <c:pt idx="2620">
                  <c:v>8.259E+16</c:v>
                </c:pt>
                <c:pt idx="2621">
                  <c:v>8.324E+16</c:v>
                </c:pt>
                <c:pt idx="2622">
                  <c:v>7.735E+16</c:v>
                </c:pt>
                <c:pt idx="2623">
                  <c:v>7.413E+16</c:v>
                </c:pt>
                <c:pt idx="2624">
                  <c:v>5.683E+16</c:v>
                </c:pt>
                <c:pt idx="2625">
                  <c:v>5.286E+16</c:v>
                </c:pt>
                <c:pt idx="2626">
                  <c:v>5.726E+16</c:v>
                </c:pt>
                <c:pt idx="2627">
                  <c:v>9.322E+16</c:v>
                </c:pt>
                <c:pt idx="2628">
                  <c:v>9.64E+16</c:v>
                </c:pt>
                <c:pt idx="2629">
                  <c:v>9.365E+16</c:v>
                </c:pt>
                <c:pt idx="2630">
                  <c:v>9.446E+16</c:v>
                </c:pt>
                <c:pt idx="2631">
                  <c:v>9.686E+16</c:v>
                </c:pt>
                <c:pt idx="2632">
                  <c:v>9.943E+16</c:v>
                </c:pt>
                <c:pt idx="2633">
                  <c:v>9.093E+16</c:v>
                </c:pt>
                <c:pt idx="2634">
                  <c:v>9.657E+16</c:v>
                </c:pt>
                <c:pt idx="2635">
                  <c:v>9.824E+16</c:v>
                </c:pt>
                <c:pt idx="2636">
                  <c:v>9.762E+16</c:v>
                </c:pt>
                <c:pt idx="2637">
                  <c:v>9.868E+16</c:v>
                </c:pt>
                <c:pt idx="2638">
                  <c:v>8.914E+16</c:v>
                </c:pt>
                <c:pt idx="2639">
                  <c:v>9.782E+16</c:v>
                </c:pt>
                <c:pt idx="2640">
                  <c:v>9.541E+16</c:v>
                </c:pt>
                <c:pt idx="2641">
                  <c:v>9.527E+16</c:v>
                </c:pt>
                <c:pt idx="2642">
                  <c:v>9.842E+16</c:v>
                </c:pt>
                <c:pt idx="2643">
                  <c:v>9.798E+16</c:v>
                </c:pt>
                <c:pt idx="2644">
                  <c:v>9.55E+16</c:v>
                </c:pt>
                <c:pt idx="2645">
                  <c:v>9.279E+16</c:v>
                </c:pt>
                <c:pt idx="2646">
                  <c:v>9.514E+16</c:v>
                </c:pt>
                <c:pt idx="2647">
                  <c:v>9.91E+16</c:v>
                </c:pt>
                <c:pt idx="2648">
                  <c:v>9.857E+16</c:v>
                </c:pt>
                <c:pt idx="2649">
                  <c:v>1E+17</c:v>
                </c:pt>
                <c:pt idx="2650">
                  <c:v>9.617E+16</c:v>
                </c:pt>
                <c:pt idx="2651">
                  <c:v>9.541E+16</c:v>
                </c:pt>
                <c:pt idx="2652">
                  <c:v>9.793E+16</c:v>
                </c:pt>
                <c:pt idx="2653">
                  <c:v>9.602E+16</c:v>
                </c:pt>
                <c:pt idx="2654">
                  <c:v>9.885E+16</c:v>
                </c:pt>
                <c:pt idx="2655">
                  <c:v>9.573E+16</c:v>
                </c:pt>
                <c:pt idx="2656">
                  <c:v>9.482E+16</c:v>
                </c:pt>
                <c:pt idx="2657">
                  <c:v>9.935E+16</c:v>
                </c:pt>
                <c:pt idx="2658">
                  <c:v>9.46E+16</c:v>
                </c:pt>
                <c:pt idx="2659">
                  <c:v>9.84E+16</c:v>
                </c:pt>
                <c:pt idx="2660">
                  <c:v>9.864E+16</c:v>
                </c:pt>
                <c:pt idx="2661">
                  <c:v>9.693E+16</c:v>
                </c:pt>
                <c:pt idx="2662">
                  <c:v>9.781E+16</c:v>
                </c:pt>
                <c:pt idx="2663">
                  <c:v>9.664E+16</c:v>
                </c:pt>
                <c:pt idx="2664">
                  <c:v>9.813E+16</c:v>
                </c:pt>
                <c:pt idx="2665">
                  <c:v>9.565E+16</c:v>
                </c:pt>
                <c:pt idx="2666">
                  <c:v>9.768E+16</c:v>
                </c:pt>
                <c:pt idx="2667">
                  <c:v>9.682E+16</c:v>
                </c:pt>
                <c:pt idx="2668">
                  <c:v>9.733E+16</c:v>
                </c:pt>
                <c:pt idx="2669">
                  <c:v>9.623E+16</c:v>
                </c:pt>
                <c:pt idx="2670">
                  <c:v>9.682E+16</c:v>
                </c:pt>
                <c:pt idx="2671">
                  <c:v>9.764E+16</c:v>
                </c:pt>
                <c:pt idx="2672">
                  <c:v>9.576E+16</c:v>
                </c:pt>
                <c:pt idx="2673">
                  <c:v>9.675E+16</c:v>
                </c:pt>
                <c:pt idx="2674">
                  <c:v>6.821E+16</c:v>
                </c:pt>
                <c:pt idx="2675">
                  <c:v>2.724E+16</c:v>
                </c:pt>
                <c:pt idx="2676">
                  <c:v>9.679E+16</c:v>
                </c:pt>
                <c:pt idx="2677">
                  <c:v>9.609E+16</c:v>
                </c:pt>
                <c:pt idx="2678">
                  <c:v>9.623E+16</c:v>
                </c:pt>
                <c:pt idx="2679">
                  <c:v>9.559E+16</c:v>
                </c:pt>
                <c:pt idx="2680">
                  <c:v>9.598E+16</c:v>
                </c:pt>
                <c:pt idx="2681">
                  <c:v>9.32E+16</c:v>
                </c:pt>
                <c:pt idx="2682">
                  <c:v>9.247E+16</c:v>
                </c:pt>
                <c:pt idx="2683">
                  <c:v>9.317E+16</c:v>
                </c:pt>
                <c:pt idx="2684">
                  <c:v>9.571E+16</c:v>
                </c:pt>
                <c:pt idx="2685">
                  <c:v>9.212E+16</c:v>
                </c:pt>
                <c:pt idx="2686">
                  <c:v>9.628E+16</c:v>
                </c:pt>
                <c:pt idx="2687">
                  <c:v>9.689E+16</c:v>
                </c:pt>
                <c:pt idx="2688">
                  <c:v>9.391E+16</c:v>
                </c:pt>
                <c:pt idx="2689">
                  <c:v>9.689E+16</c:v>
                </c:pt>
                <c:pt idx="2690">
                  <c:v>9.514E+16</c:v>
                </c:pt>
                <c:pt idx="2691">
                  <c:v>5.469E+16</c:v>
                </c:pt>
                <c:pt idx="2692">
                  <c:v>9.622E+16</c:v>
                </c:pt>
                <c:pt idx="2693">
                  <c:v>9.626E+16</c:v>
                </c:pt>
                <c:pt idx="2694">
                  <c:v>9.725E+16</c:v>
                </c:pt>
                <c:pt idx="2695">
                  <c:v>8.179E+16</c:v>
                </c:pt>
                <c:pt idx="2696">
                  <c:v>9.784E+16</c:v>
                </c:pt>
                <c:pt idx="2697">
                  <c:v>9.479E+16</c:v>
                </c:pt>
                <c:pt idx="2698">
                  <c:v>9.865E+16</c:v>
                </c:pt>
                <c:pt idx="2699">
                  <c:v>9.545E+16</c:v>
                </c:pt>
                <c:pt idx="2700">
                  <c:v>9.829E+16</c:v>
                </c:pt>
                <c:pt idx="2701">
                  <c:v>9.659E+16</c:v>
                </c:pt>
                <c:pt idx="2702">
                  <c:v>9.786E+16</c:v>
                </c:pt>
                <c:pt idx="2703">
                  <c:v>9.78E+16</c:v>
                </c:pt>
                <c:pt idx="2704">
                  <c:v>9.759E+16</c:v>
                </c:pt>
                <c:pt idx="2705">
                  <c:v>9.909E+16</c:v>
                </c:pt>
                <c:pt idx="2706">
                  <c:v>9.693E+16</c:v>
                </c:pt>
                <c:pt idx="2707">
                  <c:v>9.989E+16</c:v>
                </c:pt>
                <c:pt idx="2708">
                  <c:v>9.612E+16</c:v>
                </c:pt>
                <c:pt idx="2709">
                  <c:v>9.986E+16</c:v>
                </c:pt>
                <c:pt idx="2710">
                  <c:v>9.396E+16</c:v>
                </c:pt>
                <c:pt idx="2711">
                  <c:v>9.985E+16</c:v>
                </c:pt>
                <c:pt idx="2712">
                  <c:v>9.398E+16</c:v>
                </c:pt>
                <c:pt idx="2713">
                  <c:v>1.009E+17</c:v>
                </c:pt>
                <c:pt idx="2714">
                  <c:v>9.333E+16</c:v>
                </c:pt>
                <c:pt idx="2715">
                  <c:v>1.007E+17</c:v>
                </c:pt>
                <c:pt idx="2716">
                  <c:v>9.451E+16</c:v>
                </c:pt>
                <c:pt idx="2717">
                  <c:v>9.945E+16</c:v>
                </c:pt>
                <c:pt idx="2718">
                  <c:v>9.873E+16</c:v>
                </c:pt>
                <c:pt idx="2719">
                  <c:v>9.785E+16</c:v>
                </c:pt>
                <c:pt idx="2720">
                  <c:v>9.948E+16</c:v>
                </c:pt>
                <c:pt idx="2721">
                  <c:v>8.404E+16</c:v>
                </c:pt>
                <c:pt idx="2722">
                  <c:v>8.608E+16</c:v>
                </c:pt>
                <c:pt idx="2723">
                  <c:v>9.643E+16</c:v>
                </c:pt>
                <c:pt idx="2724">
                  <c:v>8.803E+16</c:v>
                </c:pt>
                <c:pt idx="2725">
                  <c:v>8.207E+16</c:v>
                </c:pt>
                <c:pt idx="2726">
                  <c:v>1.016E+17</c:v>
                </c:pt>
                <c:pt idx="2727">
                  <c:v>9.728E+16</c:v>
                </c:pt>
                <c:pt idx="2728">
                  <c:v>9.962E+16</c:v>
                </c:pt>
                <c:pt idx="2729">
                  <c:v>9.877E+16</c:v>
                </c:pt>
                <c:pt idx="2730">
                  <c:v>9.802E+16</c:v>
                </c:pt>
                <c:pt idx="2731">
                  <c:v>1.006E+17</c:v>
                </c:pt>
                <c:pt idx="2732">
                  <c:v>9.759E+16</c:v>
                </c:pt>
                <c:pt idx="2733">
                  <c:v>1.023E+17</c:v>
                </c:pt>
                <c:pt idx="2734">
                  <c:v>8.285E+16</c:v>
                </c:pt>
                <c:pt idx="2735">
                  <c:v>1.023E+17</c:v>
                </c:pt>
                <c:pt idx="2736">
                  <c:v>9.636E+16</c:v>
                </c:pt>
                <c:pt idx="2737">
                  <c:v>1.019E+17</c:v>
                </c:pt>
                <c:pt idx="2738">
                  <c:v>9.738E+16</c:v>
                </c:pt>
                <c:pt idx="2739">
                  <c:v>1.011E+17</c:v>
                </c:pt>
                <c:pt idx="2740">
                  <c:v>9.962E+16</c:v>
                </c:pt>
                <c:pt idx="2741">
                  <c:v>8.618E+16</c:v>
                </c:pt>
                <c:pt idx="2742">
                  <c:v>1.01E+17</c:v>
                </c:pt>
                <c:pt idx="2743">
                  <c:v>9.779E+16</c:v>
                </c:pt>
                <c:pt idx="2744">
                  <c:v>9.931E+16</c:v>
                </c:pt>
                <c:pt idx="2745">
                  <c:v>9.686E+16</c:v>
                </c:pt>
                <c:pt idx="2746">
                  <c:v>9.867E+16</c:v>
                </c:pt>
                <c:pt idx="2747">
                  <c:v>9.8E+16</c:v>
                </c:pt>
                <c:pt idx="2748">
                  <c:v>9.837E+16</c:v>
                </c:pt>
                <c:pt idx="2749">
                  <c:v>8.466E+16</c:v>
                </c:pt>
                <c:pt idx="2750">
                  <c:v>9.892E+16</c:v>
                </c:pt>
                <c:pt idx="2751">
                  <c:v>6.99E+16</c:v>
                </c:pt>
                <c:pt idx="2752">
                  <c:v>1.028E+17</c:v>
                </c:pt>
                <c:pt idx="2753">
                  <c:v>8.259E+16</c:v>
                </c:pt>
                <c:pt idx="2754">
                  <c:v>8.862E+16</c:v>
                </c:pt>
                <c:pt idx="2755">
                  <c:v>9.706E+16</c:v>
                </c:pt>
                <c:pt idx="2756">
                  <c:v>1.016E+17</c:v>
                </c:pt>
                <c:pt idx="2757">
                  <c:v>8.472E+16</c:v>
                </c:pt>
                <c:pt idx="2758">
                  <c:v>1.004E+17</c:v>
                </c:pt>
                <c:pt idx="2759">
                  <c:v>5.617E+16</c:v>
                </c:pt>
                <c:pt idx="2760">
                  <c:v>9.538E+16</c:v>
                </c:pt>
                <c:pt idx="2761">
                  <c:v>9.088E+16</c:v>
                </c:pt>
                <c:pt idx="2762">
                  <c:v>9.692E+16</c:v>
                </c:pt>
                <c:pt idx="2763">
                  <c:v>1.026E+17</c:v>
                </c:pt>
                <c:pt idx="2764">
                  <c:v>9.617E+16</c:v>
                </c:pt>
                <c:pt idx="2765">
                  <c:v>1.028E+17</c:v>
                </c:pt>
                <c:pt idx="2766">
                  <c:v>9.716E+16</c:v>
                </c:pt>
                <c:pt idx="2767">
                  <c:v>7.321E+16</c:v>
                </c:pt>
                <c:pt idx="2768">
                  <c:v>7.068E+16</c:v>
                </c:pt>
                <c:pt idx="2769">
                  <c:v>1.006E+17</c:v>
                </c:pt>
                <c:pt idx="2770">
                  <c:v>8.569E+16</c:v>
                </c:pt>
                <c:pt idx="2771">
                  <c:v>8.539E+16</c:v>
                </c:pt>
                <c:pt idx="2772">
                  <c:v>1.018E+17</c:v>
                </c:pt>
                <c:pt idx="2773">
                  <c:v>8.712E+16</c:v>
                </c:pt>
                <c:pt idx="2774">
                  <c:v>8.221E+16</c:v>
                </c:pt>
                <c:pt idx="2775">
                  <c:v>8.228E+16</c:v>
                </c:pt>
                <c:pt idx="2776">
                  <c:v>8.618E+16</c:v>
                </c:pt>
                <c:pt idx="2777">
                  <c:v>9.696E+16</c:v>
                </c:pt>
                <c:pt idx="2778">
                  <c:v>1.004E+17</c:v>
                </c:pt>
                <c:pt idx="2779">
                  <c:v>7.054E+16</c:v>
                </c:pt>
                <c:pt idx="2780">
                  <c:v>6.885E+16</c:v>
                </c:pt>
                <c:pt idx="2781">
                  <c:v>9.937E+16</c:v>
                </c:pt>
                <c:pt idx="2782">
                  <c:v>9.908E+16</c:v>
                </c:pt>
                <c:pt idx="2783">
                  <c:v>1.001E+17</c:v>
                </c:pt>
                <c:pt idx="2784">
                  <c:v>9.8E+16</c:v>
                </c:pt>
                <c:pt idx="2785">
                  <c:v>1.005E+17</c:v>
                </c:pt>
                <c:pt idx="2786">
                  <c:v>9.855E+16</c:v>
                </c:pt>
                <c:pt idx="2787">
                  <c:v>9.958E+16</c:v>
                </c:pt>
                <c:pt idx="2788">
                  <c:v>9.854E+16</c:v>
                </c:pt>
                <c:pt idx="2789">
                  <c:v>9.944E+16</c:v>
                </c:pt>
                <c:pt idx="2790">
                  <c:v>9.926E+16</c:v>
                </c:pt>
                <c:pt idx="2791">
                  <c:v>9.882E+16</c:v>
                </c:pt>
                <c:pt idx="2792">
                  <c:v>9.968E+16</c:v>
                </c:pt>
                <c:pt idx="2793">
                  <c:v>9.876E+16</c:v>
                </c:pt>
                <c:pt idx="2794">
                  <c:v>9.954E+16</c:v>
                </c:pt>
                <c:pt idx="2795">
                  <c:v>9.692E+16</c:v>
                </c:pt>
                <c:pt idx="2796">
                  <c:v>9.929E+16</c:v>
                </c:pt>
                <c:pt idx="2797">
                  <c:v>9.744E+16</c:v>
                </c:pt>
                <c:pt idx="2798">
                  <c:v>6.59E+16</c:v>
                </c:pt>
                <c:pt idx="2799">
                  <c:v>9.717E+16</c:v>
                </c:pt>
                <c:pt idx="2800">
                  <c:v>9.846E+16</c:v>
                </c:pt>
                <c:pt idx="2801">
                  <c:v>6.119E+16</c:v>
                </c:pt>
                <c:pt idx="2802">
                  <c:v>9.001E+16</c:v>
                </c:pt>
                <c:pt idx="2803">
                  <c:v>9.791E+16</c:v>
                </c:pt>
                <c:pt idx="2804">
                  <c:v>9.745E+16</c:v>
                </c:pt>
                <c:pt idx="2805">
                  <c:v>9.857E+16</c:v>
                </c:pt>
                <c:pt idx="2806">
                  <c:v>9.645E+16</c:v>
                </c:pt>
                <c:pt idx="2807">
                  <c:v>9.85E+16</c:v>
                </c:pt>
                <c:pt idx="2808">
                  <c:v>9.625E+16</c:v>
                </c:pt>
                <c:pt idx="2809">
                  <c:v>9.554E+16</c:v>
                </c:pt>
                <c:pt idx="2810">
                  <c:v>9.486E+16</c:v>
                </c:pt>
                <c:pt idx="2811">
                  <c:v>9.71E+16</c:v>
                </c:pt>
                <c:pt idx="2812">
                  <c:v>9.548E+16</c:v>
                </c:pt>
                <c:pt idx="2813">
                  <c:v>9.395E+16</c:v>
                </c:pt>
                <c:pt idx="2814">
                  <c:v>9.756E+16</c:v>
                </c:pt>
                <c:pt idx="2815">
                  <c:v>9.755E+16</c:v>
                </c:pt>
                <c:pt idx="2816">
                  <c:v>9.611E+16</c:v>
                </c:pt>
                <c:pt idx="2817">
                  <c:v>9.746E+16</c:v>
                </c:pt>
                <c:pt idx="2818">
                  <c:v>9.559E+16</c:v>
                </c:pt>
                <c:pt idx="2819">
                  <c:v>9.699E+16</c:v>
                </c:pt>
                <c:pt idx="2820">
                  <c:v>9.619E+16</c:v>
                </c:pt>
                <c:pt idx="2821">
                  <c:v>9.747E+16</c:v>
                </c:pt>
                <c:pt idx="2822">
                  <c:v>9.669E+16</c:v>
                </c:pt>
                <c:pt idx="2823">
                  <c:v>9.628E+16</c:v>
                </c:pt>
                <c:pt idx="2824">
                  <c:v>9.735E+16</c:v>
                </c:pt>
                <c:pt idx="2825">
                  <c:v>9.635E+16</c:v>
                </c:pt>
                <c:pt idx="2826">
                  <c:v>9.626E+16</c:v>
                </c:pt>
                <c:pt idx="2827">
                  <c:v>9.535E+16</c:v>
                </c:pt>
                <c:pt idx="2828">
                  <c:v>6.983E+16</c:v>
                </c:pt>
                <c:pt idx="2829">
                  <c:v>9.53E+16</c:v>
                </c:pt>
                <c:pt idx="2830">
                  <c:v>9.666E+16</c:v>
                </c:pt>
                <c:pt idx="2831">
                  <c:v>9.51E+16</c:v>
                </c:pt>
                <c:pt idx="2832">
                  <c:v>9.763E+16</c:v>
                </c:pt>
                <c:pt idx="2833">
                  <c:v>9.652E+16</c:v>
                </c:pt>
                <c:pt idx="2834">
                  <c:v>9.667E+16</c:v>
                </c:pt>
                <c:pt idx="2835">
                  <c:v>9.64E+16</c:v>
                </c:pt>
                <c:pt idx="2836">
                  <c:v>9.632E+16</c:v>
                </c:pt>
                <c:pt idx="2837">
                  <c:v>9.638E+16</c:v>
                </c:pt>
                <c:pt idx="2838">
                  <c:v>9.514E+16</c:v>
                </c:pt>
                <c:pt idx="2839">
                  <c:v>9.686E+16</c:v>
                </c:pt>
                <c:pt idx="2840">
                  <c:v>9.536E+16</c:v>
                </c:pt>
                <c:pt idx="2841">
                  <c:v>9.664E+16</c:v>
                </c:pt>
                <c:pt idx="2842">
                  <c:v>3296000000000000</c:v>
                </c:pt>
                <c:pt idx="2843">
                  <c:v>9.682E+16</c:v>
                </c:pt>
                <c:pt idx="2844">
                  <c:v>9.624E+16</c:v>
                </c:pt>
                <c:pt idx="2845">
                  <c:v>9.723E+16</c:v>
                </c:pt>
                <c:pt idx="2846">
                  <c:v>9.631E+16</c:v>
                </c:pt>
                <c:pt idx="2847">
                  <c:v>9.757E+16</c:v>
                </c:pt>
                <c:pt idx="2848">
                  <c:v>9.739E+16</c:v>
                </c:pt>
                <c:pt idx="2849">
                  <c:v>9.656E+16</c:v>
                </c:pt>
                <c:pt idx="2850">
                  <c:v>9.875E+16</c:v>
                </c:pt>
                <c:pt idx="2851">
                  <c:v>9.816E+16</c:v>
                </c:pt>
                <c:pt idx="2852">
                  <c:v>9.925E+16</c:v>
                </c:pt>
                <c:pt idx="2853">
                  <c:v>9.744E+16</c:v>
                </c:pt>
                <c:pt idx="2854">
                  <c:v>9.939E+16</c:v>
                </c:pt>
                <c:pt idx="2855">
                  <c:v>9.726E+16</c:v>
                </c:pt>
                <c:pt idx="2856">
                  <c:v>9.802E+16</c:v>
                </c:pt>
                <c:pt idx="2857">
                  <c:v>7.074E+16</c:v>
                </c:pt>
                <c:pt idx="2858">
                  <c:v>9.801E+16</c:v>
                </c:pt>
                <c:pt idx="2859">
                  <c:v>9.766E+16</c:v>
                </c:pt>
                <c:pt idx="2860">
                  <c:v>9.51E+16</c:v>
                </c:pt>
                <c:pt idx="2861">
                  <c:v>9.457E+16</c:v>
                </c:pt>
                <c:pt idx="2862">
                  <c:v>9.756E+16</c:v>
                </c:pt>
                <c:pt idx="2863">
                  <c:v>9.448E+16</c:v>
                </c:pt>
                <c:pt idx="2864">
                  <c:v>9.805E+16</c:v>
                </c:pt>
                <c:pt idx="2865">
                  <c:v>9.537E+16</c:v>
                </c:pt>
                <c:pt idx="2866">
                  <c:v>9.649E+16</c:v>
                </c:pt>
                <c:pt idx="2867">
                  <c:v>9.874E+16</c:v>
                </c:pt>
                <c:pt idx="2868">
                  <c:v>9.398E+16</c:v>
                </c:pt>
                <c:pt idx="2869">
                  <c:v>9.797E+16</c:v>
                </c:pt>
                <c:pt idx="2870">
                  <c:v>9.77E+16</c:v>
                </c:pt>
                <c:pt idx="2871">
                  <c:v>9.784E+16</c:v>
                </c:pt>
                <c:pt idx="2872">
                  <c:v>9.809E+16</c:v>
                </c:pt>
                <c:pt idx="2873">
                  <c:v>3.428E+16</c:v>
                </c:pt>
                <c:pt idx="2874">
                  <c:v>8334000000000000</c:v>
                </c:pt>
                <c:pt idx="2875">
                  <c:v>8.115E+16</c:v>
                </c:pt>
                <c:pt idx="2876">
                  <c:v>9.858E+16</c:v>
                </c:pt>
                <c:pt idx="2877">
                  <c:v>9.904E+16</c:v>
                </c:pt>
                <c:pt idx="2878">
                  <c:v>9.808E+16</c:v>
                </c:pt>
                <c:pt idx="2879">
                  <c:v>9.718E+16</c:v>
                </c:pt>
                <c:pt idx="2880">
                  <c:v>9.793E+16</c:v>
                </c:pt>
                <c:pt idx="2881">
                  <c:v>9.785E+16</c:v>
                </c:pt>
                <c:pt idx="2882">
                  <c:v>9.957E+16</c:v>
                </c:pt>
                <c:pt idx="2883">
                  <c:v>9.959E+16</c:v>
                </c:pt>
                <c:pt idx="2884">
                  <c:v>1.004E+17</c:v>
                </c:pt>
                <c:pt idx="2885">
                  <c:v>9.866E+16</c:v>
                </c:pt>
                <c:pt idx="2886">
                  <c:v>9.862E+16</c:v>
                </c:pt>
                <c:pt idx="2887">
                  <c:v>9.834E+16</c:v>
                </c:pt>
                <c:pt idx="2888">
                  <c:v>9.884E+16</c:v>
                </c:pt>
                <c:pt idx="2889">
                  <c:v>9.929E+16</c:v>
                </c:pt>
                <c:pt idx="2890">
                  <c:v>9.914E+16</c:v>
                </c:pt>
                <c:pt idx="2891">
                  <c:v>9.917E+16</c:v>
                </c:pt>
                <c:pt idx="2892">
                  <c:v>9.762E+16</c:v>
                </c:pt>
                <c:pt idx="2893">
                  <c:v>9.835E+16</c:v>
                </c:pt>
                <c:pt idx="2894">
                  <c:v>9.293E+16</c:v>
                </c:pt>
                <c:pt idx="2895">
                  <c:v>1.011E+17</c:v>
                </c:pt>
                <c:pt idx="2896">
                  <c:v>9.644E+16</c:v>
                </c:pt>
                <c:pt idx="2897">
                  <c:v>9.548E+16</c:v>
                </c:pt>
                <c:pt idx="2898">
                  <c:v>9.918E+16</c:v>
                </c:pt>
                <c:pt idx="2899">
                  <c:v>9.499E+16</c:v>
                </c:pt>
                <c:pt idx="2900">
                  <c:v>9.882E+16</c:v>
                </c:pt>
                <c:pt idx="2901">
                  <c:v>9.842E+16</c:v>
                </c:pt>
                <c:pt idx="2902">
                  <c:v>9.725E+16</c:v>
                </c:pt>
                <c:pt idx="2903">
                  <c:v>9.757E+16</c:v>
                </c:pt>
                <c:pt idx="2904">
                  <c:v>9.959E+16</c:v>
                </c:pt>
                <c:pt idx="2905">
                  <c:v>9.937E+16</c:v>
                </c:pt>
                <c:pt idx="2906">
                  <c:v>9.974E+16</c:v>
                </c:pt>
                <c:pt idx="2907">
                  <c:v>9.796E+16</c:v>
                </c:pt>
                <c:pt idx="2908">
                  <c:v>9.799E+16</c:v>
                </c:pt>
                <c:pt idx="2909">
                  <c:v>9.807E+16</c:v>
                </c:pt>
                <c:pt idx="2910">
                  <c:v>9.912E+16</c:v>
                </c:pt>
                <c:pt idx="2911">
                  <c:v>9.918E+16</c:v>
                </c:pt>
                <c:pt idx="2912">
                  <c:v>9.914E+16</c:v>
                </c:pt>
                <c:pt idx="2913">
                  <c:v>9.897E+16</c:v>
                </c:pt>
                <c:pt idx="2914">
                  <c:v>9.823E+16</c:v>
                </c:pt>
                <c:pt idx="2915">
                  <c:v>9.788E+16</c:v>
                </c:pt>
                <c:pt idx="2916">
                  <c:v>9.766E+16</c:v>
                </c:pt>
                <c:pt idx="2917">
                  <c:v>9.797E+16</c:v>
                </c:pt>
                <c:pt idx="2918">
                  <c:v>9.877E+16</c:v>
                </c:pt>
                <c:pt idx="2919">
                  <c:v>9.858E+16</c:v>
                </c:pt>
                <c:pt idx="2920">
                  <c:v>9.69E+16</c:v>
                </c:pt>
                <c:pt idx="2921">
                  <c:v>9.83E+16</c:v>
                </c:pt>
                <c:pt idx="2922">
                  <c:v>9.766E+16</c:v>
                </c:pt>
                <c:pt idx="2923">
                  <c:v>9.85E+16</c:v>
                </c:pt>
                <c:pt idx="2924">
                  <c:v>9.857E+16</c:v>
                </c:pt>
                <c:pt idx="2925">
                  <c:v>9.731E+16</c:v>
                </c:pt>
                <c:pt idx="2926">
                  <c:v>9.462E+16</c:v>
                </c:pt>
                <c:pt idx="2927">
                  <c:v>9.763E+16</c:v>
                </c:pt>
                <c:pt idx="2928">
                  <c:v>9.667E+16</c:v>
                </c:pt>
                <c:pt idx="2929">
                  <c:v>9.451E+16</c:v>
                </c:pt>
                <c:pt idx="2930">
                  <c:v>9.52E+16</c:v>
                </c:pt>
                <c:pt idx="2931">
                  <c:v>9.942E+16</c:v>
                </c:pt>
                <c:pt idx="2932">
                  <c:v>9.896E+16</c:v>
                </c:pt>
                <c:pt idx="2933">
                  <c:v>9.979E+16</c:v>
                </c:pt>
                <c:pt idx="2934">
                  <c:v>9.915E+16</c:v>
                </c:pt>
                <c:pt idx="2935">
                  <c:v>9.923E+16</c:v>
                </c:pt>
                <c:pt idx="2936">
                  <c:v>8.82E+16</c:v>
                </c:pt>
                <c:pt idx="2937">
                  <c:v>8.985E+16</c:v>
                </c:pt>
                <c:pt idx="2938">
                  <c:v>9.68E+16</c:v>
                </c:pt>
                <c:pt idx="2939">
                  <c:v>9.865E+16</c:v>
                </c:pt>
                <c:pt idx="2940">
                  <c:v>9.886E+16</c:v>
                </c:pt>
                <c:pt idx="2941">
                  <c:v>7.757E+16</c:v>
                </c:pt>
                <c:pt idx="2942">
                  <c:v>9.894E+16</c:v>
                </c:pt>
                <c:pt idx="2943">
                  <c:v>9.906E+16</c:v>
                </c:pt>
                <c:pt idx="2944">
                  <c:v>9.902E+16</c:v>
                </c:pt>
                <c:pt idx="2945">
                  <c:v>9.913E+16</c:v>
                </c:pt>
                <c:pt idx="2946">
                  <c:v>9.883E+16</c:v>
                </c:pt>
                <c:pt idx="2947">
                  <c:v>1.013E+17</c:v>
                </c:pt>
                <c:pt idx="2948">
                  <c:v>9.741E+16</c:v>
                </c:pt>
                <c:pt idx="2949">
                  <c:v>9.808E+16</c:v>
                </c:pt>
                <c:pt idx="2950">
                  <c:v>1.004E+17</c:v>
                </c:pt>
                <c:pt idx="2951">
                  <c:v>9.78E+16</c:v>
                </c:pt>
                <c:pt idx="2952">
                  <c:v>9.927E+16</c:v>
                </c:pt>
                <c:pt idx="2953">
                  <c:v>9.95E+16</c:v>
                </c:pt>
                <c:pt idx="2954">
                  <c:v>9.882E+16</c:v>
                </c:pt>
                <c:pt idx="2955">
                  <c:v>9.72E+16</c:v>
                </c:pt>
                <c:pt idx="2956">
                  <c:v>1.013E+17</c:v>
                </c:pt>
                <c:pt idx="2957">
                  <c:v>9.745E+16</c:v>
                </c:pt>
                <c:pt idx="2958">
                  <c:v>1.01E+17</c:v>
                </c:pt>
                <c:pt idx="2959">
                  <c:v>9.649E+16</c:v>
                </c:pt>
                <c:pt idx="2960">
                  <c:v>9.78E+16</c:v>
                </c:pt>
                <c:pt idx="2961">
                  <c:v>9.95E+16</c:v>
                </c:pt>
                <c:pt idx="2962">
                  <c:v>9.72E+16</c:v>
                </c:pt>
                <c:pt idx="2963">
                  <c:v>9.815E+16</c:v>
                </c:pt>
                <c:pt idx="2964">
                  <c:v>9.985E+16</c:v>
                </c:pt>
                <c:pt idx="2965">
                  <c:v>1.005E+17</c:v>
                </c:pt>
                <c:pt idx="2966">
                  <c:v>9.946E+16</c:v>
                </c:pt>
                <c:pt idx="2967">
                  <c:v>9.989E+16</c:v>
                </c:pt>
                <c:pt idx="2968">
                  <c:v>9.736E+16</c:v>
                </c:pt>
                <c:pt idx="2969">
                  <c:v>1.016E+17</c:v>
                </c:pt>
                <c:pt idx="2970">
                  <c:v>9.7E+16</c:v>
                </c:pt>
                <c:pt idx="2971">
                  <c:v>9.902E+16</c:v>
                </c:pt>
                <c:pt idx="2972">
                  <c:v>9.959E+16</c:v>
                </c:pt>
                <c:pt idx="2973">
                  <c:v>9.897E+16</c:v>
                </c:pt>
                <c:pt idx="2974">
                  <c:v>9.83E+16</c:v>
                </c:pt>
                <c:pt idx="2975">
                  <c:v>9.828E+16</c:v>
                </c:pt>
                <c:pt idx="2976">
                  <c:v>9.863E+16</c:v>
                </c:pt>
                <c:pt idx="2977">
                  <c:v>9.886E+16</c:v>
                </c:pt>
                <c:pt idx="2978">
                  <c:v>8.442E+16</c:v>
                </c:pt>
                <c:pt idx="2979">
                  <c:v>1.433E+16</c:v>
                </c:pt>
                <c:pt idx="2980">
                  <c:v>1.009E+17</c:v>
                </c:pt>
                <c:pt idx="2981">
                  <c:v>9.547E+16</c:v>
                </c:pt>
                <c:pt idx="2982">
                  <c:v>9.596E+16</c:v>
                </c:pt>
                <c:pt idx="2983">
                  <c:v>9.488E+16</c:v>
                </c:pt>
                <c:pt idx="2984">
                  <c:v>9.32E+16</c:v>
                </c:pt>
                <c:pt idx="2985">
                  <c:v>9.784E+16</c:v>
                </c:pt>
                <c:pt idx="2986">
                  <c:v>1.001E+17</c:v>
                </c:pt>
                <c:pt idx="2987">
                  <c:v>9.768E+16</c:v>
                </c:pt>
                <c:pt idx="2988">
                  <c:v>9.407E+16</c:v>
                </c:pt>
                <c:pt idx="2989">
                  <c:v>1.002E+17</c:v>
                </c:pt>
                <c:pt idx="2990">
                  <c:v>9.641E+16</c:v>
                </c:pt>
                <c:pt idx="2991">
                  <c:v>9.092E+16</c:v>
                </c:pt>
                <c:pt idx="2992">
                  <c:v>1.018E+17</c:v>
                </c:pt>
                <c:pt idx="2993">
                  <c:v>9.616E+16</c:v>
                </c:pt>
                <c:pt idx="2994">
                  <c:v>1.012E+17</c:v>
                </c:pt>
                <c:pt idx="2995">
                  <c:v>9.922E+16</c:v>
                </c:pt>
                <c:pt idx="2996">
                  <c:v>1.011E+17</c:v>
                </c:pt>
                <c:pt idx="2997">
                  <c:v>1.008E+17</c:v>
                </c:pt>
                <c:pt idx="2998">
                  <c:v>1.006E+17</c:v>
                </c:pt>
                <c:pt idx="2999">
                  <c:v>1.001E+17</c:v>
                </c:pt>
                <c:pt idx="3000">
                  <c:v>9.995E+16</c:v>
                </c:pt>
                <c:pt idx="3001">
                  <c:v>1E+17</c:v>
                </c:pt>
                <c:pt idx="3002">
                  <c:v>9.797E+16</c:v>
                </c:pt>
                <c:pt idx="3003">
                  <c:v>9.267E+16</c:v>
                </c:pt>
                <c:pt idx="3004">
                  <c:v>9.332E+16</c:v>
                </c:pt>
                <c:pt idx="3005">
                  <c:v>7.61E+16</c:v>
                </c:pt>
                <c:pt idx="3006">
                  <c:v>9.316E+16</c:v>
                </c:pt>
                <c:pt idx="3007">
                  <c:v>9.475E+16</c:v>
                </c:pt>
                <c:pt idx="3008">
                  <c:v>9.468E+16</c:v>
                </c:pt>
                <c:pt idx="3009">
                  <c:v>1.003E+17</c:v>
                </c:pt>
                <c:pt idx="3010">
                  <c:v>9.935E+16</c:v>
                </c:pt>
                <c:pt idx="3011">
                  <c:v>1.003E+17</c:v>
                </c:pt>
                <c:pt idx="3012">
                  <c:v>9.85E+16</c:v>
                </c:pt>
                <c:pt idx="3013">
                  <c:v>9.952E+16</c:v>
                </c:pt>
                <c:pt idx="3014">
                  <c:v>9.958E+16</c:v>
                </c:pt>
                <c:pt idx="3015">
                  <c:v>9.913E+16</c:v>
                </c:pt>
                <c:pt idx="3016">
                  <c:v>9.906E+16</c:v>
                </c:pt>
                <c:pt idx="3017">
                  <c:v>9.944E+16</c:v>
                </c:pt>
                <c:pt idx="3018">
                  <c:v>9.969E+16</c:v>
                </c:pt>
                <c:pt idx="3019">
                  <c:v>9.825E+16</c:v>
                </c:pt>
                <c:pt idx="3020">
                  <c:v>9.952E+16</c:v>
                </c:pt>
                <c:pt idx="3021">
                  <c:v>9.831E+16</c:v>
                </c:pt>
                <c:pt idx="3022">
                  <c:v>9.961E+16</c:v>
                </c:pt>
                <c:pt idx="3023">
                  <c:v>9.741E+16</c:v>
                </c:pt>
                <c:pt idx="3024">
                  <c:v>1.005E+17</c:v>
                </c:pt>
                <c:pt idx="3025">
                  <c:v>9.985E+16</c:v>
                </c:pt>
                <c:pt idx="3026">
                  <c:v>1.005E+17</c:v>
                </c:pt>
                <c:pt idx="3027">
                  <c:v>4.811E+16</c:v>
                </c:pt>
                <c:pt idx="3028">
                  <c:v>8.359E+16</c:v>
                </c:pt>
                <c:pt idx="3029">
                  <c:v>9.796E+16</c:v>
                </c:pt>
                <c:pt idx="3030">
                  <c:v>9.784E+16</c:v>
                </c:pt>
                <c:pt idx="3031">
                  <c:v>1.013E+17</c:v>
                </c:pt>
                <c:pt idx="3032">
                  <c:v>9.67E+16</c:v>
                </c:pt>
                <c:pt idx="3033">
                  <c:v>9.82E+16</c:v>
                </c:pt>
                <c:pt idx="3034">
                  <c:v>1.001E+17</c:v>
                </c:pt>
                <c:pt idx="3035">
                  <c:v>9.733E+16</c:v>
                </c:pt>
                <c:pt idx="3036">
                  <c:v>9.743E+16</c:v>
                </c:pt>
                <c:pt idx="3037">
                  <c:v>9.944E+16</c:v>
                </c:pt>
                <c:pt idx="3038">
                  <c:v>9.689E+16</c:v>
                </c:pt>
                <c:pt idx="3039">
                  <c:v>9.708E+16</c:v>
                </c:pt>
                <c:pt idx="3040">
                  <c:v>1.007E+17</c:v>
                </c:pt>
                <c:pt idx="3041">
                  <c:v>9.65E+16</c:v>
                </c:pt>
                <c:pt idx="3042">
                  <c:v>1.01E+17</c:v>
                </c:pt>
                <c:pt idx="3043">
                  <c:v>9.677E+16</c:v>
                </c:pt>
                <c:pt idx="3044">
                  <c:v>9.728E+16</c:v>
                </c:pt>
                <c:pt idx="3045">
                  <c:v>9.97E+16</c:v>
                </c:pt>
                <c:pt idx="3046">
                  <c:v>9.696E+16</c:v>
                </c:pt>
                <c:pt idx="3047">
                  <c:v>9.788E+16</c:v>
                </c:pt>
                <c:pt idx="3048">
                  <c:v>1.024E+17</c:v>
                </c:pt>
                <c:pt idx="3049">
                  <c:v>1.002E+17</c:v>
                </c:pt>
                <c:pt idx="3050">
                  <c:v>9.942E+16</c:v>
                </c:pt>
                <c:pt idx="3051">
                  <c:v>1.032E+17</c:v>
                </c:pt>
                <c:pt idx="3052">
                  <c:v>9.901E+16</c:v>
                </c:pt>
                <c:pt idx="3053">
                  <c:v>1.036E+17</c:v>
                </c:pt>
                <c:pt idx="3054">
                  <c:v>1.001E+17</c:v>
                </c:pt>
                <c:pt idx="3055">
                  <c:v>1.001E+17</c:v>
                </c:pt>
                <c:pt idx="3056">
                  <c:v>9.979E+16</c:v>
                </c:pt>
                <c:pt idx="3057">
                  <c:v>1.004E+17</c:v>
                </c:pt>
                <c:pt idx="3058">
                  <c:v>1.001E+17</c:v>
                </c:pt>
                <c:pt idx="3059">
                  <c:v>1.006E+17</c:v>
                </c:pt>
                <c:pt idx="3060">
                  <c:v>1.007E+17</c:v>
                </c:pt>
                <c:pt idx="3061">
                  <c:v>1.01E+17</c:v>
                </c:pt>
                <c:pt idx="3062">
                  <c:v>1.007E+17</c:v>
                </c:pt>
                <c:pt idx="3063">
                  <c:v>9.935E+16</c:v>
                </c:pt>
                <c:pt idx="3064">
                  <c:v>1.018E+17</c:v>
                </c:pt>
                <c:pt idx="3065">
                  <c:v>1.013E+17</c:v>
                </c:pt>
                <c:pt idx="3066">
                  <c:v>1.002E+17</c:v>
                </c:pt>
                <c:pt idx="3067">
                  <c:v>1.018E+17</c:v>
                </c:pt>
                <c:pt idx="3068">
                  <c:v>9.89E+16</c:v>
                </c:pt>
                <c:pt idx="3069">
                  <c:v>1.013E+17</c:v>
                </c:pt>
                <c:pt idx="3070">
                  <c:v>1.021E+17</c:v>
                </c:pt>
                <c:pt idx="3071">
                  <c:v>1.024E+17</c:v>
                </c:pt>
                <c:pt idx="3072">
                  <c:v>1.02E+17</c:v>
                </c:pt>
                <c:pt idx="3073">
                  <c:v>1.018E+17</c:v>
                </c:pt>
                <c:pt idx="3074">
                  <c:v>1.022E+17</c:v>
                </c:pt>
                <c:pt idx="3075">
                  <c:v>1.024E+17</c:v>
                </c:pt>
                <c:pt idx="3076">
                  <c:v>1.028E+17</c:v>
                </c:pt>
                <c:pt idx="3077">
                  <c:v>1.028E+17</c:v>
                </c:pt>
                <c:pt idx="3078">
                  <c:v>1.027E+17</c:v>
                </c:pt>
                <c:pt idx="3079">
                  <c:v>1.025E+17</c:v>
                </c:pt>
                <c:pt idx="3080">
                  <c:v>1.043E+17</c:v>
                </c:pt>
                <c:pt idx="3081">
                  <c:v>1.039E+17</c:v>
                </c:pt>
                <c:pt idx="3082">
                  <c:v>1.033E+17</c:v>
                </c:pt>
                <c:pt idx="3083">
                  <c:v>1.032E+17</c:v>
                </c:pt>
                <c:pt idx="3084">
                  <c:v>1.027E+17</c:v>
                </c:pt>
                <c:pt idx="3085">
                  <c:v>1.027E+17</c:v>
                </c:pt>
                <c:pt idx="3086">
                  <c:v>1.031E+17</c:v>
                </c:pt>
                <c:pt idx="3087">
                  <c:v>1.035E+17</c:v>
                </c:pt>
                <c:pt idx="3088">
                  <c:v>1.032E+17</c:v>
                </c:pt>
                <c:pt idx="3089">
                  <c:v>1.027E+17</c:v>
                </c:pt>
                <c:pt idx="3090">
                  <c:v>1.025E+17</c:v>
                </c:pt>
                <c:pt idx="3091">
                  <c:v>1.027E+17</c:v>
                </c:pt>
                <c:pt idx="3092">
                  <c:v>1.027E+17</c:v>
                </c:pt>
                <c:pt idx="3093">
                  <c:v>1.028E+17</c:v>
                </c:pt>
                <c:pt idx="3094">
                  <c:v>1.032E+17</c:v>
                </c:pt>
                <c:pt idx="3095">
                  <c:v>1.033E+17</c:v>
                </c:pt>
                <c:pt idx="3096">
                  <c:v>1.034E+17</c:v>
                </c:pt>
                <c:pt idx="3097">
                  <c:v>1.027E+17</c:v>
                </c:pt>
                <c:pt idx="3098">
                  <c:v>1.025E+17</c:v>
                </c:pt>
                <c:pt idx="3099">
                  <c:v>1.021E+17</c:v>
                </c:pt>
                <c:pt idx="3100">
                  <c:v>1.025E+17</c:v>
                </c:pt>
                <c:pt idx="3101">
                  <c:v>7.642E+16</c:v>
                </c:pt>
                <c:pt idx="3102">
                  <c:v>1.025E+17</c:v>
                </c:pt>
                <c:pt idx="3103">
                  <c:v>1.017E+17</c:v>
                </c:pt>
                <c:pt idx="3104">
                  <c:v>1.032E+17</c:v>
                </c:pt>
                <c:pt idx="3105">
                  <c:v>1.03E+17</c:v>
                </c:pt>
                <c:pt idx="3106">
                  <c:v>1.025E+17</c:v>
                </c:pt>
                <c:pt idx="3107">
                  <c:v>1.024E+17</c:v>
                </c:pt>
                <c:pt idx="3108">
                  <c:v>1.016E+17</c:v>
                </c:pt>
                <c:pt idx="3109">
                  <c:v>9.914E+16</c:v>
                </c:pt>
                <c:pt idx="3110">
                  <c:v>1.019E+17</c:v>
                </c:pt>
                <c:pt idx="3111">
                  <c:v>1.019E+17</c:v>
                </c:pt>
                <c:pt idx="3112">
                  <c:v>1.02E+17</c:v>
                </c:pt>
                <c:pt idx="3113">
                  <c:v>1.007E+17</c:v>
                </c:pt>
                <c:pt idx="3114">
                  <c:v>1.008E+17</c:v>
                </c:pt>
                <c:pt idx="3115">
                  <c:v>1.011E+17</c:v>
                </c:pt>
                <c:pt idx="3116">
                  <c:v>1.013E+17</c:v>
                </c:pt>
                <c:pt idx="3117">
                  <c:v>1.012E+17</c:v>
                </c:pt>
                <c:pt idx="3118">
                  <c:v>1.013E+17</c:v>
                </c:pt>
                <c:pt idx="3119">
                  <c:v>1.002E+17</c:v>
                </c:pt>
                <c:pt idx="3120">
                  <c:v>1.006E+17</c:v>
                </c:pt>
                <c:pt idx="3121">
                  <c:v>8.31E+16</c:v>
                </c:pt>
                <c:pt idx="3122">
                  <c:v>1.037E+17</c:v>
                </c:pt>
                <c:pt idx="3123">
                  <c:v>1.02E+17</c:v>
                </c:pt>
                <c:pt idx="3124">
                  <c:v>1.027E+17</c:v>
                </c:pt>
                <c:pt idx="3125">
                  <c:v>1.018E+17</c:v>
                </c:pt>
                <c:pt idx="3126">
                  <c:v>1.021E+17</c:v>
                </c:pt>
                <c:pt idx="3127">
                  <c:v>1.011E+17</c:v>
                </c:pt>
                <c:pt idx="3128">
                  <c:v>1.031E+17</c:v>
                </c:pt>
                <c:pt idx="3129">
                  <c:v>9.619E+16</c:v>
                </c:pt>
                <c:pt idx="3130">
                  <c:v>1.025E+17</c:v>
                </c:pt>
                <c:pt idx="3131">
                  <c:v>8.524E+16</c:v>
                </c:pt>
                <c:pt idx="3132">
                  <c:v>7.849E+16</c:v>
                </c:pt>
                <c:pt idx="3133">
                  <c:v>7.542E+16</c:v>
                </c:pt>
                <c:pt idx="3134">
                  <c:v>8.018E+16</c:v>
                </c:pt>
                <c:pt idx="3135">
                  <c:v>1.007E+17</c:v>
                </c:pt>
                <c:pt idx="3136">
                  <c:v>1.028E+17</c:v>
                </c:pt>
                <c:pt idx="3137">
                  <c:v>1.008E+17</c:v>
                </c:pt>
                <c:pt idx="3138">
                  <c:v>1.02E+17</c:v>
                </c:pt>
                <c:pt idx="3139">
                  <c:v>9.919E+16</c:v>
                </c:pt>
                <c:pt idx="3140">
                  <c:v>1.021E+17</c:v>
                </c:pt>
                <c:pt idx="3141">
                  <c:v>9.964E+16</c:v>
                </c:pt>
                <c:pt idx="3142">
                  <c:v>1.007E+17</c:v>
                </c:pt>
                <c:pt idx="3143">
                  <c:v>1.025E+17</c:v>
                </c:pt>
                <c:pt idx="3144">
                  <c:v>9.111E+16</c:v>
                </c:pt>
                <c:pt idx="3145">
                  <c:v>6.129E+16</c:v>
                </c:pt>
                <c:pt idx="3146">
                  <c:v>9.117E+16</c:v>
                </c:pt>
                <c:pt idx="3147">
                  <c:v>6.866E+16</c:v>
                </c:pt>
                <c:pt idx="3148">
                  <c:v>6.66E+16</c:v>
                </c:pt>
                <c:pt idx="3149">
                  <c:v>7.587E+16</c:v>
                </c:pt>
                <c:pt idx="3150">
                  <c:v>9.322E+16</c:v>
                </c:pt>
                <c:pt idx="3151">
                  <c:v>1.012E+17</c:v>
                </c:pt>
                <c:pt idx="3152">
                  <c:v>1.585E+16</c:v>
                </c:pt>
                <c:pt idx="3153">
                  <c:v>8.888E+16</c:v>
                </c:pt>
                <c:pt idx="3154">
                  <c:v>7.96E+16</c:v>
                </c:pt>
                <c:pt idx="3155">
                  <c:v>7.002E+16</c:v>
                </c:pt>
                <c:pt idx="3156">
                  <c:v>9.691E+16</c:v>
                </c:pt>
                <c:pt idx="3157">
                  <c:v>1.013E+17</c:v>
                </c:pt>
                <c:pt idx="3158">
                  <c:v>1.01E+17</c:v>
                </c:pt>
                <c:pt idx="3159">
                  <c:v>1.003E+17</c:v>
                </c:pt>
                <c:pt idx="3160">
                  <c:v>7.848E+16</c:v>
                </c:pt>
                <c:pt idx="3161">
                  <c:v>8.036E+16</c:v>
                </c:pt>
                <c:pt idx="3162">
                  <c:v>7.961E+16</c:v>
                </c:pt>
                <c:pt idx="3163">
                  <c:v>7.785E+16</c:v>
                </c:pt>
                <c:pt idx="3164">
                  <c:v>7.358E+16</c:v>
                </c:pt>
                <c:pt idx="3165">
                  <c:v>7.995E+16</c:v>
                </c:pt>
                <c:pt idx="3166">
                  <c:v>8.005E+16</c:v>
                </c:pt>
                <c:pt idx="3167">
                  <c:v>7.811E+16</c:v>
                </c:pt>
                <c:pt idx="3168">
                  <c:v>7.769E+16</c:v>
                </c:pt>
                <c:pt idx="3169">
                  <c:v>8.045E+16</c:v>
                </c:pt>
                <c:pt idx="3170">
                  <c:v>7.986E+16</c:v>
                </c:pt>
                <c:pt idx="3171">
                  <c:v>7.749E+16</c:v>
                </c:pt>
                <c:pt idx="3172">
                  <c:v>7.78E+16</c:v>
                </c:pt>
                <c:pt idx="3173">
                  <c:v>5.445E+16</c:v>
                </c:pt>
                <c:pt idx="3174">
                  <c:v>8.044E+16</c:v>
                </c:pt>
                <c:pt idx="3175">
                  <c:v>9.465E+16</c:v>
                </c:pt>
                <c:pt idx="3176">
                  <c:v>9.946E+16</c:v>
                </c:pt>
                <c:pt idx="3177">
                  <c:v>9.933E+16</c:v>
                </c:pt>
                <c:pt idx="3178">
                  <c:v>1.002E+17</c:v>
                </c:pt>
                <c:pt idx="3179">
                  <c:v>1.007E+17</c:v>
                </c:pt>
                <c:pt idx="3180">
                  <c:v>9.966E+16</c:v>
                </c:pt>
                <c:pt idx="3181">
                  <c:v>9.902E+16</c:v>
                </c:pt>
                <c:pt idx="3182">
                  <c:v>9.898E+16</c:v>
                </c:pt>
                <c:pt idx="3183">
                  <c:v>9.966E+16</c:v>
                </c:pt>
                <c:pt idx="3184">
                  <c:v>9.983E+16</c:v>
                </c:pt>
                <c:pt idx="3185">
                  <c:v>1.008E+17</c:v>
                </c:pt>
                <c:pt idx="3186">
                  <c:v>1.001E+17</c:v>
                </c:pt>
                <c:pt idx="3187">
                  <c:v>1.008E+17</c:v>
                </c:pt>
                <c:pt idx="3188">
                  <c:v>9.961E+16</c:v>
                </c:pt>
                <c:pt idx="3189">
                  <c:v>1.004E+17</c:v>
                </c:pt>
                <c:pt idx="3190">
                  <c:v>1.005E+17</c:v>
                </c:pt>
                <c:pt idx="3191">
                  <c:v>9.838E+16</c:v>
                </c:pt>
                <c:pt idx="3192">
                  <c:v>9.686E+16</c:v>
                </c:pt>
                <c:pt idx="3193">
                  <c:v>9.938E+16</c:v>
                </c:pt>
                <c:pt idx="3194">
                  <c:v>9.989E+16</c:v>
                </c:pt>
                <c:pt idx="3195">
                  <c:v>9.958E+16</c:v>
                </c:pt>
                <c:pt idx="3196">
                  <c:v>8.263E+16</c:v>
                </c:pt>
                <c:pt idx="3197">
                  <c:v>2.222E+16</c:v>
                </c:pt>
                <c:pt idx="3198">
                  <c:v>9.96E+16</c:v>
                </c:pt>
                <c:pt idx="3199">
                  <c:v>9.986E+16</c:v>
                </c:pt>
                <c:pt idx="3200">
                  <c:v>9.927E+16</c:v>
                </c:pt>
                <c:pt idx="3201">
                  <c:v>1.01E+17</c:v>
                </c:pt>
                <c:pt idx="3202">
                  <c:v>9.922E+16</c:v>
                </c:pt>
                <c:pt idx="3203">
                  <c:v>1.006E+17</c:v>
                </c:pt>
                <c:pt idx="3204">
                  <c:v>9.962E+16</c:v>
                </c:pt>
                <c:pt idx="3205">
                  <c:v>1.01E+17</c:v>
                </c:pt>
                <c:pt idx="3206">
                  <c:v>9.91E+16</c:v>
                </c:pt>
                <c:pt idx="3207">
                  <c:v>1.005E+17</c:v>
                </c:pt>
                <c:pt idx="3208">
                  <c:v>1.005E+17</c:v>
                </c:pt>
                <c:pt idx="3209">
                  <c:v>9.878E+16</c:v>
                </c:pt>
                <c:pt idx="3210">
                  <c:v>9.992E+16</c:v>
                </c:pt>
                <c:pt idx="3211">
                  <c:v>9.99E+16</c:v>
                </c:pt>
                <c:pt idx="3212">
                  <c:v>1.003E+17</c:v>
                </c:pt>
                <c:pt idx="3213">
                  <c:v>9.924E+16</c:v>
                </c:pt>
                <c:pt idx="3214">
                  <c:v>1.011E+17</c:v>
                </c:pt>
                <c:pt idx="3215">
                  <c:v>9.912E+16</c:v>
                </c:pt>
                <c:pt idx="3216">
                  <c:v>1.009E+17</c:v>
                </c:pt>
                <c:pt idx="3217">
                  <c:v>9.844E+16</c:v>
                </c:pt>
                <c:pt idx="3218">
                  <c:v>1.004E+17</c:v>
                </c:pt>
                <c:pt idx="3219">
                  <c:v>9.885E+16</c:v>
                </c:pt>
                <c:pt idx="3220">
                  <c:v>9.988E+16</c:v>
                </c:pt>
                <c:pt idx="3221">
                  <c:v>9.936E+16</c:v>
                </c:pt>
                <c:pt idx="3222">
                  <c:v>9.955E+16</c:v>
                </c:pt>
                <c:pt idx="3223">
                  <c:v>9.992E+16</c:v>
                </c:pt>
                <c:pt idx="3224">
                  <c:v>9.907E+16</c:v>
                </c:pt>
                <c:pt idx="3225">
                  <c:v>9.961E+16</c:v>
                </c:pt>
                <c:pt idx="3226">
                  <c:v>9.848E+16</c:v>
                </c:pt>
                <c:pt idx="3227">
                  <c:v>9.953E+16</c:v>
                </c:pt>
                <c:pt idx="3228">
                  <c:v>9.825E+16</c:v>
                </c:pt>
                <c:pt idx="3229">
                  <c:v>1.005E+17</c:v>
                </c:pt>
                <c:pt idx="3230">
                  <c:v>9.76E+16</c:v>
                </c:pt>
                <c:pt idx="3231">
                  <c:v>9.868E+16</c:v>
                </c:pt>
                <c:pt idx="3232">
                  <c:v>9.992E+16</c:v>
                </c:pt>
                <c:pt idx="3233">
                  <c:v>9.842E+16</c:v>
                </c:pt>
                <c:pt idx="3234">
                  <c:v>1.004E+17</c:v>
                </c:pt>
                <c:pt idx="3235">
                  <c:v>9.885E+16</c:v>
                </c:pt>
                <c:pt idx="3236">
                  <c:v>8.844E+16</c:v>
                </c:pt>
                <c:pt idx="3237">
                  <c:v>9.294E+16</c:v>
                </c:pt>
                <c:pt idx="3238">
                  <c:v>9.186E+16</c:v>
                </c:pt>
                <c:pt idx="3239">
                  <c:v>8.039E+16</c:v>
                </c:pt>
                <c:pt idx="3240">
                  <c:v>9.869E+16</c:v>
                </c:pt>
                <c:pt idx="3241">
                  <c:v>9.995E+16</c:v>
                </c:pt>
                <c:pt idx="3242">
                  <c:v>9.903E+16</c:v>
                </c:pt>
                <c:pt idx="3243">
                  <c:v>9.993E+16</c:v>
                </c:pt>
                <c:pt idx="3244">
                  <c:v>9.907E+16</c:v>
                </c:pt>
                <c:pt idx="3245">
                  <c:v>9.909E+16</c:v>
                </c:pt>
                <c:pt idx="3246">
                  <c:v>9.943E+16</c:v>
                </c:pt>
                <c:pt idx="3247">
                  <c:v>9.911E+16</c:v>
                </c:pt>
                <c:pt idx="3248">
                  <c:v>9.907E+16</c:v>
                </c:pt>
                <c:pt idx="3249">
                  <c:v>7.726E+16</c:v>
                </c:pt>
                <c:pt idx="3250">
                  <c:v>9.831E+16</c:v>
                </c:pt>
                <c:pt idx="3251">
                  <c:v>9.933E+16</c:v>
                </c:pt>
                <c:pt idx="3252">
                  <c:v>1.001E+17</c:v>
                </c:pt>
                <c:pt idx="3253">
                  <c:v>9.918E+16</c:v>
                </c:pt>
                <c:pt idx="3254">
                  <c:v>9.961E+16</c:v>
                </c:pt>
                <c:pt idx="3255">
                  <c:v>9.979E+16</c:v>
                </c:pt>
                <c:pt idx="3256">
                  <c:v>7.022E+16</c:v>
                </c:pt>
                <c:pt idx="3257">
                  <c:v>9.829E+16</c:v>
                </c:pt>
                <c:pt idx="3258">
                  <c:v>9.909E+16</c:v>
                </c:pt>
                <c:pt idx="3259">
                  <c:v>1.009E+17</c:v>
                </c:pt>
                <c:pt idx="3260">
                  <c:v>9.514E+16</c:v>
                </c:pt>
                <c:pt idx="3261">
                  <c:v>9.624E+16</c:v>
                </c:pt>
                <c:pt idx="3262">
                  <c:v>9.647E+16</c:v>
                </c:pt>
                <c:pt idx="3263">
                  <c:v>9.989E+16</c:v>
                </c:pt>
                <c:pt idx="3264">
                  <c:v>9.843E+16</c:v>
                </c:pt>
                <c:pt idx="3265">
                  <c:v>9.598E+16</c:v>
                </c:pt>
                <c:pt idx="3266">
                  <c:v>9.707E+16</c:v>
                </c:pt>
                <c:pt idx="3267">
                  <c:v>9.687E+16</c:v>
                </c:pt>
                <c:pt idx="3268">
                  <c:v>9.69E+16</c:v>
                </c:pt>
                <c:pt idx="3269">
                  <c:v>9.749E+16</c:v>
                </c:pt>
                <c:pt idx="3270">
                  <c:v>1.021E+17</c:v>
                </c:pt>
                <c:pt idx="3271">
                  <c:v>1.025E+17</c:v>
                </c:pt>
                <c:pt idx="3272">
                  <c:v>1.028E+17</c:v>
                </c:pt>
                <c:pt idx="3273">
                  <c:v>1.023E+17</c:v>
                </c:pt>
                <c:pt idx="3274">
                  <c:v>1.019E+17</c:v>
                </c:pt>
                <c:pt idx="3275">
                  <c:v>1.026E+17</c:v>
                </c:pt>
                <c:pt idx="3276">
                  <c:v>1.012E+17</c:v>
                </c:pt>
                <c:pt idx="3277">
                  <c:v>1.028E+17</c:v>
                </c:pt>
                <c:pt idx="3278">
                  <c:v>1.007E+17</c:v>
                </c:pt>
                <c:pt idx="3279">
                  <c:v>1.029E+17</c:v>
                </c:pt>
                <c:pt idx="3280">
                  <c:v>1.008E+17</c:v>
                </c:pt>
                <c:pt idx="3281">
                  <c:v>1.026E+17</c:v>
                </c:pt>
                <c:pt idx="3282">
                  <c:v>1.008E+17</c:v>
                </c:pt>
                <c:pt idx="3283">
                  <c:v>9.874E+16</c:v>
                </c:pt>
                <c:pt idx="3284">
                  <c:v>9.713E+16</c:v>
                </c:pt>
                <c:pt idx="3285">
                  <c:v>9.565E+16</c:v>
                </c:pt>
                <c:pt idx="3286">
                  <c:v>9.945E+16</c:v>
                </c:pt>
                <c:pt idx="3287">
                  <c:v>1.007E+17</c:v>
                </c:pt>
                <c:pt idx="3288">
                  <c:v>9.886E+16</c:v>
                </c:pt>
                <c:pt idx="3289">
                  <c:v>1.006E+17</c:v>
                </c:pt>
                <c:pt idx="3290">
                  <c:v>9.915E+16</c:v>
                </c:pt>
                <c:pt idx="3291">
                  <c:v>1.017E+17</c:v>
                </c:pt>
                <c:pt idx="3292">
                  <c:v>9.845E+16</c:v>
                </c:pt>
                <c:pt idx="3293">
                  <c:v>6.882E+16</c:v>
                </c:pt>
                <c:pt idx="3294">
                  <c:v>6.328E+16</c:v>
                </c:pt>
                <c:pt idx="3295">
                  <c:v>9.948E+16</c:v>
                </c:pt>
                <c:pt idx="3296">
                  <c:v>9.847E+16</c:v>
                </c:pt>
                <c:pt idx="3297">
                  <c:v>1.011E+17</c:v>
                </c:pt>
                <c:pt idx="3298">
                  <c:v>9.861E+16</c:v>
                </c:pt>
                <c:pt idx="3299">
                  <c:v>1.002E+17</c:v>
                </c:pt>
                <c:pt idx="3300">
                  <c:v>1.014E+17</c:v>
                </c:pt>
                <c:pt idx="3301">
                  <c:v>1.008E+17</c:v>
                </c:pt>
                <c:pt idx="3302">
                  <c:v>1.001E+17</c:v>
                </c:pt>
                <c:pt idx="3303">
                  <c:v>1.013E+17</c:v>
                </c:pt>
                <c:pt idx="3304">
                  <c:v>1.008E+17</c:v>
                </c:pt>
                <c:pt idx="3305">
                  <c:v>1.014E+17</c:v>
                </c:pt>
                <c:pt idx="3306">
                  <c:v>9.936E+16</c:v>
                </c:pt>
                <c:pt idx="3307">
                  <c:v>1.02E+17</c:v>
                </c:pt>
                <c:pt idx="3308">
                  <c:v>1.002E+17</c:v>
                </c:pt>
                <c:pt idx="3309">
                  <c:v>1.008E+17</c:v>
                </c:pt>
                <c:pt idx="3310">
                  <c:v>9.953E+16</c:v>
                </c:pt>
                <c:pt idx="3311">
                  <c:v>1.011E+17</c:v>
                </c:pt>
                <c:pt idx="3312">
                  <c:v>1.002E+17</c:v>
                </c:pt>
                <c:pt idx="3313">
                  <c:v>1.001E+17</c:v>
                </c:pt>
                <c:pt idx="3314">
                  <c:v>1.006E+17</c:v>
                </c:pt>
                <c:pt idx="3315">
                  <c:v>9.765E+16</c:v>
                </c:pt>
                <c:pt idx="3316">
                  <c:v>9.786E+16</c:v>
                </c:pt>
                <c:pt idx="3317">
                  <c:v>9.703E+16</c:v>
                </c:pt>
                <c:pt idx="3318">
                  <c:v>9.996E+16</c:v>
                </c:pt>
                <c:pt idx="3319">
                  <c:v>9.797E+16</c:v>
                </c:pt>
                <c:pt idx="3320">
                  <c:v>9.889E+16</c:v>
                </c:pt>
                <c:pt idx="3321">
                  <c:v>1.009E+17</c:v>
                </c:pt>
                <c:pt idx="3322">
                  <c:v>9.934E+16</c:v>
                </c:pt>
                <c:pt idx="3323">
                  <c:v>9.976E+16</c:v>
                </c:pt>
                <c:pt idx="3324">
                  <c:v>9.997E+16</c:v>
                </c:pt>
                <c:pt idx="3325">
                  <c:v>1.007E+17</c:v>
                </c:pt>
                <c:pt idx="3326">
                  <c:v>1.001E+17</c:v>
                </c:pt>
                <c:pt idx="3327">
                  <c:v>9.992E+16</c:v>
                </c:pt>
                <c:pt idx="3328">
                  <c:v>1.007E+17</c:v>
                </c:pt>
                <c:pt idx="3329">
                  <c:v>9.919E+16</c:v>
                </c:pt>
                <c:pt idx="3330">
                  <c:v>9.989E+16</c:v>
                </c:pt>
                <c:pt idx="3331">
                  <c:v>9.901E+16</c:v>
                </c:pt>
                <c:pt idx="3332">
                  <c:v>1.01E+17</c:v>
                </c:pt>
                <c:pt idx="3333">
                  <c:v>9.872E+16</c:v>
                </c:pt>
                <c:pt idx="3334">
                  <c:v>1.002E+17</c:v>
                </c:pt>
                <c:pt idx="3335">
                  <c:v>9.926E+16</c:v>
                </c:pt>
                <c:pt idx="3336">
                  <c:v>1.007E+17</c:v>
                </c:pt>
                <c:pt idx="3337">
                  <c:v>9.946E+16</c:v>
                </c:pt>
                <c:pt idx="3338">
                  <c:v>9.796E+16</c:v>
                </c:pt>
                <c:pt idx="3339">
                  <c:v>9.666E+16</c:v>
                </c:pt>
                <c:pt idx="3340">
                  <c:v>7.66E+16</c:v>
                </c:pt>
                <c:pt idx="3341">
                  <c:v>3.471E+16</c:v>
                </c:pt>
                <c:pt idx="3342">
                  <c:v>9.795E+16</c:v>
                </c:pt>
                <c:pt idx="3343">
                  <c:v>9.889E+16</c:v>
                </c:pt>
                <c:pt idx="3344">
                  <c:v>1.004E+17</c:v>
                </c:pt>
                <c:pt idx="3345">
                  <c:v>9.905E+16</c:v>
                </c:pt>
                <c:pt idx="3346">
                  <c:v>1.008E+17</c:v>
                </c:pt>
                <c:pt idx="3347">
                  <c:v>9.846E+16</c:v>
                </c:pt>
                <c:pt idx="3348">
                  <c:v>1.002E+17</c:v>
                </c:pt>
                <c:pt idx="3349">
                  <c:v>9.933E+16</c:v>
                </c:pt>
                <c:pt idx="3350">
                  <c:v>9.967E+16</c:v>
                </c:pt>
                <c:pt idx="3351">
                  <c:v>9.932E+16</c:v>
                </c:pt>
                <c:pt idx="3352">
                  <c:v>1.001E+17</c:v>
                </c:pt>
                <c:pt idx="3353">
                  <c:v>1.005E+17</c:v>
                </c:pt>
                <c:pt idx="3354">
                  <c:v>9.855E+16</c:v>
                </c:pt>
                <c:pt idx="3355">
                  <c:v>9.981E+16</c:v>
                </c:pt>
                <c:pt idx="3356">
                  <c:v>9.864E+16</c:v>
                </c:pt>
                <c:pt idx="3357">
                  <c:v>9.981E+16</c:v>
                </c:pt>
                <c:pt idx="3358">
                  <c:v>9.757E+16</c:v>
                </c:pt>
                <c:pt idx="3359">
                  <c:v>9.979E+16</c:v>
                </c:pt>
                <c:pt idx="3360">
                  <c:v>9.82E+16</c:v>
                </c:pt>
                <c:pt idx="3361">
                  <c:v>9.932E+16</c:v>
                </c:pt>
                <c:pt idx="3362">
                  <c:v>9.813E+16</c:v>
                </c:pt>
                <c:pt idx="3363">
                  <c:v>1.001E+17</c:v>
                </c:pt>
                <c:pt idx="3364">
                  <c:v>9.59E+16</c:v>
                </c:pt>
                <c:pt idx="3365">
                  <c:v>9.644E+16</c:v>
                </c:pt>
                <c:pt idx="3366">
                  <c:v>9.818E+16</c:v>
                </c:pt>
                <c:pt idx="3367">
                  <c:v>9.618E+16</c:v>
                </c:pt>
                <c:pt idx="3368">
                  <c:v>9.436E+16</c:v>
                </c:pt>
                <c:pt idx="3369">
                  <c:v>9.957E+16</c:v>
                </c:pt>
                <c:pt idx="3370">
                  <c:v>9.796E+16</c:v>
                </c:pt>
                <c:pt idx="3371">
                  <c:v>9.942E+16</c:v>
                </c:pt>
                <c:pt idx="3372">
                  <c:v>9.755E+16</c:v>
                </c:pt>
                <c:pt idx="3373">
                  <c:v>9.958E+16</c:v>
                </c:pt>
                <c:pt idx="3374">
                  <c:v>9.816E+16</c:v>
                </c:pt>
                <c:pt idx="3375">
                  <c:v>9.873E+16</c:v>
                </c:pt>
                <c:pt idx="3376">
                  <c:v>9.885E+16</c:v>
                </c:pt>
                <c:pt idx="3377">
                  <c:v>9.909E+16</c:v>
                </c:pt>
                <c:pt idx="3378">
                  <c:v>9.887E+16</c:v>
                </c:pt>
                <c:pt idx="3379">
                  <c:v>9.774E+16</c:v>
                </c:pt>
                <c:pt idx="3380">
                  <c:v>9.915E+16</c:v>
                </c:pt>
                <c:pt idx="3381">
                  <c:v>9.825E+16</c:v>
                </c:pt>
                <c:pt idx="3382">
                  <c:v>9.915E+16</c:v>
                </c:pt>
                <c:pt idx="3383">
                  <c:v>9.765E+16</c:v>
                </c:pt>
                <c:pt idx="3384">
                  <c:v>9.958E+16</c:v>
                </c:pt>
                <c:pt idx="3385">
                  <c:v>9.748E+16</c:v>
                </c:pt>
                <c:pt idx="3386">
                  <c:v>9.817E+16</c:v>
                </c:pt>
                <c:pt idx="3387">
                  <c:v>9.788E+16</c:v>
                </c:pt>
                <c:pt idx="3388">
                  <c:v>9.858E+16</c:v>
                </c:pt>
                <c:pt idx="3389">
                  <c:v>9.822E+16</c:v>
                </c:pt>
                <c:pt idx="3390">
                  <c:v>9.53E+16</c:v>
                </c:pt>
                <c:pt idx="3391">
                  <c:v>9.529E+16</c:v>
                </c:pt>
                <c:pt idx="3392">
                  <c:v>9.643E+16</c:v>
                </c:pt>
                <c:pt idx="3393">
                  <c:v>9.737E+16</c:v>
                </c:pt>
                <c:pt idx="3394">
                  <c:v>9.637E+16</c:v>
                </c:pt>
                <c:pt idx="3395">
                  <c:v>9.744E+16</c:v>
                </c:pt>
                <c:pt idx="3396">
                  <c:v>9.886E+16</c:v>
                </c:pt>
                <c:pt idx="3397">
                  <c:v>9.798E+16</c:v>
                </c:pt>
                <c:pt idx="3398">
                  <c:v>9.914E+16</c:v>
                </c:pt>
                <c:pt idx="3399">
                  <c:v>9.742E+16</c:v>
                </c:pt>
                <c:pt idx="3400">
                  <c:v>9.83E+16</c:v>
                </c:pt>
                <c:pt idx="3401">
                  <c:v>9.819E+16</c:v>
                </c:pt>
                <c:pt idx="3402">
                  <c:v>9.817E+16</c:v>
                </c:pt>
                <c:pt idx="3403">
                  <c:v>9.842E+16</c:v>
                </c:pt>
                <c:pt idx="3404">
                  <c:v>9.85E+16</c:v>
                </c:pt>
                <c:pt idx="3405">
                  <c:v>9.939E+16</c:v>
                </c:pt>
                <c:pt idx="3406">
                  <c:v>9.755E+16</c:v>
                </c:pt>
                <c:pt idx="3407">
                  <c:v>9.962E+16</c:v>
                </c:pt>
                <c:pt idx="3408">
                  <c:v>9.817E+16</c:v>
                </c:pt>
                <c:pt idx="3409">
                  <c:v>9.96E+16</c:v>
                </c:pt>
                <c:pt idx="3410">
                  <c:v>9.796E+16</c:v>
                </c:pt>
                <c:pt idx="3411">
                  <c:v>9.891E+16</c:v>
                </c:pt>
                <c:pt idx="3412">
                  <c:v>9.856E+16</c:v>
                </c:pt>
                <c:pt idx="3413">
                  <c:v>9.527E+16</c:v>
                </c:pt>
                <c:pt idx="3414">
                  <c:v>9.426E+16</c:v>
                </c:pt>
                <c:pt idx="3415">
                  <c:v>9.456E+16</c:v>
                </c:pt>
                <c:pt idx="3416">
                  <c:v>9.882E+16</c:v>
                </c:pt>
                <c:pt idx="3417">
                  <c:v>9.478E+16</c:v>
                </c:pt>
                <c:pt idx="3418">
                  <c:v>9.525E+16</c:v>
                </c:pt>
                <c:pt idx="3419">
                  <c:v>9.831E+16</c:v>
                </c:pt>
                <c:pt idx="3420">
                  <c:v>9.737E+16</c:v>
                </c:pt>
                <c:pt idx="3421">
                  <c:v>9.823E+16</c:v>
                </c:pt>
                <c:pt idx="3422">
                  <c:v>9.691E+16</c:v>
                </c:pt>
                <c:pt idx="3423">
                  <c:v>9.821E+16</c:v>
                </c:pt>
                <c:pt idx="3424">
                  <c:v>9.819E+16</c:v>
                </c:pt>
                <c:pt idx="3425">
                  <c:v>9.738E+16</c:v>
                </c:pt>
                <c:pt idx="3426">
                  <c:v>9.797E+16</c:v>
                </c:pt>
                <c:pt idx="3427">
                  <c:v>9.537E+16</c:v>
                </c:pt>
                <c:pt idx="3428">
                  <c:v>9.695E+16</c:v>
                </c:pt>
                <c:pt idx="3429">
                  <c:v>9.698E+16</c:v>
                </c:pt>
                <c:pt idx="3430">
                  <c:v>9.855E+16</c:v>
                </c:pt>
                <c:pt idx="3431">
                  <c:v>9.818E+16</c:v>
                </c:pt>
                <c:pt idx="3432">
                  <c:v>9.736E+16</c:v>
                </c:pt>
                <c:pt idx="3433">
                  <c:v>9.785E+16</c:v>
                </c:pt>
                <c:pt idx="3434">
                  <c:v>9.836E+16</c:v>
                </c:pt>
                <c:pt idx="3435">
                  <c:v>9.887E+16</c:v>
                </c:pt>
                <c:pt idx="3436">
                  <c:v>9.856E+16</c:v>
                </c:pt>
                <c:pt idx="3437">
                  <c:v>9.781E+16</c:v>
                </c:pt>
                <c:pt idx="3438">
                  <c:v>9.757E+16</c:v>
                </c:pt>
                <c:pt idx="3439">
                  <c:v>9.436E+16</c:v>
                </c:pt>
                <c:pt idx="3440">
                  <c:v>9.463E+16</c:v>
                </c:pt>
                <c:pt idx="3441">
                  <c:v>9.735E+16</c:v>
                </c:pt>
                <c:pt idx="3442">
                  <c:v>9.703E+16</c:v>
                </c:pt>
                <c:pt idx="3443">
                  <c:v>9.79E+16</c:v>
                </c:pt>
                <c:pt idx="3444">
                  <c:v>9.479E+16</c:v>
                </c:pt>
                <c:pt idx="3445">
                  <c:v>9.893E+16</c:v>
                </c:pt>
                <c:pt idx="3446">
                  <c:v>9.896E+16</c:v>
                </c:pt>
                <c:pt idx="3447">
                  <c:v>9.889E+16</c:v>
                </c:pt>
                <c:pt idx="3448">
                  <c:v>9.888E+16</c:v>
                </c:pt>
                <c:pt idx="3449">
                  <c:v>9.866E+16</c:v>
                </c:pt>
                <c:pt idx="3450">
                  <c:v>9.861E+16</c:v>
                </c:pt>
                <c:pt idx="3451">
                  <c:v>9.84E+16</c:v>
                </c:pt>
                <c:pt idx="3452">
                  <c:v>9.829E+16</c:v>
                </c:pt>
                <c:pt idx="3453">
                  <c:v>9.815E+16</c:v>
                </c:pt>
                <c:pt idx="3454">
                  <c:v>9.769E+16</c:v>
                </c:pt>
                <c:pt idx="3455">
                  <c:v>9.845E+16</c:v>
                </c:pt>
                <c:pt idx="3456">
                  <c:v>9.825E+16</c:v>
                </c:pt>
                <c:pt idx="3457">
                  <c:v>9.973E+16</c:v>
                </c:pt>
                <c:pt idx="3458">
                  <c:v>9.907E+16</c:v>
                </c:pt>
                <c:pt idx="3459">
                  <c:v>9.908E+16</c:v>
                </c:pt>
                <c:pt idx="3460">
                  <c:v>9.783E+16</c:v>
                </c:pt>
                <c:pt idx="3461">
                  <c:v>9.799E+16</c:v>
                </c:pt>
                <c:pt idx="3462">
                  <c:v>9.778E+16</c:v>
                </c:pt>
                <c:pt idx="3463">
                  <c:v>9.831E+16</c:v>
                </c:pt>
                <c:pt idx="3464">
                  <c:v>9.832E+16</c:v>
                </c:pt>
                <c:pt idx="3465">
                  <c:v>9.866E+16</c:v>
                </c:pt>
                <c:pt idx="3466">
                  <c:v>9.876E+16</c:v>
                </c:pt>
                <c:pt idx="3467">
                  <c:v>9.868E+16</c:v>
                </c:pt>
                <c:pt idx="3468">
                  <c:v>9.88E+16</c:v>
                </c:pt>
                <c:pt idx="3469">
                  <c:v>9.846E+16</c:v>
                </c:pt>
                <c:pt idx="3470">
                  <c:v>9.821E+16</c:v>
                </c:pt>
                <c:pt idx="3471">
                  <c:v>9.819E+16</c:v>
                </c:pt>
                <c:pt idx="3472">
                  <c:v>9.776E+16</c:v>
                </c:pt>
                <c:pt idx="3473">
                  <c:v>9.788E+16</c:v>
                </c:pt>
                <c:pt idx="3474">
                  <c:v>9.831E+16</c:v>
                </c:pt>
                <c:pt idx="3475">
                  <c:v>9.835E+16</c:v>
                </c:pt>
                <c:pt idx="3476">
                  <c:v>9.825E+16</c:v>
                </c:pt>
                <c:pt idx="3477">
                  <c:v>9.836E+16</c:v>
                </c:pt>
                <c:pt idx="3478">
                  <c:v>9.851E+16</c:v>
                </c:pt>
                <c:pt idx="3479">
                  <c:v>9.845E+16</c:v>
                </c:pt>
                <c:pt idx="3480">
                  <c:v>9.83E+16</c:v>
                </c:pt>
                <c:pt idx="3481">
                  <c:v>9.78E+16</c:v>
                </c:pt>
                <c:pt idx="3482">
                  <c:v>9.828E+16</c:v>
                </c:pt>
                <c:pt idx="3483">
                  <c:v>9.926E+16</c:v>
                </c:pt>
                <c:pt idx="3484">
                  <c:v>9.864E+16</c:v>
                </c:pt>
                <c:pt idx="3485">
                  <c:v>9.786E+16</c:v>
                </c:pt>
                <c:pt idx="3486">
                  <c:v>9.813E+16</c:v>
                </c:pt>
                <c:pt idx="3487">
                  <c:v>9.784E+16</c:v>
                </c:pt>
                <c:pt idx="3488">
                  <c:v>9.797E+16</c:v>
                </c:pt>
                <c:pt idx="3489">
                  <c:v>9.777E+16</c:v>
                </c:pt>
                <c:pt idx="3490">
                  <c:v>9.777E+16</c:v>
                </c:pt>
                <c:pt idx="3491">
                  <c:v>9.809E+16</c:v>
                </c:pt>
                <c:pt idx="3492">
                  <c:v>9.789E+16</c:v>
                </c:pt>
                <c:pt idx="3493">
                  <c:v>9.766E+16</c:v>
                </c:pt>
                <c:pt idx="3494">
                  <c:v>9.793E+16</c:v>
                </c:pt>
                <c:pt idx="3495">
                  <c:v>9.84E+16</c:v>
                </c:pt>
                <c:pt idx="3496">
                  <c:v>9.841E+16</c:v>
                </c:pt>
                <c:pt idx="3497">
                  <c:v>9.812E+16</c:v>
                </c:pt>
                <c:pt idx="3498">
                  <c:v>9.788E+16</c:v>
                </c:pt>
                <c:pt idx="3499">
                  <c:v>9.877E+16</c:v>
                </c:pt>
                <c:pt idx="3500">
                  <c:v>3176000000000000</c:v>
                </c:pt>
                <c:pt idx="3501">
                  <c:v>9.819E+16</c:v>
                </c:pt>
                <c:pt idx="3502">
                  <c:v>9.84E+16</c:v>
                </c:pt>
                <c:pt idx="3503">
                  <c:v>9.836E+16</c:v>
                </c:pt>
                <c:pt idx="3504">
                  <c:v>9.942E+16</c:v>
                </c:pt>
                <c:pt idx="3505">
                  <c:v>9.863E+16</c:v>
                </c:pt>
                <c:pt idx="3506">
                  <c:v>9.769E+16</c:v>
                </c:pt>
                <c:pt idx="3507">
                  <c:v>9.777E+16</c:v>
                </c:pt>
                <c:pt idx="3508">
                  <c:v>9.805E+16</c:v>
                </c:pt>
                <c:pt idx="3509">
                  <c:v>9.811E+16</c:v>
                </c:pt>
                <c:pt idx="3510">
                  <c:v>9.833E+16</c:v>
                </c:pt>
                <c:pt idx="3511">
                  <c:v>9.861E+16</c:v>
                </c:pt>
                <c:pt idx="3512">
                  <c:v>9.86E+16</c:v>
                </c:pt>
                <c:pt idx="3513">
                  <c:v>9.842E+16</c:v>
                </c:pt>
                <c:pt idx="3514">
                  <c:v>9.83E+16</c:v>
                </c:pt>
                <c:pt idx="3515">
                  <c:v>9.853E+16</c:v>
                </c:pt>
                <c:pt idx="3516">
                  <c:v>9.912E+16</c:v>
                </c:pt>
                <c:pt idx="3517">
                  <c:v>9.893E+16</c:v>
                </c:pt>
                <c:pt idx="3518">
                  <c:v>9.89E+16</c:v>
                </c:pt>
                <c:pt idx="3519">
                  <c:v>9.899E+16</c:v>
                </c:pt>
                <c:pt idx="3520">
                  <c:v>9.905E+16</c:v>
                </c:pt>
                <c:pt idx="3521">
                  <c:v>9.891E+16</c:v>
                </c:pt>
                <c:pt idx="3522">
                  <c:v>9.863E+16</c:v>
                </c:pt>
                <c:pt idx="3523">
                  <c:v>9.795E+16</c:v>
                </c:pt>
                <c:pt idx="3524">
                  <c:v>9.82E+16</c:v>
                </c:pt>
                <c:pt idx="3525">
                  <c:v>9.875E+16</c:v>
                </c:pt>
                <c:pt idx="3526">
                  <c:v>9.899E+16</c:v>
                </c:pt>
                <c:pt idx="3527">
                  <c:v>9.892E+16</c:v>
                </c:pt>
                <c:pt idx="3528">
                  <c:v>9.922E+16</c:v>
                </c:pt>
                <c:pt idx="3529">
                  <c:v>1.009E+17</c:v>
                </c:pt>
                <c:pt idx="3530">
                  <c:v>1.006E+17</c:v>
                </c:pt>
                <c:pt idx="3531">
                  <c:v>1.012E+17</c:v>
                </c:pt>
                <c:pt idx="3532">
                  <c:v>9.964E+16</c:v>
                </c:pt>
                <c:pt idx="3533">
                  <c:v>9.986E+16</c:v>
                </c:pt>
                <c:pt idx="3534">
                  <c:v>9.998E+16</c:v>
                </c:pt>
                <c:pt idx="3535">
                  <c:v>1.001E+17</c:v>
                </c:pt>
                <c:pt idx="3536">
                  <c:v>1.006E+17</c:v>
                </c:pt>
                <c:pt idx="3537">
                  <c:v>1.014E+17</c:v>
                </c:pt>
                <c:pt idx="3538">
                  <c:v>1.014E+17</c:v>
                </c:pt>
                <c:pt idx="3539">
                  <c:v>1.014E+17</c:v>
                </c:pt>
                <c:pt idx="3540">
                  <c:v>1.013E+17</c:v>
                </c:pt>
                <c:pt idx="3541">
                  <c:v>1.012E+17</c:v>
                </c:pt>
                <c:pt idx="3542">
                  <c:v>1.012E+17</c:v>
                </c:pt>
                <c:pt idx="3543">
                  <c:v>1.01E+17</c:v>
                </c:pt>
                <c:pt idx="3544">
                  <c:v>1.009E+17</c:v>
                </c:pt>
                <c:pt idx="3545">
                  <c:v>1.007E+17</c:v>
                </c:pt>
                <c:pt idx="3546">
                  <c:v>1.006E+17</c:v>
                </c:pt>
                <c:pt idx="3547">
                  <c:v>1.007E+17</c:v>
                </c:pt>
                <c:pt idx="3548">
                  <c:v>1.002E+17</c:v>
                </c:pt>
                <c:pt idx="3549">
                  <c:v>1.006E+17</c:v>
                </c:pt>
                <c:pt idx="3550">
                  <c:v>1.006E+17</c:v>
                </c:pt>
                <c:pt idx="3551">
                  <c:v>1.009E+17</c:v>
                </c:pt>
                <c:pt idx="3552">
                  <c:v>1.007E+17</c:v>
                </c:pt>
                <c:pt idx="3553">
                  <c:v>1.007E+17</c:v>
                </c:pt>
                <c:pt idx="3554">
                  <c:v>1.002E+17</c:v>
                </c:pt>
                <c:pt idx="3555">
                  <c:v>1.011E+17</c:v>
                </c:pt>
                <c:pt idx="3556">
                  <c:v>1.013E+17</c:v>
                </c:pt>
                <c:pt idx="3557">
                  <c:v>9.464E+16</c:v>
                </c:pt>
                <c:pt idx="3558">
                  <c:v>9.649E+16</c:v>
                </c:pt>
                <c:pt idx="3559">
                  <c:v>1.001E+17</c:v>
                </c:pt>
                <c:pt idx="3560">
                  <c:v>9.936E+16</c:v>
                </c:pt>
                <c:pt idx="3561">
                  <c:v>1.001E+17</c:v>
                </c:pt>
                <c:pt idx="3562">
                  <c:v>9.634E+16</c:v>
                </c:pt>
                <c:pt idx="3563">
                  <c:v>9.639E+16</c:v>
                </c:pt>
                <c:pt idx="3564">
                  <c:v>1E+17</c:v>
                </c:pt>
                <c:pt idx="3565">
                  <c:v>9.751E+16</c:v>
                </c:pt>
                <c:pt idx="3566">
                  <c:v>1.003E+17</c:v>
                </c:pt>
                <c:pt idx="3567">
                  <c:v>1.008E+17</c:v>
                </c:pt>
                <c:pt idx="3568">
                  <c:v>9.929E+16</c:v>
                </c:pt>
                <c:pt idx="3569">
                  <c:v>9.899E+16</c:v>
                </c:pt>
                <c:pt idx="3570">
                  <c:v>9.902E+16</c:v>
                </c:pt>
                <c:pt idx="3571">
                  <c:v>9.893E+16</c:v>
                </c:pt>
                <c:pt idx="3572">
                  <c:v>9.894E+16</c:v>
                </c:pt>
                <c:pt idx="3573">
                  <c:v>9.891E+16</c:v>
                </c:pt>
                <c:pt idx="3574">
                  <c:v>9.95E+16</c:v>
                </c:pt>
                <c:pt idx="3575">
                  <c:v>9.952E+16</c:v>
                </c:pt>
                <c:pt idx="3576">
                  <c:v>9.938E+16</c:v>
                </c:pt>
                <c:pt idx="3577">
                  <c:v>9.933E+16</c:v>
                </c:pt>
                <c:pt idx="3578">
                  <c:v>9.927E+16</c:v>
                </c:pt>
                <c:pt idx="3579">
                  <c:v>9.924E+16</c:v>
                </c:pt>
                <c:pt idx="3580">
                  <c:v>9.827E+16</c:v>
                </c:pt>
                <c:pt idx="3581">
                  <c:v>8.253E+16</c:v>
                </c:pt>
                <c:pt idx="3582">
                  <c:v>9.843E+16</c:v>
                </c:pt>
                <c:pt idx="3583">
                  <c:v>9.866E+16</c:v>
                </c:pt>
                <c:pt idx="3584">
                  <c:v>9.824E+16</c:v>
                </c:pt>
                <c:pt idx="3585">
                  <c:v>9.827E+16</c:v>
                </c:pt>
                <c:pt idx="3586">
                  <c:v>9.875E+16</c:v>
                </c:pt>
                <c:pt idx="3587">
                  <c:v>9.867E+16</c:v>
                </c:pt>
                <c:pt idx="3588">
                  <c:v>9.856E+16</c:v>
                </c:pt>
                <c:pt idx="3589">
                  <c:v>9.855E+16</c:v>
                </c:pt>
                <c:pt idx="3590">
                  <c:v>9.813E+16</c:v>
                </c:pt>
                <c:pt idx="3591">
                  <c:v>9.93E+16</c:v>
                </c:pt>
                <c:pt idx="3592">
                  <c:v>9.293E+16</c:v>
                </c:pt>
                <c:pt idx="3593">
                  <c:v>9.861E+16</c:v>
                </c:pt>
                <c:pt idx="3594">
                  <c:v>9.968E+16</c:v>
                </c:pt>
                <c:pt idx="3595">
                  <c:v>9.974E+16</c:v>
                </c:pt>
                <c:pt idx="3596">
                  <c:v>9.912E+16</c:v>
                </c:pt>
                <c:pt idx="3597">
                  <c:v>1.007E+17</c:v>
                </c:pt>
                <c:pt idx="3598">
                  <c:v>9.89E+16</c:v>
                </c:pt>
                <c:pt idx="3599">
                  <c:v>8.889E+16</c:v>
                </c:pt>
                <c:pt idx="3600">
                  <c:v>5.958E+16</c:v>
                </c:pt>
                <c:pt idx="3601">
                  <c:v>8.826E+16</c:v>
                </c:pt>
                <c:pt idx="3602">
                  <c:v>1.998E+16</c:v>
                </c:pt>
                <c:pt idx="3603">
                  <c:v>7.736E+16</c:v>
                </c:pt>
                <c:pt idx="3604">
                  <c:v>1.008E+17</c:v>
                </c:pt>
                <c:pt idx="3605">
                  <c:v>7.901E+16</c:v>
                </c:pt>
                <c:pt idx="3606">
                  <c:v>6.616E+16</c:v>
                </c:pt>
                <c:pt idx="3607">
                  <c:v>1E+17</c:v>
                </c:pt>
                <c:pt idx="3608">
                  <c:v>1.015E+17</c:v>
                </c:pt>
                <c:pt idx="3609">
                  <c:v>5.921E+16</c:v>
                </c:pt>
                <c:pt idx="3610">
                  <c:v>6.09E+16</c:v>
                </c:pt>
                <c:pt idx="3611">
                  <c:v>1.006E+17</c:v>
                </c:pt>
                <c:pt idx="3612">
                  <c:v>1.005E+17</c:v>
                </c:pt>
                <c:pt idx="3613">
                  <c:v>1.004E+17</c:v>
                </c:pt>
                <c:pt idx="3614">
                  <c:v>6.479E+16</c:v>
                </c:pt>
                <c:pt idx="3615">
                  <c:v>3.941E+16</c:v>
                </c:pt>
                <c:pt idx="3616">
                  <c:v>2.454E+16</c:v>
                </c:pt>
                <c:pt idx="3617">
                  <c:v>3.875E+16</c:v>
                </c:pt>
                <c:pt idx="3618">
                  <c:v>5.022E+16</c:v>
                </c:pt>
                <c:pt idx="3619">
                  <c:v>6.385E+16</c:v>
                </c:pt>
                <c:pt idx="3620">
                  <c:v>6.712E+16</c:v>
                </c:pt>
                <c:pt idx="3621">
                  <c:v>6.14E+16</c:v>
                </c:pt>
                <c:pt idx="3622">
                  <c:v>4.765E+16</c:v>
                </c:pt>
                <c:pt idx="3623">
                  <c:v>4.305E+16</c:v>
                </c:pt>
                <c:pt idx="3624">
                  <c:v>1.003E+17</c:v>
                </c:pt>
                <c:pt idx="3625">
                  <c:v>1.004E+17</c:v>
                </c:pt>
                <c:pt idx="3626">
                  <c:v>1.004E+17</c:v>
                </c:pt>
                <c:pt idx="3627">
                  <c:v>1.003E+17</c:v>
                </c:pt>
                <c:pt idx="3628">
                  <c:v>9.998E+16</c:v>
                </c:pt>
                <c:pt idx="3629">
                  <c:v>1E+17</c:v>
                </c:pt>
                <c:pt idx="3630">
                  <c:v>1.001E+17</c:v>
                </c:pt>
                <c:pt idx="3631">
                  <c:v>1.004E+17</c:v>
                </c:pt>
                <c:pt idx="3632">
                  <c:v>1.003E+17</c:v>
                </c:pt>
                <c:pt idx="3633">
                  <c:v>9.991E+16</c:v>
                </c:pt>
                <c:pt idx="3634">
                  <c:v>4.706E+16</c:v>
                </c:pt>
                <c:pt idx="3635">
                  <c:v>8.071E+16</c:v>
                </c:pt>
                <c:pt idx="3636">
                  <c:v>9.928E+16</c:v>
                </c:pt>
                <c:pt idx="3637">
                  <c:v>1.003E+17</c:v>
                </c:pt>
                <c:pt idx="3638">
                  <c:v>1E+17</c:v>
                </c:pt>
                <c:pt idx="3639">
                  <c:v>9.988E+16</c:v>
                </c:pt>
                <c:pt idx="3640">
                  <c:v>9.98E+16</c:v>
                </c:pt>
                <c:pt idx="3641">
                  <c:v>9.957E+16</c:v>
                </c:pt>
                <c:pt idx="3642">
                  <c:v>1.003E+17</c:v>
                </c:pt>
                <c:pt idx="3643">
                  <c:v>1.01E+17</c:v>
                </c:pt>
                <c:pt idx="3644">
                  <c:v>1.011E+17</c:v>
                </c:pt>
                <c:pt idx="3645">
                  <c:v>9.951E+16</c:v>
                </c:pt>
                <c:pt idx="3646">
                  <c:v>9.975E+16</c:v>
                </c:pt>
                <c:pt idx="3647">
                  <c:v>9.927E+16</c:v>
                </c:pt>
                <c:pt idx="3648">
                  <c:v>9.926E+16</c:v>
                </c:pt>
                <c:pt idx="3649">
                  <c:v>9.945E+16</c:v>
                </c:pt>
                <c:pt idx="3650">
                  <c:v>1.001E+17</c:v>
                </c:pt>
                <c:pt idx="3651">
                  <c:v>1.002E+17</c:v>
                </c:pt>
                <c:pt idx="3652">
                  <c:v>9.991E+16</c:v>
                </c:pt>
                <c:pt idx="3653">
                  <c:v>9.997E+16</c:v>
                </c:pt>
                <c:pt idx="3654">
                  <c:v>9.974E+16</c:v>
                </c:pt>
                <c:pt idx="3655">
                  <c:v>9.641E+16</c:v>
                </c:pt>
                <c:pt idx="3656">
                  <c:v>1.027E+17</c:v>
                </c:pt>
                <c:pt idx="3657">
                  <c:v>1.035E+17</c:v>
                </c:pt>
                <c:pt idx="3658">
                  <c:v>1.035E+17</c:v>
                </c:pt>
                <c:pt idx="3659">
                  <c:v>1.038E+17</c:v>
                </c:pt>
                <c:pt idx="3660">
                  <c:v>1.037E+17</c:v>
                </c:pt>
                <c:pt idx="3661">
                  <c:v>1.037E+17</c:v>
                </c:pt>
                <c:pt idx="3662">
                  <c:v>1.039E+17</c:v>
                </c:pt>
                <c:pt idx="3663">
                  <c:v>1.04E+17</c:v>
                </c:pt>
                <c:pt idx="3664">
                  <c:v>1.04E+17</c:v>
                </c:pt>
                <c:pt idx="3665">
                  <c:v>1.041E+17</c:v>
                </c:pt>
                <c:pt idx="3666">
                  <c:v>1.033E+17</c:v>
                </c:pt>
                <c:pt idx="3667">
                  <c:v>1.049E+17</c:v>
                </c:pt>
                <c:pt idx="3668">
                  <c:v>1.05E+17</c:v>
                </c:pt>
                <c:pt idx="3669">
                  <c:v>1.045E+17</c:v>
                </c:pt>
                <c:pt idx="3670">
                  <c:v>1.047E+17</c:v>
                </c:pt>
                <c:pt idx="3671">
                  <c:v>1.047E+17</c:v>
                </c:pt>
                <c:pt idx="3672">
                  <c:v>1.047E+17</c:v>
                </c:pt>
                <c:pt idx="3673">
                  <c:v>1.037E+17</c:v>
                </c:pt>
                <c:pt idx="3674">
                  <c:v>1.04E+17</c:v>
                </c:pt>
                <c:pt idx="3675">
                  <c:v>9.777E+16</c:v>
                </c:pt>
                <c:pt idx="3676">
                  <c:v>1.035E+17</c:v>
                </c:pt>
                <c:pt idx="3677">
                  <c:v>1.044E+17</c:v>
                </c:pt>
                <c:pt idx="3678">
                  <c:v>1.037E+17</c:v>
                </c:pt>
                <c:pt idx="3679">
                  <c:v>1.042E+17</c:v>
                </c:pt>
                <c:pt idx="3680">
                  <c:v>1.046E+17</c:v>
                </c:pt>
                <c:pt idx="3681">
                  <c:v>1.046E+17</c:v>
                </c:pt>
                <c:pt idx="3682">
                  <c:v>1.047E+17</c:v>
                </c:pt>
                <c:pt idx="3683">
                  <c:v>1.049E+17</c:v>
                </c:pt>
                <c:pt idx="3684">
                  <c:v>1.053E+17</c:v>
                </c:pt>
                <c:pt idx="3685">
                  <c:v>1.03E+17</c:v>
                </c:pt>
                <c:pt idx="3686">
                  <c:v>1.059E+17</c:v>
                </c:pt>
                <c:pt idx="3687">
                  <c:v>1.047E+17</c:v>
                </c:pt>
                <c:pt idx="3688">
                  <c:v>1.045E+17</c:v>
                </c:pt>
                <c:pt idx="3689">
                  <c:v>1.049E+17</c:v>
                </c:pt>
                <c:pt idx="3690">
                  <c:v>1.05E+17</c:v>
                </c:pt>
                <c:pt idx="3691">
                  <c:v>1.05E+17</c:v>
                </c:pt>
                <c:pt idx="3692">
                  <c:v>1.051E+17</c:v>
                </c:pt>
                <c:pt idx="3693">
                  <c:v>1.017E+17</c:v>
                </c:pt>
                <c:pt idx="3694">
                  <c:v>6.438E+16</c:v>
                </c:pt>
                <c:pt idx="3695">
                  <c:v>1.046E+17</c:v>
                </c:pt>
                <c:pt idx="3696">
                  <c:v>1.047E+17</c:v>
                </c:pt>
                <c:pt idx="3697">
                  <c:v>8.98E+16</c:v>
                </c:pt>
                <c:pt idx="3698">
                  <c:v>1.046E+17</c:v>
                </c:pt>
                <c:pt idx="3699">
                  <c:v>1.048E+17</c:v>
                </c:pt>
                <c:pt idx="3700">
                  <c:v>1.052E+17</c:v>
                </c:pt>
                <c:pt idx="3701">
                  <c:v>1.053E+17</c:v>
                </c:pt>
                <c:pt idx="3702">
                  <c:v>1.055E+17</c:v>
                </c:pt>
                <c:pt idx="3703">
                  <c:v>1.055E+17</c:v>
                </c:pt>
                <c:pt idx="3704">
                  <c:v>1.053E+17</c:v>
                </c:pt>
                <c:pt idx="3705">
                  <c:v>1.052E+17</c:v>
                </c:pt>
                <c:pt idx="3706">
                  <c:v>1.051E+17</c:v>
                </c:pt>
                <c:pt idx="3707">
                  <c:v>1.047E+17</c:v>
                </c:pt>
                <c:pt idx="3708">
                  <c:v>1.046E+17</c:v>
                </c:pt>
                <c:pt idx="3709">
                  <c:v>1.048E+17</c:v>
                </c:pt>
                <c:pt idx="3710">
                  <c:v>1.056E+17</c:v>
                </c:pt>
                <c:pt idx="3711">
                  <c:v>1.06E+17</c:v>
                </c:pt>
                <c:pt idx="3712">
                  <c:v>1.061E+17</c:v>
                </c:pt>
                <c:pt idx="3713">
                  <c:v>1.048E+17</c:v>
                </c:pt>
                <c:pt idx="3714">
                  <c:v>1.05E+17</c:v>
                </c:pt>
                <c:pt idx="3715">
                  <c:v>1.049E+17</c:v>
                </c:pt>
                <c:pt idx="3716">
                  <c:v>1.04E+17</c:v>
                </c:pt>
                <c:pt idx="3717">
                  <c:v>1.042E+17</c:v>
                </c:pt>
                <c:pt idx="3718">
                  <c:v>1.039E+17</c:v>
                </c:pt>
                <c:pt idx="3719">
                  <c:v>1.039E+17</c:v>
                </c:pt>
                <c:pt idx="3720">
                  <c:v>1.037E+17</c:v>
                </c:pt>
                <c:pt idx="3721">
                  <c:v>1.039E+17</c:v>
                </c:pt>
                <c:pt idx="3722">
                  <c:v>1.04E+17</c:v>
                </c:pt>
                <c:pt idx="3723">
                  <c:v>1.041E+17</c:v>
                </c:pt>
                <c:pt idx="3724">
                  <c:v>1.04E+17</c:v>
                </c:pt>
                <c:pt idx="3725">
                  <c:v>1.038E+17</c:v>
                </c:pt>
                <c:pt idx="3726">
                  <c:v>1.04E+17</c:v>
                </c:pt>
                <c:pt idx="3727">
                  <c:v>1.037E+17</c:v>
                </c:pt>
                <c:pt idx="3728">
                  <c:v>1.035E+17</c:v>
                </c:pt>
                <c:pt idx="3729">
                  <c:v>5.967E+16</c:v>
                </c:pt>
                <c:pt idx="3730">
                  <c:v>5.328E+16</c:v>
                </c:pt>
                <c:pt idx="3731">
                  <c:v>1.048E+17</c:v>
                </c:pt>
                <c:pt idx="3732">
                  <c:v>1.024E+17</c:v>
                </c:pt>
                <c:pt idx="3733">
                  <c:v>2.782E+16</c:v>
                </c:pt>
                <c:pt idx="3734">
                  <c:v>3.303E+16</c:v>
                </c:pt>
                <c:pt idx="3735">
                  <c:v>1.028E+17</c:v>
                </c:pt>
                <c:pt idx="3736">
                  <c:v>1.026E+17</c:v>
                </c:pt>
                <c:pt idx="3737">
                  <c:v>1.027E+17</c:v>
                </c:pt>
                <c:pt idx="3738">
                  <c:v>1.028E+17</c:v>
                </c:pt>
                <c:pt idx="3739">
                  <c:v>1.027E+17</c:v>
                </c:pt>
                <c:pt idx="3740">
                  <c:v>1.027E+17</c:v>
                </c:pt>
                <c:pt idx="3741">
                  <c:v>1.024E+17</c:v>
                </c:pt>
                <c:pt idx="3742">
                  <c:v>1.02E+17</c:v>
                </c:pt>
                <c:pt idx="3743">
                  <c:v>1.023E+17</c:v>
                </c:pt>
                <c:pt idx="3744">
                  <c:v>1.023E+17</c:v>
                </c:pt>
                <c:pt idx="3745">
                  <c:v>1.024E+17</c:v>
                </c:pt>
                <c:pt idx="3746">
                  <c:v>1.029E+17</c:v>
                </c:pt>
                <c:pt idx="3747">
                  <c:v>1.029E+17</c:v>
                </c:pt>
                <c:pt idx="3748">
                  <c:v>1.04E+17</c:v>
                </c:pt>
                <c:pt idx="3749">
                  <c:v>1.029E+17</c:v>
                </c:pt>
                <c:pt idx="3750">
                  <c:v>1.035E+17</c:v>
                </c:pt>
                <c:pt idx="3751">
                  <c:v>1.014E+17</c:v>
                </c:pt>
                <c:pt idx="3752">
                  <c:v>1.019E+17</c:v>
                </c:pt>
                <c:pt idx="3753">
                  <c:v>1.013E+17</c:v>
                </c:pt>
                <c:pt idx="3754">
                  <c:v>1.017E+17</c:v>
                </c:pt>
                <c:pt idx="3755">
                  <c:v>1.021E+17</c:v>
                </c:pt>
                <c:pt idx="3756">
                  <c:v>1.022E+17</c:v>
                </c:pt>
                <c:pt idx="3757">
                  <c:v>1.02E+17</c:v>
                </c:pt>
                <c:pt idx="3758">
                  <c:v>1.019E+17</c:v>
                </c:pt>
                <c:pt idx="3759">
                  <c:v>1.019E+17</c:v>
                </c:pt>
                <c:pt idx="3760">
                  <c:v>1.017E+17</c:v>
                </c:pt>
                <c:pt idx="3761">
                  <c:v>1.018E+17</c:v>
                </c:pt>
                <c:pt idx="3762">
                  <c:v>1.014E+17</c:v>
                </c:pt>
                <c:pt idx="3763">
                  <c:v>1.012E+17</c:v>
                </c:pt>
                <c:pt idx="3764">
                  <c:v>1.012E+17</c:v>
                </c:pt>
                <c:pt idx="3765">
                  <c:v>1.012E+17</c:v>
                </c:pt>
                <c:pt idx="3766">
                  <c:v>1.014E+17</c:v>
                </c:pt>
                <c:pt idx="3767">
                  <c:v>1.016E+17</c:v>
                </c:pt>
                <c:pt idx="3768">
                  <c:v>1.016E+17</c:v>
                </c:pt>
                <c:pt idx="3769">
                  <c:v>1.013E+17</c:v>
                </c:pt>
                <c:pt idx="3770">
                  <c:v>1.014E+17</c:v>
                </c:pt>
                <c:pt idx="3771">
                  <c:v>1.01E+17</c:v>
                </c:pt>
                <c:pt idx="3772">
                  <c:v>1.011E+17</c:v>
                </c:pt>
                <c:pt idx="3773">
                  <c:v>1.008E+17</c:v>
                </c:pt>
                <c:pt idx="3774">
                  <c:v>1.024E+17</c:v>
                </c:pt>
                <c:pt idx="3775">
                  <c:v>1.019E+17</c:v>
                </c:pt>
                <c:pt idx="3776">
                  <c:v>1.009E+17</c:v>
                </c:pt>
                <c:pt idx="3777">
                  <c:v>9.975E+16</c:v>
                </c:pt>
                <c:pt idx="3778">
                  <c:v>9.964E+16</c:v>
                </c:pt>
                <c:pt idx="3779">
                  <c:v>9.995E+16</c:v>
                </c:pt>
                <c:pt idx="3780">
                  <c:v>1.001E+17</c:v>
                </c:pt>
                <c:pt idx="3781">
                  <c:v>9.989E+16</c:v>
                </c:pt>
                <c:pt idx="3782">
                  <c:v>9.958E+16</c:v>
                </c:pt>
                <c:pt idx="3783">
                  <c:v>1.006E+17</c:v>
                </c:pt>
                <c:pt idx="3784">
                  <c:v>1.005E+17</c:v>
                </c:pt>
                <c:pt idx="3785">
                  <c:v>7.624E+16</c:v>
                </c:pt>
                <c:pt idx="3786">
                  <c:v>1.005E+17</c:v>
                </c:pt>
                <c:pt idx="3787">
                  <c:v>1.005E+17</c:v>
                </c:pt>
                <c:pt idx="3788">
                  <c:v>1.005E+17</c:v>
                </c:pt>
                <c:pt idx="3789">
                  <c:v>9.824E+16</c:v>
                </c:pt>
                <c:pt idx="3790">
                  <c:v>8.819E+16</c:v>
                </c:pt>
                <c:pt idx="3791">
                  <c:v>1.003E+17</c:v>
                </c:pt>
                <c:pt idx="3792">
                  <c:v>1.006E+17</c:v>
                </c:pt>
                <c:pt idx="3793">
                  <c:v>1.007E+17</c:v>
                </c:pt>
                <c:pt idx="3794">
                  <c:v>1.008E+17</c:v>
                </c:pt>
                <c:pt idx="3795">
                  <c:v>1.008E+17</c:v>
                </c:pt>
                <c:pt idx="3796">
                  <c:v>1.006E+17</c:v>
                </c:pt>
                <c:pt idx="3797">
                  <c:v>1.009E+17</c:v>
                </c:pt>
                <c:pt idx="3798">
                  <c:v>1.008E+17</c:v>
                </c:pt>
                <c:pt idx="3799">
                  <c:v>1.004E+17</c:v>
                </c:pt>
                <c:pt idx="3800">
                  <c:v>1.009E+17</c:v>
                </c:pt>
                <c:pt idx="3801">
                  <c:v>1.008E+17</c:v>
                </c:pt>
                <c:pt idx="3802">
                  <c:v>1.009E+17</c:v>
                </c:pt>
                <c:pt idx="3803">
                  <c:v>1.007E+17</c:v>
                </c:pt>
                <c:pt idx="3804">
                  <c:v>1.01E+17</c:v>
                </c:pt>
                <c:pt idx="3805">
                  <c:v>1.009E+17</c:v>
                </c:pt>
                <c:pt idx="3806">
                  <c:v>9.258E+16</c:v>
                </c:pt>
                <c:pt idx="3807">
                  <c:v>1.011E+17</c:v>
                </c:pt>
                <c:pt idx="3808">
                  <c:v>1.012E+17</c:v>
                </c:pt>
                <c:pt idx="3809">
                  <c:v>1.01E+17</c:v>
                </c:pt>
                <c:pt idx="3810">
                  <c:v>1.011E+17</c:v>
                </c:pt>
                <c:pt idx="3811">
                  <c:v>7.657E+16</c:v>
                </c:pt>
                <c:pt idx="3812">
                  <c:v>1.043E+17</c:v>
                </c:pt>
                <c:pt idx="3813">
                  <c:v>1.03E+17</c:v>
                </c:pt>
                <c:pt idx="3814">
                  <c:v>1.022E+17</c:v>
                </c:pt>
                <c:pt idx="3815">
                  <c:v>1.04E+17</c:v>
                </c:pt>
                <c:pt idx="3816">
                  <c:v>1.027E+17</c:v>
                </c:pt>
                <c:pt idx="3817">
                  <c:v>9.501E+16</c:v>
                </c:pt>
                <c:pt idx="3818">
                  <c:v>1.024E+17</c:v>
                </c:pt>
                <c:pt idx="3819">
                  <c:v>9.953E+16</c:v>
                </c:pt>
                <c:pt idx="3820">
                  <c:v>1.022E+17</c:v>
                </c:pt>
                <c:pt idx="3821">
                  <c:v>1.035E+17</c:v>
                </c:pt>
                <c:pt idx="3822">
                  <c:v>1.024E+17</c:v>
                </c:pt>
                <c:pt idx="3823">
                  <c:v>1.025E+17</c:v>
                </c:pt>
                <c:pt idx="3824">
                  <c:v>1.023E+17</c:v>
                </c:pt>
                <c:pt idx="3825">
                  <c:v>1.023E+17</c:v>
                </c:pt>
                <c:pt idx="3826">
                  <c:v>1.028E+17</c:v>
                </c:pt>
                <c:pt idx="3827">
                  <c:v>1.021E+17</c:v>
                </c:pt>
                <c:pt idx="3828">
                  <c:v>1.03E+17</c:v>
                </c:pt>
                <c:pt idx="3829">
                  <c:v>1.022E+17</c:v>
                </c:pt>
                <c:pt idx="3830">
                  <c:v>1.033E+17</c:v>
                </c:pt>
                <c:pt idx="3831">
                  <c:v>1.012E+17</c:v>
                </c:pt>
                <c:pt idx="3832">
                  <c:v>1.031E+17</c:v>
                </c:pt>
                <c:pt idx="3833">
                  <c:v>1.019E+17</c:v>
                </c:pt>
                <c:pt idx="3834">
                  <c:v>1.029E+17</c:v>
                </c:pt>
                <c:pt idx="3835">
                  <c:v>1.016E+17</c:v>
                </c:pt>
                <c:pt idx="3836">
                  <c:v>1.026E+17</c:v>
                </c:pt>
                <c:pt idx="3837">
                  <c:v>1.022E+17</c:v>
                </c:pt>
                <c:pt idx="3838">
                  <c:v>1.025E+17</c:v>
                </c:pt>
                <c:pt idx="3839">
                  <c:v>1.023E+17</c:v>
                </c:pt>
                <c:pt idx="3840">
                  <c:v>1.022E+17</c:v>
                </c:pt>
                <c:pt idx="3841">
                  <c:v>1.025E+17</c:v>
                </c:pt>
                <c:pt idx="3842">
                  <c:v>1.015E+17</c:v>
                </c:pt>
                <c:pt idx="3843">
                  <c:v>1.028E+17</c:v>
                </c:pt>
                <c:pt idx="3844">
                  <c:v>1.017E+17</c:v>
                </c:pt>
                <c:pt idx="3845">
                  <c:v>1.032E+17</c:v>
                </c:pt>
                <c:pt idx="3846">
                  <c:v>1.014E+17</c:v>
                </c:pt>
                <c:pt idx="3847">
                  <c:v>1.031E+17</c:v>
                </c:pt>
                <c:pt idx="3848">
                  <c:v>1.019E+17</c:v>
                </c:pt>
                <c:pt idx="3849">
                  <c:v>1.026E+17</c:v>
                </c:pt>
                <c:pt idx="3850">
                  <c:v>1.022E+17</c:v>
                </c:pt>
                <c:pt idx="3851">
                  <c:v>1.029E+17</c:v>
                </c:pt>
                <c:pt idx="3852">
                  <c:v>1.02E+17</c:v>
                </c:pt>
                <c:pt idx="3853">
                  <c:v>1.001E+17</c:v>
                </c:pt>
                <c:pt idx="3854">
                  <c:v>9.162E+16</c:v>
                </c:pt>
                <c:pt idx="3855">
                  <c:v>1.018E+17</c:v>
                </c:pt>
                <c:pt idx="3856">
                  <c:v>1.025E+17</c:v>
                </c:pt>
                <c:pt idx="3857">
                  <c:v>1.025E+17</c:v>
                </c:pt>
                <c:pt idx="3858">
                  <c:v>1.025E+17</c:v>
                </c:pt>
                <c:pt idx="3859">
                  <c:v>1.029E+17</c:v>
                </c:pt>
                <c:pt idx="3860">
                  <c:v>1.022E+17</c:v>
                </c:pt>
                <c:pt idx="3861">
                  <c:v>1.031E+17</c:v>
                </c:pt>
                <c:pt idx="3862">
                  <c:v>9.691E+16</c:v>
                </c:pt>
                <c:pt idx="3863">
                  <c:v>1.028E+17</c:v>
                </c:pt>
                <c:pt idx="3864">
                  <c:v>1.013E+17</c:v>
                </c:pt>
                <c:pt idx="3865">
                  <c:v>1.034E+17</c:v>
                </c:pt>
                <c:pt idx="3866">
                  <c:v>1.012E+17</c:v>
                </c:pt>
                <c:pt idx="3867">
                  <c:v>1.03E+17</c:v>
                </c:pt>
                <c:pt idx="3868">
                  <c:v>1.018E+17</c:v>
                </c:pt>
                <c:pt idx="3869">
                  <c:v>1.028E+17</c:v>
                </c:pt>
                <c:pt idx="3870">
                  <c:v>1.021E+17</c:v>
                </c:pt>
                <c:pt idx="3871">
                  <c:v>1.011E+17</c:v>
                </c:pt>
                <c:pt idx="3872">
                  <c:v>1.034E+17</c:v>
                </c:pt>
                <c:pt idx="3873">
                  <c:v>1.018E+17</c:v>
                </c:pt>
                <c:pt idx="3874">
                  <c:v>1.029E+17</c:v>
                </c:pt>
                <c:pt idx="3875">
                  <c:v>1.024E+17</c:v>
                </c:pt>
                <c:pt idx="3876">
                  <c:v>1.023E+17</c:v>
                </c:pt>
                <c:pt idx="3877">
                  <c:v>1.024E+17</c:v>
                </c:pt>
                <c:pt idx="3878">
                  <c:v>1.024E+17</c:v>
                </c:pt>
                <c:pt idx="3879">
                  <c:v>1.029E+17</c:v>
                </c:pt>
                <c:pt idx="3880">
                  <c:v>1.016E+17</c:v>
                </c:pt>
                <c:pt idx="3881">
                  <c:v>9.605E+16</c:v>
                </c:pt>
                <c:pt idx="3882">
                  <c:v>1.022E+17</c:v>
                </c:pt>
                <c:pt idx="3883">
                  <c:v>1.039E+17</c:v>
                </c:pt>
                <c:pt idx="3884">
                  <c:v>1.019E+17</c:v>
                </c:pt>
                <c:pt idx="3885">
                  <c:v>1.011E+17</c:v>
                </c:pt>
                <c:pt idx="3886">
                  <c:v>1.031E+17</c:v>
                </c:pt>
                <c:pt idx="3887">
                  <c:v>1.018E+17</c:v>
                </c:pt>
                <c:pt idx="3888">
                  <c:v>1.036E+17</c:v>
                </c:pt>
                <c:pt idx="3889">
                  <c:v>1.02E+17</c:v>
                </c:pt>
                <c:pt idx="3890">
                  <c:v>1.031E+17</c:v>
                </c:pt>
                <c:pt idx="3891">
                  <c:v>1.017E+17</c:v>
                </c:pt>
                <c:pt idx="3892">
                  <c:v>1.028E+17</c:v>
                </c:pt>
                <c:pt idx="3893">
                  <c:v>1.018E+17</c:v>
                </c:pt>
                <c:pt idx="3894">
                  <c:v>1.023E+17</c:v>
                </c:pt>
                <c:pt idx="3895">
                  <c:v>1.025E+17</c:v>
                </c:pt>
                <c:pt idx="3896">
                  <c:v>1.031E+17</c:v>
                </c:pt>
                <c:pt idx="3897">
                  <c:v>1.027E+17</c:v>
                </c:pt>
                <c:pt idx="3898">
                  <c:v>1.026E+17</c:v>
                </c:pt>
                <c:pt idx="3899">
                  <c:v>1.032E+17</c:v>
                </c:pt>
                <c:pt idx="3900">
                  <c:v>1.025E+17</c:v>
                </c:pt>
                <c:pt idx="3901">
                  <c:v>1.027E+17</c:v>
                </c:pt>
                <c:pt idx="3902">
                  <c:v>1.017E+17</c:v>
                </c:pt>
                <c:pt idx="3903">
                  <c:v>9.104E+16</c:v>
                </c:pt>
                <c:pt idx="3904">
                  <c:v>1.01E+17</c:v>
                </c:pt>
                <c:pt idx="3905">
                  <c:v>1.023E+17</c:v>
                </c:pt>
                <c:pt idx="3906">
                  <c:v>1.015E+17</c:v>
                </c:pt>
                <c:pt idx="3907">
                  <c:v>1.02E+17</c:v>
                </c:pt>
                <c:pt idx="3908">
                  <c:v>1.031E+17</c:v>
                </c:pt>
                <c:pt idx="3909">
                  <c:v>1.028E+17</c:v>
                </c:pt>
                <c:pt idx="3910">
                  <c:v>1.019E+17</c:v>
                </c:pt>
                <c:pt idx="3911">
                  <c:v>1.017E+17</c:v>
                </c:pt>
                <c:pt idx="3912">
                  <c:v>8.804E+16</c:v>
                </c:pt>
                <c:pt idx="3913">
                  <c:v>9.866E+16</c:v>
                </c:pt>
                <c:pt idx="3914">
                  <c:v>9.131E+16</c:v>
                </c:pt>
                <c:pt idx="3915">
                  <c:v>9.745E+16</c:v>
                </c:pt>
                <c:pt idx="3916">
                  <c:v>9.919E+16</c:v>
                </c:pt>
                <c:pt idx="3917">
                  <c:v>9.91E+16</c:v>
                </c:pt>
                <c:pt idx="3918">
                  <c:v>9.783E+16</c:v>
                </c:pt>
                <c:pt idx="3919">
                  <c:v>1.011E+17</c:v>
                </c:pt>
                <c:pt idx="3920">
                  <c:v>9.56E+16</c:v>
                </c:pt>
                <c:pt idx="3921">
                  <c:v>1.021E+17</c:v>
                </c:pt>
                <c:pt idx="3922">
                  <c:v>9.851E+16</c:v>
                </c:pt>
                <c:pt idx="3923">
                  <c:v>9.742E+16</c:v>
                </c:pt>
                <c:pt idx="3924">
                  <c:v>9.794E+16</c:v>
                </c:pt>
                <c:pt idx="3925">
                  <c:v>9.837E+16</c:v>
                </c:pt>
                <c:pt idx="3926">
                  <c:v>9.76E+16</c:v>
                </c:pt>
                <c:pt idx="3927">
                  <c:v>9.835E+16</c:v>
                </c:pt>
                <c:pt idx="3928">
                  <c:v>1.029E+17</c:v>
                </c:pt>
                <c:pt idx="3929">
                  <c:v>1.035E+17</c:v>
                </c:pt>
                <c:pt idx="3930">
                  <c:v>1.025E+17</c:v>
                </c:pt>
                <c:pt idx="3931">
                  <c:v>1.041E+17</c:v>
                </c:pt>
                <c:pt idx="3932">
                  <c:v>1.026E+17</c:v>
                </c:pt>
                <c:pt idx="3933">
                  <c:v>1.046E+17</c:v>
                </c:pt>
                <c:pt idx="3934">
                  <c:v>1.023E+17</c:v>
                </c:pt>
                <c:pt idx="3935">
                  <c:v>1.038E+17</c:v>
                </c:pt>
                <c:pt idx="3936">
                  <c:v>1.03E+17</c:v>
                </c:pt>
                <c:pt idx="3937">
                  <c:v>1.041E+17</c:v>
                </c:pt>
                <c:pt idx="3938">
                  <c:v>8.777E+16</c:v>
                </c:pt>
                <c:pt idx="3939">
                  <c:v>2.729E+16</c:v>
                </c:pt>
                <c:pt idx="3940">
                  <c:v>1.028E+17</c:v>
                </c:pt>
                <c:pt idx="3941">
                  <c:v>1.032E+17</c:v>
                </c:pt>
                <c:pt idx="3942">
                  <c:v>1.022E+17</c:v>
                </c:pt>
                <c:pt idx="3943">
                  <c:v>1.041E+17</c:v>
                </c:pt>
                <c:pt idx="3944">
                  <c:v>1.023E+17</c:v>
                </c:pt>
                <c:pt idx="3945">
                  <c:v>1.039E+17</c:v>
                </c:pt>
                <c:pt idx="3946">
                  <c:v>1.022E+17</c:v>
                </c:pt>
                <c:pt idx="3947">
                  <c:v>1.035E+17</c:v>
                </c:pt>
                <c:pt idx="3948">
                  <c:v>1.022E+17</c:v>
                </c:pt>
                <c:pt idx="3949">
                  <c:v>1.037E+17</c:v>
                </c:pt>
                <c:pt idx="3950">
                  <c:v>1E+17</c:v>
                </c:pt>
                <c:pt idx="3951">
                  <c:v>1.031E+17</c:v>
                </c:pt>
                <c:pt idx="3952">
                  <c:v>9.939E+16</c:v>
                </c:pt>
                <c:pt idx="3953">
                  <c:v>1.001E+17</c:v>
                </c:pt>
                <c:pt idx="3954">
                  <c:v>1.022E+17</c:v>
                </c:pt>
                <c:pt idx="3955">
                  <c:v>1.002E+17</c:v>
                </c:pt>
                <c:pt idx="3956">
                  <c:v>1.028E+17</c:v>
                </c:pt>
                <c:pt idx="3957">
                  <c:v>9.971E+16</c:v>
                </c:pt>
                <c:pt idx="3958">
                  <c:v>1.01E+17</c:v>
                </c:pt>
                <c:pt idx="3959">
                  <c:v>1.022E+17</c:v>
                </c:pt>
                <c:pt idx="3960">
                  <c:v>1.009E+17</c:v>
                </c:pt>
                <c:pt idx="3961">
                  <c:v>9.944E+16</c:v>
                </c:pt>
                <c:pt idx="3962">
                  <c:v>1.032E+17</c:v>
                </c:pt>
                <c:pt idx="3963">
                  <c:v>1.004E+17</c:v>
                </c:pt>
                <c:pt idx="3964">
                  <c:v>1.022E+17</c:v>
                </c:pt>
                <c:pt idx="3965">
                  <c:v>1.035E+17</c:v>
                </c:pt>
                <c:pt idx="3966">
                  <c:v>1.025E+17</c:v>
                </c:pt>
                <c:pt idx="3967">
                  <c:v>1.024E+17</c:v>
                </c:pt>
                <c:pt idx="3968">
                  <c:v>1.033E+17</c:v>
                </c:pt>
                <c:pt idx="3969">
                  <c:v>1.029E+17</c:v>
                </c:pt>
                <c:pt idx="3970">
                  <c:v>1.037E+17</c:v>
                </c:pt>
                <c:pt idx="3971">
                  <c:v>1.018E+17</c:v>
                </c:pt>
                <c:pt idx="3972">
                  <c:v>9.773E+16</c:v>
                </c:pt>
                <c:pt idx="3973">
                  <c:v>6.748E+16</c:v>
                </c:pt>
                <c:pt idx="3974">
                  <c:v>2.837E+16</c:v>
                </c:pt>
                <c:pt idx="3975">
                  <c:v>7.91E+16</c:v>
                </c:pt>
                <c:pt idx="3976">
                  <c:v>1.04E+17</c:v>
                </c:pt>
                <c:pt idx="3977">
                  <c:v>1.027E+17</c:v>
                </c:pt>
                <c:pt idx="3978">
                  <c:v>9.995E+16</c:v>
                </c:pt>
                <c:pt idx="3979">
                  <c:v>1.005E+17</c:v>
                </c:pt>
                <c:pt idx="3980">
                  <c:v>1.04E+17</c:v>
                </c:pt>
                <c:pt idx="3981">
                  <c:v>9.989E+16</c:v>
                </c:pt>
                <c:pt idx="3982">
                  <c:v>9.963E+16</c:v>
                </c:pt>
                <c:pt idx="3983">
                  <c:v>1.034E+17</c:v>
                </c:pt>
                <c:pt idx="3984">
                  <c:v>9.944E+16</c:v>
                </c:pt>
                <c:pt idx="3985">
                  <c:v>1.036E+17</c:v>
                </c:pt>
                <c:pt idx="3986">
                  <c:v>1.029E+17</c:v>
                </c:pt>
                <c:pt idx="3987">
                  <c:v>1.031E+17</c:v>
                </c:pt>
                <c:pt idx="3988">
                  <c:v>1.057E+17</c:v>
                </c:pt>
                <c:pt idx="3989">
                  <c:v>1.015E+17</c:v>
                </c:pt>
                <c:pt idx="3990">
                  <c:v>1.056E+17</c:v>
                </c:pt>
                <c:pt idx="3991">
                  <c:v>1.015E+17</c:v>
                </c:pt>
                <c:pt idx="3992">
                  <c:v>1.052E+17</c:v>
                </c:pt>
                <c:pt idx="3993">
                  <c:v>1.027E+17</c:v>
                </c:pt>
                <c:pt idx="3994">
                  <c:v>1.045E+17</c:v>
                </c:pt>
                <c:pt idx="3995">
                  <c:v>1.043E+17</c:v>
                </c:pt>
                <c:pt idx="3996">
                  <c:v>1.039E+17</c:v>
                </c:pt>
                <c:pt idx="3997">
                  <c:v>1.049E+17</c:v>
                </c:pt>
                <c:pt idx="3998">
                  <c:v>1.034E+17</c:v>
                </c:pt>
                <c:pt idx="3999">
                  <c:v>1.059E+17</c:v>
                </c:pt>
                <c:pt idx="4000">
                  <c:v>1.016E+17</c:v>
                </c:pt>
                <c:pt idx="4001">
                  <c:v>1.063E+17</c:v>
                </c:pt>
                <c:pt idx="4002">
                  <c:v>1.018E+17</c:v>
                </c:pt>
                <c:pt idx="4003">
                  <c:v>1.058E+17</c:v>
                </c:pt>
                <c:pt idx="4004">
                  <c:v>1.029E+17</c:v>
                </c:pt>
                <c:pt idx="4005">
                  <c:v>8.82E+16</c:v>
                </c:pt>
                <c:pt idx="4006">
                  <c:v>5.055E+16</c:v>
                </c:pt>
                <c:pt idx="4007">
                  <c:v>1.035E+17</c:v>
                </c:pt>
                <c:pt idx="4008">
                  <c:v>1.017E+17</c:v>
                </c:pt>
                <c:pt idx="4009">
                  <c:v>1.023E+17</c:v>
                </c:pt>
                <c:pt idx="4010">
                  <c:v>1.012E+17</c:v>
                </c:pt>
                <c:pt idx="4011">
                  <c:v>1.039E+17</c:v>
                </c:pt>
                <c:pt idx="4012">
                  <c:v>1.014E+17</c:v>
                </c:pt>
                <c:pt idx="4013">
                  <c:v>1.042E+17</c:v>
                </c:pt>
                <c:pt idx="4014">
                  <c:v>1.023E+17</c:v>
                </c:pt>
                <c:pt idx="4015">
                  <c:v>1.022E+17</c:v>
                </c:pt>
                <c:pt idx="4016">
                  <c:v>1.039E+17</c:v>
                </c:pt>
                <c:pt idx="4017">
                  <c:v>1.013E+17</c:v>
                </c:pt>
                <c:pt idx="4018">
                  <c:v>1.079E+17</c:v>
                </c:pt>
                <c:pt idx="4019">
                  <c:v>1.005E+17</c:v>
                </c:pt>
                <c:pt idx="4020">
                  <c:v>1.074E+17</c:v>
                </c:pt>
                <c:pt idx="4021">
                  <c:v>1.02E+17</c:v>
                </c:pt>
                <c:pt idx="4022">
                  <c:v>1.057E+17</c:v>
                </c:pt>
                <c:pt idx="4023">
                  <c:v>1.019E+17</c:v>
                </c:pt>
                <c:pt idx="4024">
                  <c:v>1.042E+17</c:v>
                </c:pt>
                <c:pt idx="4025">
                  <c:v>1.042E+17</c:v>
                </c:pt>
                <c:pt idx="4026">
                  <c:v>1.035E+17</c:v>
                </c:pt>
                <c:pt idx="4027">
                  <c:v>1.046E+17</c:v>
                </c:pt>
                <c:pt idx="4028">
                  <c:v>1.04E+17</c:v>
                </c:pt>
                <c:pt idx="4029">
                  <c:v>1.041E+17</c:v>
                </c:pt>
                <c:pt idx="4030">
                  <c:v>1.03E+17</c:v>
                </c:pt>
                <c:pt idx="4031">
                  <c:v>1.051E+17</c:v>
                </c:pt>
                <c:pt idx="4032">
                  <c:v>1.026E+17</c:v>
                </c:pt>
                <c:pt idx="4033">
                  <c:v>1.042E+17</c:v>
                </c:pt>
                <c:pt idx="4034">
                  <c:v>9.969E+16</c:v>
                </c:pt>
                <c:pt idx="4035">
                  <c:v>9.779E+16</c:v>
                </c:pt>
                <c:pt idx="4036">
                  <c:v>9.967E+16</c:v>
                </c:pt>
                <c:pt idx="4037">
                  <c:v>1.033E+17</c:v>
                </c:pt>
                <c:pt idx="4038">
                  <c:v>1.003E+17</c:v>
                </c:pt>
                <c:pt idx="4039">
                  <c:v>9.91E+16</c:v>
                </c:pt>
                <c:pt idx="4040">
                  <c:v>1.041E+17</c:v>
                </c:pt>
                <c:pt idx="4041">
                  <c:v>1.025E+17</c:v>
                </c:pt>
                <c:pt idx="4042">
                  <c:v>1.033E+17</c:v>
                </c:pt>
                <c:pt idx="4043">
                  <c:v>1.034E+17</c:v>
                </c:pt>
                <c:pt idx="4044">
                  <c:v>1.038E+17</c:v>
                </c:pt>
                <c:pt idx="4045">
                  <c:v>1.033E+17</c:v>
                </c:pt>
                <c:pt idx="4046">
                  <c:v>1.031E+17</c:v>
                </c:pt>
                <c:pt idx="4047">
                  <c:v>1.046E+17</c:v>
                </c:pt>
                <c:pt idx="4048">
                  <c:v>1.027E+17</c:v>
                </c:pt>
                <c:pt idx="4049">
                  <c:v>1.038E+17</c:v>
                </c:pt>
                <c:pt idx="4050">
                  <c:v>1.027E+17</c:v>
                </c:pt>
                <c:pt idx="4051">
                  <c:v>1.044E+17</c:v>
                </c:pt>
                <c:pt idx="4052">
                  <c:v>1.027E+17</c:v>
                </c:pt>
                <c:pt idx="4053">
                  <c:v>1.038E+17</c:v>
                </c:pt>
                <c:pt idx="4054">
                  <c:v>1.033E+17</c:v>
                </c:pt>
                <c:pt idx="4055">
                  <c:v>1.039E+17</c:v>
                </c:pt>
                <c:pt idx="4056">
                  <c:v>8.385E+16</c:v>
                </c:pt>
                <c:pt idx="4057">
                  <c:v>1.036E+17</c:v>
                </c:pt>
                <c:pt idx="4058">
                  <c:v>1.043E+17</c:v>
                </c:pt>
                <c:pt idx="4059">
                  <c:v>1.015E+17</c:v>
                </c:pt>
                <c:pt idx="4060">
                  <c:v>1.033E+17</c:v>
                </c:pt>
                <c:pt idx="4061">
                  <c:v>1.042E+17</c:v>
                </c:pt>
                <c:pt idx="4062">
                  <c:v>1.035E+17</c:v>
                </c:pt>
                <c:pt idx="4063">
                  <c:v>1.009E+17</c:v>
                </c:pt>
                <c:pt idx="4064">
                  <c:v>1.011E+17</c:v>
                </c:pt>
                <c:pt idx="4065">
                  <c:v>1.005E+17</c:v>
                </c:pt>
                <c:pt idx="4066">
                  <c:v>1.04E+17</c:v>
                </c:pt>
                <c:pt idx="4067">
                  <c:v>1.01E+17</c:v>
                </c:pt>
                <c:pt idx="4068">
                  <c:v>1.012E+17</c:v>
                </c:pt>
                <c:pt idx="4069">
                  <c:v>4.359E+16</c:v>
                </c:pt>
                <c:pt idx="4070">
                  <c:v>7.602E+16</c:v>
                </c:pt>
                <c:pt idx="4071">
                  <c:v>1.05E+17</c:v>
                </c:pt>
                <c:pt idx="4072">
                  <c:v>1.036E+17</c:v>
                </c:pt>
                <c:pt idx="4073">
                  <c:v>1.052E+17</c:v>
                </c:pt>
                <c:pt idx="4074">
                  <c:v>1.039E+17</c:v>
                </c:pt>
                <c:pt idx="4075">
                  <c:v>1.042E+17</c:v>
                </c:pt>
                <c:pt idx="4076">
                  <c:v>8.062E+16</c:v>
                </c:pt>
                <c:pt idx="4077">
                  <c:v>9.338E+16</c:v>
                </c:pt>
                <c:pt idx="4078">
                  <c:v>1.024E+17</c:v>
                </c:pt>
                <c:pt idx="4079">
                  <c:v>1.027E+17</c:v>
                </c:pt>
                <c:pt idx="4080">
                  <c:v>1.045E+17</c:v>
                </c:pt>
                <c:pt idx="4081">
                  <c:v>1.045E+17</c:v>
                </c:pt>
                <c:pt idx="4082">
                  <c:v>9.527E+16</c:v>
                </c:pt>
                <c:pt idx="4083">
                  <c:v>8.427E+16</c:v>
                </c:pt>
                <c:pt idx="4084">
                  <c:v>1.006E+17</c:v>
                </c:pt>
                <c:pt idx="4085">
                  <c:v>1.005E+17</c:v>
                </c:pt>
                <c:pt idx="4086">
                  <c:v>9.996E+16</c:v>
                </c:pt>
                <c:pt idx="4087">
                  <c:v>1.011E+17</c:v>
                </c:pt>
                <c:pt idx="4088">
                  <c:v>9.961E+16</c:v>
                </c:pt>
                <c:pt idx="4089">
                  <c:v>9.904E+16</c:v>
                </c:pt>
                <c:pt idx="4090">
                  <c:v>9.877E+16</c:v>
                </c:pt>
                <c:pt idx="4091">
                  <c:v>9.942E+16</c:v>
                </c:pt>
                <c:pt idx="4092">
                  <c:v>9.856E+16</c:v>
                </c:pt>
                <c:pt idx="4093">
                  <c:v>1.003E+17</c:v>
                </c:pt>
                <c:pt idx="4094">
                  <c:v>1.038E+17</c:v>
                </c:pt>
                <c:pt idx="4095">
                  <c:v>9.887E+16</c:v>
                </c:pt>
                <c:pt idx="4096">
                  <c:v>9.968E+16</c:v>
                </c:pt>
                <c:pt idx="4097">
                  <c:v>9.954E+16</c:v>
                </c:pt>
                <c:pt idx="4098">
                  <c:v>1.049E+17</c:v>
                </c:pt>
                <c:pt idx="4099">
                  <c:v>1.032E+17</c:v>
                </c:pt>
                <c:pt idx="4100">
                  <c:v>1.053E+17</c:v>
                </c:pt>
                <c:pt idx="4101">
                  <c:v>3.804E+16</c:v>
                </c:pt>
                <c:pt idx="4102">
                  <c:v>5.737E+16</c:v>
                </c:pt>
                <c:pt idx="4103">
                  <c:v>1.713E+16</c:v>
                </c:pt>
                <c:pt idx="4104">
                  <c:v>2.659E+16</c:v>
                </c:pt>
                <c:pt idx="4105">
                  <c:v>1.036E+17</c:v>
                </c:pt>
                <c:pt idx="4106">
                  <c:v>1.039E+17</c:v>
                </c:pt>
                <c:pt idx="4107">
                  <c:v>1.038E+17</c:v>
                </c:pt>
                <c:pt idx="4108">
                  <c:v>1.044E+17</c:v>
                </c:pt>
                <c:pt idx="4109">
                  <c:v>1.042E+17</c:v>
                </c:pt>
                <c:pt idx="4110">
                  <c:v>1.028E+17</c:v>
                </c:pt>
                <c:pt idx="4111">
                  <c:v>1.045E+17</c:v>
                </c:pt>
                <c:pt idx="4112">
                  <c:v>1.034E+17</c:v>
                </c:pt>
                <c:pt idx="4113">
                  <c:v>1.043E+17</c:v>
                </c:pt>
                <c:pt idx="4114">
                  <c:v>1.028E+17</c:v>
                </c:pt>
                <c:pt idx="4115">
                  <c:v>1.049E+17</c:v>
                </c:pt>
                <c:pt idx="4116">
                  <c:v>7.664E+16</c:v>
                </c:pt>
                <c:pt idx="4117">
                  <c:v>5.997E+16</c:v>
                </c:pt>
                <c:pt idx="4118">
                  <c:v>1.037E+17</c:v>
                </c:pt>
                <c:pt idx="4119">
                  <c:v>1.012E+17</c:v>
                </c:pt>
                <c:pt idx="4120">
                  <c:v>1.007E+17</c:v>
                </c:pt>
                <c:pt idx="4121">
                  <c:v>1.011E+17</c:v>
                </c:pt>
                <c:pt idx="4122">
                  <c:v>1.029E+17</c:v>
                </c:pt>
                <c:pt idx="4123">
                  <c:v>7.874E+16</c:v>
                </c:pt>
                <c:pt idx="4124">
                  <c:v>5.918E+16</c:v>
                </c:pt>
                <c:pt idx="4125">
                  <c:v>1.047E+17</c:v>
                </c:pt>
                <c:pt idx="4126">
                  <c:v>1.029E+17</c:v>
                </c:pt>
                <c:pt idx="4127">
                  <c:v>1.039E+17</c:v>
                </c:pt>
                <c:pt idx="4128">
                  <c:v>1.03E+17</c:v>
                </c:pt>
                <c:pt idx="4129">
                  <c:v>1.04E+17</c:v>
                </c:pt>
                <c:pt idx="4130">
                  <c:v>1.029E+17</c:v>
                </c:pt>
                <c:pt idx="4131">
                  <c:v>1.04E+17</c:v>
                </c:pt>
                <c:pt idx="4132">
                  <c:v>1.012E+17</c:v>
                </c:pt>
                <c:pt idx="4133">
                  <c:v>1.022E+17</c:v>
                </c:pt>
                <c:pt idx="4134">
                  <c:v>1.003E+17</c:v>
                </c:pt>
                <c:pt idx="4135">
                  <c:v>1.021E+17</c:v>
                </c:pt>
                <c:pt idx="4136">
                  <c:v>1.03E+17</c:v>
                </c:pt>
                <c:pt idx="4137">
                  <c:v>1.038E+17</c:v>
                </c:pt>
                <c:pt idx="4138">
                  <c:v>1.014E+17</c:v>
                </c:pt>
                <c:pt idx="4139">
                  <c:v>1.022E+17</c:v>
                </c:pt>
                <c:pt idx="4140">
                  <c:v>1.012E+17</c:v>
                </c:pt>
                <c:pt idx="4141">
                  <c:v>1.019E+17</c:v>
                </c:pt>
                <c:pt idx="4142">
                  <c:v>1.047E+17</c:v>
                </c:pt>
                <c:pt idx="4143">
                  <c:v>1.015E+17</c:v>
                </c:pt>
                <c:pt idx="4144">
                  <c:v>1.015E+17</c:v>
                </c:pt>
                <c:pt idx="4145">
                  <c:v>1.015E+17</c:v>
                </c:pt>
                <c:pt idx="4146">
                  <c:v>1.014E+17</c:v>
                </c:pt>
                <c:pt idx="4147">
                  <c:v>1.041E+17</c:v>
                </c:pt>
                <c:pt idx="4148">
                  <c:v>1.024E+17</c:v>
                </c:pt>
                <c:pt idx="4149">
                  <c:v>1.009E+17</c:v>
                </c:pt>
                <c:pt idx="4150">
                  <c:v>3.954E+16</c:v>
                </c:pt>
                <c:pt idx="4151">
                  <c:v>6.87E+16</c:v>
                </c:pt>
                <c:pt idx="4152">
                  <c:v>9.86E+16</c:v>
                </c:pt>
                <c:pt idx="4153">
                  <c:v>9.815E+16</c:v>
                </c:pt>
                <c:pt idx="4154">
                  <c:v>1.007E+17</c:v>
                </c:pt>
                <c:pt idx="4155">
                  <c:v>1.023E+17</c:v>
                </c:pt>
                <c:pt idx="4156">
                  <c:v>3.635E+16</c:v>
                </c:pt>
                <c:pt idx="4157">
                  <c:v>7.875E+16</c:v>
                </c:pt>
                <c:pt idx="4158">
                  <c:v>1.006E+17</c:v>
                </c:pt>
                <c:pt idx="4159">
                  <c:v>1.062E+17</c:v>
                </c:pt>
                <c:pt idx="4160">
                  <c:v>1.007E+17</c:v>
                </c:pt>
                <c:pt idx="4161">
                  <c:v>1.027E+17</c:v>
                </c:pt>
                <c:pt idx="4162">
                  <c:v>1.015E+17</c:v>
                </c:pt>
                <c:pt idx="4163">
                  <c:v>1.034E+17</c:v>
                </c:pt>
                <c:pt idx="4164">
                  <c:v>1.038E+17</c:v>
                </c:pt>
                <c:pt idx="4165">
                  <c:v>1.046E+17</c:v>
                </c:pt>
                <c:pt idx="4166">
                  <c:v>1.016E+17</c:v>
                </c:pt>
                <c:pt idx="4167">
                  <c:v>1.033E+17</c:v>
                </c:pt>
                <c:pt idx="4168">
                  <c:v>1.017E+17</c:v>
                </c:pt>
                <c:pt idx="4169">
                  <c:v>1.029E+17</c:v>
                </c:pt>
                <c:pt idx="4170">
                  <c:v>1.054E+17</c:v>
                </c:pt>
                <c:pt idx="4171">
                  <c:v>1.034E+17</c:v>
                </c:pt>
                <c:pt idx="4172">
                  <c:v>1.017E+17</c:v>
                </c:pt>
                <c:pt idx="4173">
                  <c:v>1.027E+17</c:v>
                </c:pt>
                <c:pt idx="4174">
                  <c:v>1.018E+17</c:v>
                </c:pt>
                <c:pt idx="4175">
                  <c:v>1.048E+17</c:v>
                </c:pt>
                <c:pt idx="4176">
                  <c:v>1.023E+17</c:v>
                </c:pt>
                <c:pt idx="4177">
                  <c:v>1.022E+17</c:v>
                </c:pt>
                <c:pt idx="4178">
                  <c:v>1.019E+17</c:v>
                </c:pt>
                <c:pt idx="4179">
                  <c:v>1.028E+17</c:v>
                </c:pt>
                <c:pt idx="4180">
                  <c:v>1.022E+17</c:v>
                </c:pt>
                <c:pt idx="4181">
                  <c:v>1.021E+17</c:v>
                </c:pt>
                <c:pt idx="4182">
                  <c:v>9.842E+16</c:v>
                </c:pt>
                <c:pt idx="4183">
                  <c:v>1.04E+17</c:v>
                </c:pt>
                <c:pt idx="4184">
                  <c:v>3330000000000000</c:v>
                </c:pt>
                <c:pt idx="4185">
                  <c:v>1.055E+17</c:v>
                </c:pt>
                <c:pt idx="4186">
                  <c:v>1.028E+17</c:v>
                </c:pt>
                <c:pt idx="4187">
                  <c:v>1.034E+17</c:v>
                </c:pt>
                <c:pt idx="4188">
                  <c:v>1.017E+17</c:v>
                </c:pt>
                <c:pt idx="4189">
                  <c:v>1.044E+17</c:v>
                </c:pt>
                <c:pt idx="4190">
                  <c:v>1.044E+17</c:v>
                </c:pt>
                <c:pt idx="4191">
                  <c:v>1.038E+17</c:v>
                </c:pt>
                <c:pt idx="4192">
                  <c:v>1.02E+17</c:v>
                </c:pt>
                <c:pt idx="4193">
                  <c:v>1.04E+17</c:v>
                </c:pt>
                <c:pt idx="4194">
                  <c:v>1.02E+17</c:v>
                </c:pt>
                <c:pt idx="4195">
                  <c:v>1.078E+17</c:v>
                </c:pt>
                <c:pt idx="4196">
                  <c:v>1.024E+17</c:v>
                </c:pt>
                <c:pt idx="4197">
                  <c:v>1.039E+17</c:v>
                </c:pt>
                <c:pt idx="4198">
                  <c:v>1.019E+17</c:v>
                </c:pt>
                <c:pt idx="4199">
                  <c:v>1.039E+17</c:v>
                </c:pt>
                <c:pt idx="4200">
                  <c:v>1.038E+17</c:v>
                </c:pt>
                <c:pt idx="4201">
                  <c:v>1.046E+17</c:v>
                </c:pt>
                <c:pt idx="4202">
                  <c:v>1.019E+17</c:v>
                </c:pt>
                <c:pt idx="4203">
                  <c:v>1.033E+17</c:v>
                </c:pt>
                <c:pt idx="4204">
                  <c:v>1.021E+17</c:v>
                </c:pt>
                <c:pt idx="4205">
                  <c:v>1.031E+17</c:v>
                </c:pt>
                <c:pt idx="4206">
                  <c:v>1.057E+17</c:v>
                </c:pt>
                <c:pt idx="4207">
                  <c:v>1.029E+17</c:v>
                </c:pt>
                <c:pt idx="4208">
                  <c:v>1.022E+17</c:v>
                </c:pt>
                <c:pt idx="4209">
                  <c:v>1.029E+17</c:v>
                </c:pt>
                <c:pt idx="4210">
                  <c:v>1.017E+17</c:v>
                </c:pt>
                <c:pt idx="4211">
                  <c:v>9.612E+16</c:v>
                </c:pt>
                <c:pt idx="4212">
                  <c:v>1.028E+17</c:v>
                </c:pt>
                <c:pt idx="4213">
                  <c:v>1.032E+17</c:v>
                </c:pt>
                <c:pt idx="4214">
                  <c:v>1.022E+17</c:v>
                </c:pt>
                <c:pt idx="4215">
                  <c:v>9.999E+16</c:v>
                </c:pt>
                <c:pt idx="4216">
                  <c:v>1.035E+17</c:v>
                </c:pt>
                <c:pt idx="4217">
                  <c:v>1.058E+17</c:v>
                </c:pt>
                <c:pt idx="4218">
                  <c:v>1.025E+17</c:v>
                </c:pt>
                <c:pt idx="4219">
                  <c:v>1.035E+17</c:v>
                </c:pt>
                <c:pt idx="4220">
                  <c:v>1.017E+17</c:v>
                </c:pt>
                <c:pt idx="4221">
                  <c:v>1.035E+17</c:v>
                </c:pt>
                <c:pt idx="4222">
                  <c:v>1.052E+17</c:v>
                </c:pt>
                <c:pt idx="4223">
                  <c:v>1.038E+17</c:v>
                </c:pt>
                <c:pt idx="4224">
                  <c:v>1.018E+17</c:v>
                </c:pt>
                <c:pt idx="4225">
                  <c:v>1.037E+17</c:v>
                </c:pt>
                <c:pt idx="4226">
                  <c:v>1.025E+17</c:v>
                </c:pt>
                <c:pt idx="4227">
                  <c:v>1.052E+17</c:v>
                </c:pt>
                <c:pt idx="4228">
                  <c:v>1.05E+17</c:v>
                </c:pt>
                <c:pt idx="4229">
                  <c:v>1.043E+17</c:v>
                </c:pt>
                <c:pt idx="4230">
                  <c:v>1.022E+17</c:v>
                </c:pt>
                <c:pt idx="4231">
                  <c:v>1.036E+17</c:v>
                </c:pt>
                <c:pt idx="4232">
                  <c:v>1.022E+17</c:v>
                </c:pt>
                <c:pt idx="4233">
                  <c:v>1.069E+17</c:v>
                </c:pt>
                <c:pt idx="4234">
                  <c:v>1.022E+17</c:v>
                </c:pt>
                <c:pt idx="4235">
                  <c:v>1.031E+17</c:v>
                </c:pt>
                <c:pt idx="4236">
                  <c:v>1.02E+17</c:v>
                </c:pt>
                <c:pt idx="4237">
                  <c:v>1.033E+17</c:v>
                </c:pt>
                <c:pt idx="4238">
                  <c:v>1.058E+17</c:v>
                </c:pt>
                <c:pt idx="4239">
                  <c:v>9.677E+16</c:v>
                </c:pt>
                <c:pt idx="4240">
                  <c:v>1.003E+17</c:v>
                </c:pt>
                <c:pt idx="4241">
                  <c:v>1.07E+17</c:v>
                </c:pt>
                <c:pt idx="4242">
                  <c:v>9.884E+16</c:v>
                </c:pt>
                <c:pt idx="4243">
                  <c:v>1.041E+17</c:v>
                </c:pt>
                <c:pt idx="4244">
                  <c:v>1.018E+17</c:v>
                </c:pt>
                <c:pt idx="4245">
                  <c:v>1.04E+17</c:v>
                </c:pt>
                <c:pt idx="4246">
                  <c:v>1.03E+17</c:v>
                </c:pt>
                <c:pt idx="4247">
                  <c:v>1.043E+17</c:v>
                </c:pt>
                <c:pt idx="4248">
                  <c:v>1.032E+17</c:v>
                </c:pt>
                <c:pt idx="4249">
                  <c:v>1.076E+17</c:v>
                </c:pt>
                <c:pt idx="4250">
                  <c:v>1.033E+17</c:v>
                </c:pt>
                <c:pt idx="4251">
                  <c:v>1.038E+17</c:v>
                </c:pt>
                <c:pt idx="4252">
                  <c:v>1.032E+17</c:v>
                </c:pt>
                <c:pt idx="4253">
                  <c:v>1.046E+17</c:v>
                </c:pt>
                <c:pt idx="4254">
                  <c:v>1.042E+17</c:v>
                </c:pt>
                <c:pt idx="4255">
                  <c:v>1.069E+17</c:v>
                </c:pt>
                <c:pt idx="4256">
                  <c:v>1.031E+17</c:v>
                </c:pt>
                <c:pt idx="4257">
                  <c:v>1.048E+17</c:v>
                </c:pt>
                <c:pt idx="4258">
                  <c:v>1.031E+17</c:v>
                </c:pt>
                <c:pt idx="4259">
                  <c:v>1.033E+17</c:v>
                </c:pt>
                <c:pt idx="4260">
                  <c:v>1.034E+17</c:v>
                </c:pt>
                <c:pt idx="4261">
                  <c:v>1.017E+17</c:v>
                </c:pt>
                <c:pt idx="4262">
                  <c:v>9.951E+16</c:v>
                </c:pt>
                <c:pt idx="4263">
                  <c:v>1.014E+17</c:v>
                </c:pt>
                <c:pt idx="4264">
                  <c:v>9.931E+16</c:v>
                </c:pt>
                <c:pt idx="4265">
                  <c:v>1.015E+17</c:v>
                </c:pt>
                <c:pt idx="4266">
                  <c:v>1.007E+17</c:v>
                </c:pt>
                <c:pt idx="4267">
                  <c:v>1.002E+17</c:v>
                </c:pt>
                <c:pt idx="4268">
                  <c:v>9.899E+16</c:v>
                </c:pt>
                <c:pt idx="4269">
                  <c:v>1.002E+17</c:v>
                </c:pt>
                <c:pt idx="4270">
                  <c:v>9.943E+16</c:v>
                </c:pt>
                <c:pt idx="4271">
                  <c:v>1.007E+17</c:v>
                </c:pt>
                <c:pt idx="4272">
                  <c:v>9.317E+16</c:v>
                </c:pt>
                <c:pt idx="4273">
                  <c:v>1.027E+17</c:v>
                </c:pt>
                <c:pt idx="4274">
                  <c:v>9.685E+16</c:v>
                </c:pt>
                <c:pt idx="4275">
                  <c:v>1.006E+17</c:v>
                </c:pt>
                <c:pt idx="4276">
                  <c:v>9.852E+16</c:v>
                </c:pt>
                <c:pt idx="4277">
                  <c:v>1.008E+17</c:v>
                </c:pt>
                <c:pt idx="4278">
                  <c:v>1.001E+17</c:v>
                </c:pt>
                <c:pt idx="4279">
                  <c:v>1.002E+17</c:v>
                </c:pt>
                <c:pt idx="4280">
                  <c:v>1.003E+17</c:v>
                </c:pt>
                <c:pt idx="4281">
                  <c:v>1.002E+17</c:v>
                </c:pt>
                <c:pt idx="4282">
                  <c:v>1.029E+17</c:v>
                </c:pt>
                <c:pt idx="4283">
                  <c:v>9.981E+16</c:v>
                </c:pt>
                <c:pt idx="4284">
                  <c:v>9.95E+16</c:v>
                </c:pt>
                <c:pt idx="4285">
                  <c:v>9.979E+16</c:v>
                </c:pt>
                <c:pt idx="4286">
                  <c:v>9.955E+16</c:v>
                </c:pt>
                <c:pt idx="4287">
                  <c:v>1.03E+17</c:v>
                </c:pt>
                <c:pt idx="4288">
                  <c:v>9.962E+16</c:v>
                </c:pt>
                <c:pt idx="4289">
                  <c:v>1.003E+17</c:v>
                </c:pt>
                <c:pt idx="4290">
                  <c:v>9.969E+16</c:v>
                </c:pt>
                <c:pt idx="4291">
                  <c:v>9.989E+16</c:v>
                </c:pt>
                <c:pt idx="4292">
                  <c:v>9.996E+16</c:v>
                </c:pt>
                <c:pt idx="4293">
                  <c:v>1.022E+17</c:v>
                </c:pt>
                <c:pt idx="4294">
                  <c:v>9.946E+16</c:v>
                </c:pt>
                <c:pt idx="4295">
                  <c:v>9.985E+16</c:v>
                </c:pt>
                <c:pt idx="4296">
                  <c:v>9.906E+16</c:v>
                </c:pt>
                <c:pt idx="4297">
                  <c:v>9.95E+16</c:v>
                </c:pt>
                <c:pt idx="4298">
                  <c:v>1.009E+17</c:v>
                </c:pt>
                <c:pt idx="4299">
                  <c:v>8.72E+16</c:v>
                </c:pt>
                <c:pt idx="4300">
                  <c:v>9.99E+16</c:v>
                </c:pt>
                <c:pt idx="4301">
                  <c:v>9.884E+16</c:v>
                </c:pt>
                <c:pt idx="4302">
                  <c:v>9.605E+16</c:v>
                </c:pt>
                <c:pt idx="4303">
                  <c:v>1.019E+17</c:v>
                </c:pt>
                <c:pt idx="4304">
                  <c:v>9.62E+16</c:v>
                </c:pt>
                <c:pt idx="4305">
                  <c:v>1.001E+17</c:v>
                </c:pt>
                <c:pt idx="4306">
                  <c:v>9.805E+16</c:v>
                </c:pt>
                <c:pt idx="4307">
                  <c:v>5.864E+16</c:v>
                </c:pt>
                <c:pt idx="4308">
                  <c:v>9.615E+16</c:v>
                </c:pt>
                <c:pt idx="4309">
                  <c:v>1.001E+17</c:v>
                </c:pt>
                <c:pt idx="4310">
                  <c:v>9.81E+16</c:v>
                </c:pt>
                <c:pt idx="4311">
                  <c:v>9.983E+16</c:v>
                </c:pt>
                <c:pt idx="4312">
                  <c:v>9.799E+16</c:v>
                </c:pt>
                <c:pt idx="4313">
                  <c:v>1.018E+17</c:v>
                </c:pt>
                <c:pt idx="4314">
                  <c:v>9.923E+16</c:v>
                </c:pt>
                <c:pt idx="4315">
                  <c:v>9.981E+16</c:v>
                </c:pt>
                <c:pt idx="4316">
                  <c:v>9.763E+16</c:v>
                </c:pt>
                <c:pt idx="4317">
                  <c:v>9.947E+16</c:v>
                </c:pt>
                <c:pt idx="4318">
                  <c:v>9.83E+16</c:v>
                </c:pt>
                <c:pt idx="4319">
                  <c:v>1.031E+17</c:v>
                </c:pt>
                <c:pt idx="4320">
                  <c:v>9.788E+16</c:v>
                </c:pt>
                <c:pt idx="4321">
                  <c:v>9.953E+16</c:v>
                </c:pt>
                <c:pt idx="4322">
                  <c:v>9.797E+16</c:v>
                </c:pt>
                <c:pt idx="4323">
                  <c:v>9.931E+16</c:v>
                </c:pt>
                <c:pt idx="4324">
                  <c:v>1.012E+17</c:v>
                </c:pt>
                <c:pt idx="4325">
                  <c:v>9.923E+16</c:v>
                </c:pt>
                <c:pt idx="4326">
                  <c:v>9.778E+16</c:v>
                </c:pt>
                <c:pt idx="4327">
                  <c:v>9.58E+16</c:v>
                </c:pt>
                <c:pt idx="4328">
                  <c:v>9.843E+16</c:v>
                </c:pt>
                <c:pt idx="4329">
                  <c:v>9.605E+16</c:v>
                </c:pt>
                <c:pt idx="4330">
                  <c:v>9.456E+16</c:v>
                </c:pt>
                <c:pt idx="4331">
                  <c:v>9.184E+16</c:v>
                </c:pt>
                <c:pt idx="4332">
                  <c:v>6.171E+16</c:v>
                </c:pt>
                <c:pt idx="4333">
                  <c:v>9.804E+16</c:v>
                </c:pt>
                <c:pt idx="4334">
                  <c:v>9.832E+16</c:v>
                </c:pt>
                <c:pt idx="4335">
                  <c:v>1.011E+17</c:v>
                </c:pt>
                <c:pt idx="4336">
                  <c:v>9.848E+16</c:v>
                </c:pt>
                <c:pt idx="4337">
                  <c:v>9.85E+16</c:v>
                </c:pt>
                <c:pt idx="4338">
                  <c:v>9.873E+16</c:v>
                </c:pt>
                <c:pt idx="4339">
                  <c:v>9.863E+16</c:v>
                </c:pt>
                <c:pt idx="4340">
                  <c:v>1.552E+16</c:v>
                </c:pt>
                <c:pt idx="4341">
                  <c:v>2.988E+16</c:v>
                </c:pt>
                <c:pt idx="4342">
                  <c:v>9.861E+16</c:v>
                </c:pt>
                <c:pt idx="4343">
                  <c:v>9.833E+16</c:v>
                </c:pt>
                <c:pt idx="4344">
                  <c:v>1.017E+17</c:v>
                </c:pt>
                <c:pt idx="4345">
                  <c:v>9.86E+16</c:v>
                </c:pt>
                <c:pt idx="4346">
                  <c:v>9.829E+16</c:v>
                </c:pt>
                <c:pt idx="4347">
                  <c:v>9.818E+16</c:v>
                </c:pt>
                <c:pt idx="4348">
                  <c:v>9.864E+16</c:v>
                </c:pt>
                <c:pt idx="4349">
                  <c:v>1.011E+17</c:v>
                </c:pt>
                <c:pt idx="4350">
                  <c:v>9.993E+16</c:v>
                </c:pt>
                <c:pt idx="4351">
                  <c:v>9.884E+16</c:v>
                </c:pt>
                <c:pt idx="4352">
                  <c:v>9.857E+16</c:v>
                </c:pt>
                <c:pt idx="4353">
                  <c:v>9.854E+16</c:v>
                </c:pt>
                <c:pt idx="4354">
                  <c:v>9.83E+16</c:v>
                </c:pt>
                <c:pt idx="4355">
                  <c:v>1.014E+17</c:v>
                </c:pt>
                <c:pt idx="4356">
                  <c:v>9.798E+16</c:v>
                </c:pt>
                <c:pt idx="4357">
                  <c:v>9.589E+16</c:v>
                </c:pt>
                <c:pt idx="4358">
                  <c:v>9.658E+16</c:v>
                </c:pt>
                <c:pt idx="4359">
                  <c:v>9.659E+16</c:v>
                </c:pt>
                <c:pt idx="4360">
                  <c:v>9.781E+16</c:v>
                </c:pt>
                <c:pt idx="4361">
                  <c:v>9.698E+16</c:v>
                </c:pt>
                <c:pt idx="4362">
                  <c:v>9.998E+16</c:v>
                </c:pt>
                <c:pt idx="4363">
                  <c:v>9.422E+16</c:v>
                </c:pt>
                <c:pt idx="4364">
                  <c:v>9.898E+16</c:v>
                </c:pt>
                <c:pt idx="4365">
                  <c:v>9.894E+16</c:v>
                </c:pt>
                <c:pt idx="4366">
                  <c:v>1.015E+17</c:v>
                </c:pt>
                <c:pt idx="4367">
                  <c:v>9.77E+16</c:v>
                </c:pt>
                <c:pt idx="4368">
                  <c:v>9.97E+16</c:v>
                </c:pt>
                <c:pt idx="4369">
                  <c:v>9.759E+16</c:v>
                </c:pt>
                <c:pt idx="4370">
                  <c:v>9.98E+16</c:v>
                </c:pt>
                <c:pt idx="4371">
                  <c:v>1.011E+17</c:v>
                </c:pt>
                <c:pt idx="4372">
                  <c:v>1E+17</c:v>
                </c:pt>
                <c:pt idx="4373">
                  <c:v>9.776E+16</c:v>
                </c:pt>
                <c:pt idx="4374">
                  <c:v>9.959E+16</c:v>
                </c:pt>
                <c:pt idx="4375">
                  <c:v>9.764E+16</c:v>
                </c:pt>
                <c:pt idx="4376">
                  <c:v>1.004E+17</c:v>
                </c:pt>
                <c:pt idx="4377">
                  <c:v>1.006E+17</c:v>
                </c:pt>
                <c:pt idx="4378">
                  <c:v>1.001E+17</c:v>
                </c:pt>
                <c:pt idx="4379">
                  <c:v>9.836E+16</c:v>
                </c:pt>
                <c:pt idx="4380">
                  <c:v>1.002E+17</c:v>
                </c:pt>
                <c:pt idx="4381">
                  <c:v>9.868E+16</c:v>
                </c:pt>
                <c:pt idx="4382">
                  <c:v>1.035E+17</c:v>
                </c:pt>
                <c:pt idx="4383">
                  <c:v>9.874E+16</c:v>
                </c:pt>
                <c:pt idx="4384">
                  <c:v>1.004E+17</c:v>
                </c:pt>
                <c:pt idx="4385">
                  <c:v>9.916E+16</c:v>
                </c:pt>
                <c:pt idx="4386">
                  <c:v>9.841E+16</c:v>
                </c:pt>
                <c:pt idx="4387">
                  <c:v>9.838E+16</c:v>
                </c:pt>
                <c:pt idx="4388">
                  <c:v>9.67E+16</c:v>
                </c:pt>
                <c:pt idx="4389">
                  <c:v>9.924E+16</c:v>
                </c:pt>
                <c:pt idx="4390">
                  <c:v>9.737E+16</c:v>
                </c:pt>
                <c:pt idx="4391">
                  <c:v>9.696E+16</c:v>
                </c:pt>
                <c:pt idx="4392">
                  <c:v>2.155E+16</c:v>
                </c:pt>
                <c:pt idx="4393">
                  <c:v>4.396E+16</c:v>
                </c:pt>
                <c:pt idx="4394">
                  <c:v>9.994E+16</c:v>
                </c:pt>
                <c:pt idx="4395">
                  <c:v>1.004E+17</c:v>
                </c:pt>
                <c:pt idx="4396">
                  <c:v>1.001E+17</c:v>
                </c:pt>
                <c:pt idx="4397">
                  <c:v>9.996E+16</c:v>
                </c:pt>
                <c:pt idx="4398">
                  <c:v>1.029E+17</c:v>
                </c:pt>
                <c:pt idx="4399">
                  <c:v>9.977E+16</c:v>
                </c:pt>
                <c:pt idx="4400">
                  <c:v>9.978E+16</c:v>
                </c:pt>
                <c:pt idx="4401">
                  <c:v>9.944E+16</c:v>
                </c:pt>
                <c:pt idx="4402">
                  <c:v>9.937E+16</c:v>
                </c:pt>
                <c:pt idx="4403">
                  <c:v>9.939E+16</c:v>
                </c:pt>
                <c:pt idx="4404">
                  <c:v>1.023E+17</c:v>
                </c:pt>
                <c:pt idx="4405">
                  <c:v>9.898E+16</c:v>
                </c:pt>
                <c:pt idx="4406">
                  <c:v>9.963E+16</c:v>
                </c:pt>
                <c:pt idx="4407">
                  <c:v>9.748E+16</c:v>
                </c:pt>
                <c:pt idx="4408">
                  <c:v>9.355E+16</c:v>
                </c:pt>
                <c:pt idx="4409">
                  <c:v>2.323E+16</c:v>
                </c:pt>
                <c:pt idx="4410">
                  <c:v>2.495E+16</c:v>
                </c:pt>
                <c:pt idx="4411">
                  <c:v>2.452E+16</c:v>
                </c:pt>
                <c:pt idx="4412">
                  <c:v>6.688E+16</c:v>
                </c:pt>
                <c:pt idx="4413">
                  <c:v>7.947E+16</c:v>
                </c:pt>
                <c:pt idx="4414">
                  <c:v>7.871E+16</c:v>
                </c:pt>
                <c:pt idx="4415">
                  <c:v>7.947E+16</c:v>
                </c:pt>
                <c:pt idx="4416">
                  <c:v>7.803E+16</c:v>
                </c:pt>
                <c:pt idx="4417">
                  <c:v>7.973E+16</c:v>
                </c:pt>
                <c:pt idx="4418">
                  <c:v>7.665E+16</c:v>
                </c:pt>
                <c:pt idx="4419">
                  <c:v>7.964E+16</c:v>
                </c:pt>
                <c:pt idx="4420">
                  <c:v>8.939E+16</c:v>
                </c:pt>
                <c:pt idx="4421">
                  <c:v>9.84E+16</c:v>
                </c:pt>
                <c:pt idx="4422">
                  <c:v>1.014E+17</c:v>
                </c:pt>
                <c:pt idx="4423">
                  <c:v>9.869E+16</c:v>
                </c:pt>
                <c:pt idx="4424">
                  <c:v>9.84E+16</c:v>
                </c:pt>
                <c:pt idx="4425">
                  <c:v>9.86E+16</c:v>
                </c:pt>
                <c:pt idx="4426">
                  <c:v>9.849E+16</c:v>
                </c:pt>
                <c:pt idx="4427">
                  <c:v>1.006E+17</c:v>
                </c:pt>
                <c:pt idx="4428">
                  <c:v>9.626E+16</c:v>
                </c:pt>
                <c:pt idx="4429">
                  <c:v>9.195E+16</c:v>
                </c:pt>
                <c:pt idx="4430">
                  <c:v>1.01E+17</c:v>
                </c:pt>
                <c:pt idx="4431">
                  <c:v>9.593E+16</c:v>
                </c:pt>
                <c:pt idx="4432">
                  <c:v>9.786E+16</c:v>
                </c:pt>
                <c:pt idx="4433">
                  <c:v>9.897E+16</c:v>
                </c:pt>
                <c:pt idx="4434">
                  <c:v>9.794E+16</c:v>
                </c:pt>
                <c:pt idx="4435">
                  <c:v>9.889E+16</c:v>
                </c:pt>
                <c:pt idx="4436">
                  <c:v>9.678E+16</c:v>
                </c:pt>
                <c:pt idx="4437">
                  <c:v>1.014E+17</c:v>
                </c:pt>
                <c:pt idx="4438">
                  <c:v>9.826E+16</c:v>
                </c:pt>
                <c:pt idx="4439">
                  <c:v>9.723E+16</c:v>
                </c:pt>
                <c:pt idx="4440">
                  <c:v>1.007E+17</c:v>
                </c:pt>
                <c:pt idx="4441">
                  <c:v>9.795E+16</c:v>
                </c:pt>
                <c:pt idx="4442">
                  <c:v>9.882E+16</c:v>
                </c:pt>
                <c:pt idx="4443">
                  <c:v>9.724E+16</c:v>
                </c:pt>
                <c:pt idx="4444">
                  <c:v>9.887E+16</c:v>
                </c:pt>
                <c:pt idx="4445">
                  <c:v>1.004E+17</c:v>
                </c:pt>
                <c:pt idx="4446">
                  <c:v>9.884E+16</c:v>
                </c:pt>
                <c:pt idx="4447">
                  <c:v>9.737E+16</c:v>
                </c:pt>
                <c:pt idx="4448">
                  <c:v>9.946E+16</c:v>
                </c:pt>
                <c:pt idx="4449">
                  <c:v>9.75E+16</c:v>
                </c:pt>
                <c:pt idx="4450">
                  <c:v>9.858E+16</c:v>
                </c:pt>
                <c:pt idx="4451">
                  <c:v>1.01E+17</c:v>
                </c:pt>
                <c:pt idx="4452">
                  <c:v>9.161E+16</c:v>
                </c:pt>
                <c:pt idx="4453">
                  <c:v>9.759E+16</c:v>
                </c:pt>
                <c:pt idx="4454">
                  <c:v>9.919E+16</c:v>
                </c:pt>
                <c:pt idx="4455">
                  <c:v>9.824E+16</c:v>
                </c:pt>
                <c:pt idx="4456">
                  <c:v>1.025E+17</c:v>
                </c:pt>
                <c:pt idx="4457">
                  <c:v>9.2E+16</c:v>
                </c:pt>
                <c:pt idx="4458">
                  <c:v>1.002E+17</c:v>
                </c:pt>
                <c:pt idx="4459">
                  <c:v>9.862E+16</c:v>
                </c:pt>
                <c:pt idx="4460">
                  <c:v>1.004E+17</c:v>
                </c:pt>
                <c:pt idx="4461">
                  <c:v>9.623E+16</c:v>
                </c:pt>
                <c:pt idx="4462">
                  <c:v>1.02E+17</c:v>
                </c:pt>
                <c:pt idx="4463">
                  <c:v>1.009E+17</c:v>
                </c:pt>
                <c:pt idx="4464">
                  <c:v>9.922E+16</c:v>
                </c:pt>
                <c:pt idx="4465">
                  <c:v>9.894E+16</c:v>
                </c:pt>
                <c:pt idx="4466">
                  <c:v>9.886E+16</c:v>
                </c:pt>
                <c:pt idx="4467">
                  <c:v>9.823E+16</c:v>
                </c:pt>
                <c:pt idx="4468">
                  <c:v>1.021E+17</c:v>
                </c:pt>
                <c:pt idx="4469">
                  <c:v>9.861E+16</c:v>
                </c:pt>
                <c:pt idx="4470">
                  <c:v>9.931E+16</c:v>
                </c:pt>
                <c:pt idx="4471">
                  <c:v>9.853E+16</c:v>
                </c:pt>
                <c:pt idx="4472">
                  <c:v>9.977E+16</c:v>
                </c:pt>
                <c:pt idx="4473">
                  <c:v>3.314E+16</c:v>
                </c:pt>
                <c:pt idx="4474">
                  <c:v>9.982E+16</c:v>
                </c:pt>
                <c:pt idx="4475">
                  <c:v>9.819E+16</c:v>
                </c:pt>
                <c:pt idx="4476">
                  <c:v>9.988E+16</c:v>
                </c:pt>
                <c:pt idx="4477">
                  <c:v>9.836E+16</c:v>
                </c:pt>
                <c:pt idx="4478">
                  <c:v>9.974E+16</c:v>
                </c:pt>
                <c:pt idx="4479">
                  <c:v>1.021E+17</c:v>
                </c:pt>
                <c:pt idx="4480">
                  <c:v>1.005E+17</c:v>
                </c:pt>
                <c:pt idx="4481">
                  <c:v>9.827E+16</c:v>
                </c:pt>
                <c:pt idx="4482">
                  <c:v>1.002E+17</c:v>
                </c:pt>
                <c:pt idx="4483">
                  <c:v>9.858E+16</c:v>
                </c:pt>
                <c:pt idx="4484">
                  <c:v>1.034E+17</c:v>
                </c:pt>
                <c:pt idx="4485">
                  <c:v>9.511E+16</c:v>
                </c:pt>
                <c:pt idx="4486">
                  <c:v>9.621E+16</c:v>
                </c:pt>
                <c:pt idx="4487">
                  <c:v>1.006E+17</c:v>
                </c:pt>
                <c:pt idx="4488">
                  <c:v>9.496E+16</c:v>
                </c:pt>
                <c:pt idx="4489">
                  <c:v>9.466E+16</c:v>
                </c:pt>
                <c:pt idx="4490">
                  <c:v>9.938E+16</c:v>
                </c:pt>
                <c:pt idx="4491">
                  <c:v>9.886E+16</c:v>
                </c:pt>
                <c:pt idx="4492">
                  <c:v>9.696E+16</c:v>
                </c:pt>
                <c:pt idx="4493">
                  <c:v>9.722E+16</c:v>
                </c:pt>
                <c:pt idx="4494">
                  <c:v>9.695E+16</c:v>
                </c:pt>
                <c:pt idx="4495">
                  <c:v>9.672E+16</c:v>
                </c:pt>
                <c:pt idx="4496">
                  <c:v>9.941E+16</c:v>
                </c:pt>
                <c:pt idx="4497">
                  <c:v>9.727E+16</c:v>
                </c:pt>
                <c:pt idx="4498">
                  <c:v>9.887E+16</c:v>
                </c:pt>
                <c:pt idx="4499">
                  <c:v>1.021E+17</c:v>
                </c:pt>
                <c:pt idx="4500">
                  <c:v>1.031E+17</c:v>
                </c:pt>
                <c:pt idx="4501">
                  <c:v>1.019E+17</c:v>
                </c:pt>
                <c:pt idx="4502">
                  <c:v>1.029E+17</c:v>
                </c:pt>
                <c:pt idx="4503">
                  <c:v>1.032E+17</c:v>
                </c:pt>
                <c:pt idx="4504">
                  <c:v>1.02E+17</c:v>
                </c:pt>
                <c:pt idx="4505">
                  <c:v>1.027E+17</c:v>
                </c:pt>
                <c:pt idx="4506">
                  <c:v>1.019E+17</c:v>
                </c:pt>
                <c:pt idx="4507">
                  <c:v>1.034E+17</c:v>
                </c:pt>
                <c:pt idx="4508">
                  <c:v>1.006E+17</c:v>
                </c:pt>
                <c:pt idx="4509">
                  <c:v>1.029E+17</c:v>
                </c:pt>
                <c:pt idx="4510">
                  <c:v>1.015E+17</c:v>
                </c:pt>
                <c:pt idx="4511">
                  <c:v>1.025E+17</c:v>
                </c:pt>
                <c:pt idx="4512">
                  <c:v>1.017E+17</c:v>
                </c:pt>
                <c:pt idx="4513">
                  <c:v>1.025E+17</c:v>
                </c:pt>
                <c:pt idx="4514">
                  <c:v>1.027E+17</c:v>
                </c:pt>
                <c:pt idx="4515">
                  <c:v>1.038E+17</c:v>
                </c:pt>
                <c:pt idx="4516">
                  <c:v>9.984E+16</c:v>
                </c:pt>
                <c:pt idx="4517">
                  <c:v>1.035E+17</c:v>
                </c:pt>
                <c:pt idx="4518">
                  <c:v>1.008E+17</c:v>
                </c:pt>
                <c:pt idx="4519">
                  <c:v>1.022E+17</c:v>
                </c:pt>
                <c:pt idx="4520">
                  <c:v>1.021E+17</c:v>
                </c:pt>
                <c:pt idx="4521">
                  <c:v>1.013E+17</c:v>
                </c:pt>
                <c:pt idx="4522">
                  <c:v>1.003E+17</c:v>
                </c:pt>
                <c:pt idx="4523">
                  <c:v>1.356E+16</c:v>
                </c:pt>
                <c:pt idx="4524">
                  <c:v>9.945E+16</c:v>
                </c:pt>
                <c:pt idx="4525">
                  <c:v>1.031E+17</c:v>
                </c:pt>
                <c:pt idx="4526">
                  <c:v>9.908E+16</c:v>
                </c:pt>
                <c:pt idx="4527">
                  <c:v>1.028E+17</c:v>
                </c:pt>
                <c:pt idx="4528">
                  <c:v>1.005E+17</c:v>
                </c:pt>
                <c:pt idx="4529">
                  <c:v>1.018E+17</c:v>
                </c:pt>
                <c:pt idx="4530">
                  <c:v>1.019E+17</c:v>
                </c:pt>
                <c:pt idx="4531">
                  <c:v>7.72E+16</c:v>
                </c:pt>
                <c:pt idx="4532">
                  <c:v>1.019E+17</c:v>
                </c:pt>
                <c:pt idx="4533">
                  <c:v>1.006E+17</c:v>
                </c:pt>
                <c:pt idx="4534">
                  <c:v>1.039E+17</c:v>
                </c:pt>
                <c:pt idx="4535">
                  <c:v>1.006E+17</c:v>
                </c:pt>
                <c:pt idx="4536">
                  <c:v>1.047E+17</c:v>
                </c:pt>
                <c:pt idx="4537">
                  <c:v>1.009E+17</c:v>
                </c:pt>
                <c:pt idx="4538">
                  <c:v>1.05E+17</c:v>
                </c:pt>
                <c:pt idx="4539">
                  <c:v>1.024E+17</c:v>
                </c:pt>
                <c:pt idx="4540">
                  <c:v>1.039E+17</c:v>
                </c:pt>
                <c:pt idx="4541">
                  <c:v>1.039E+17</c:v>
                </c:pt>
                <c:pt idx="4542">
                  <c:v>1.031E+17</c:v>
                </c:pt>
                <c:pt idx="4543">
                  <c:v>1.048E+17</c:v>
                </c:pt>
                <c:pt idx="4544">
                  <c:v>1.023E+17</c:v>
                </c:pt>
                <c:pt idx="4545">
                  <c:v>1.061E+17</c:v>
                </c:pt>
                <c:pt idx="4546">
                  <c:v>1.022E+17</c:v>
                </c:pt>
                <c:pt idx="4547">
                  <c:v>1.067E+17</c:v>
                </c:pt>
                <c:pt idx="4548">
                  <c:v>1.022E+17</c:v>
                </c:pt>
                <c:pt idx="4549">
                  <c:v>1.017E+17</c:v>
                </c:pt>
                <c:pt idx="4550">
                  <c:v>1.012E+17</c:v>
                </c:pt>
                <c:pt idx="4551">
                  <c:v>1.02E+17</c:v>
                </c:pt>
                <c:pt idx="4552">
                  <c:v>1.012E+17</c:v>
                </c:pt>
                <c:pt idx="4553">
                  <c:v>9.919E+16</c:v>
                </c:pt>
                <c:pt idx="4554">
                  <c:v>1.022E+17</c:v>
                </c:pt>
                <c:pt idx="4555">
                  <c:v>1.046E+17</c:v>
                </c:pt>
                <c:pt idx="4556">
                  <c:v>1.026E+17</c:v>
                </c:pt>
                <c:pt idx="4557">
                  <c:v>1.042E+17</c:v>
                </c:pt>
                <c:pt idx="4558">
                  <c:v>1.05E+17</c:v>
                </c:pt>
                <c:pt idx="4559">
                  <c:v>1.048E+17</c:v>
                </c:pt>
                <c:pt idx="4560">
                  <c:v>1.048E+17</c:v>
                </c:pt>
                <c:pt idx="4561">
                  <c:v>1.046E+17</c:v>
                </c:pt>
                <c:pt idx="4562">
                  <c:v>1.037E+17</c:v>
                </c:pt>
                <c:pt idx="4563">
                  <c:v>1.047E+17</c:v>
                </c:pt>
                <c:pt idx="4564">
                  <c:v>1.036E+17</c:v>
                </c:pt>
                <c:pt idx="4565">
                  <c:v>1.048E+17</c:v>
                </c:pt>
                <c:pt idx="4566">
                  <c:v>1.032E+17</c:v>
                </c:pt>
                <c:pt idx="4567">
                  <c:v>1.051E+17</c:v>
                </c:pt>
                <c:pt idx="4568">
                  <c:v>1.011E+17</c:v>
                </c:pt>
                <c:pt idx="4569">
                  <c:v>1.012E+17</c:v>
                </c:pt>
                <c:pt idx="4570">
                  <c:v>1.017E+17</c:v>
                </c:pt>
                <c:pt idx="4571">
                  <c:v>1.009E+17</c:v>
                </c:pt>
                <c:pt idx="4572">
                  <c:v>1.01E+17</c:v>
                </c:pt>
                <c:pt idx="4573">
                  <c:v>1.012E+17</c:v>
                </c:pt>
                <c:pt idx="4574">
                  <c:v>1.031E+17</c:v>
                </c:pt>
                <c:pt idx="4575">
                  <c:v>1.015E+17</c:v>
                </c:pt>
                <c:pt idx="4576">
                  <c:v>1.026E+17</c:v>
                </c:pt>
                <c:pt idx="4577">
                  <c:v>1.011E+17</c:v>
                </c:pt>
                <c:pt idx="4578">
                  <c:v>1.032E+17</c:v>
                </c:pt>
                <c:pt idx="4579">
                  <c:v>1.014E+17</c:v>
                </c:pt>
                <c:pt idx="4580">
                  <c:v>1.018E+17</c:v>
                </c:pt>
                <c:pt idx="4581">
                  <c:v>1.022E+17</c:v>
                </c:pt>
                <c:pt idx="4582">
                  <c:v>1.025E+17</c:v>
                </c:pt>
                <c:pt idx="4583">
                  <c:v>1.018E+17</c:v>
                </c:pt>
                <c:pt idx="4584">
                  <c:v>1.031E+17</c:v>
                </c:pt>
                <c:pt idx="4585">
                  <c:v>1.012E+17</c:v>
                </c:pt>
                <c:pt idx="4586">
                  <c:v>1.023E+17</c:v>
                </c:pt>
                <c:pt idx="4587">
                  <c:v>1.008E+17</c:v>
                </c:pt>
                <c:pt idx="4588">
                  <c:v>1.045E+17</c:v>
                </c:pt>
                <c:pt idx="4589">
                  <c:v>9.884E+16</c:v>
                </c:pt>
                <c:pt idx="4590">
                  <c:v>1.041E+17</c:v>
                </c:pt>
                <c:pt idx="4591">
                  <c:v>9.784E+16</c:v>
                </c:pt>
                <c:pt idx="4592">
                  <c:v>1.034E+17</c:v>
                </c:pt>
                <c:pt idx="4593">
                  <c:v>9.866E+16</c:v>
                </c:pt>
                <c:pt idx="4594">
                  <c:v>1.026E+17</c:v>
                </c:pt>
                <c:pt idx="4595">
                  <c:v>1.005E+17</c:v>
                </c:pt>
                <c:pt idx="4596">
                  <c:v>1.014E+17</c:v>
                </c:pt>
                <c:pt idx="4597">
                  <c:v>1.019E+17</c:v>
                </c:pt>
                <c:pt idx="4598">
                  <c:v>9.974E+16</c:v>
                </c:pt>
                <c:pt idx="4599">
                  <c:v>1.028E+17</c:v>
                </c:pt>
                <c:pt idx="4600">
                  <c:v>9.851E+16</c:v>
                </c:pt>
                <c:pt idx="4601">
                  <c:v>1.036E+17</c:v>
                </c:pt>
                <c:pt idx="4602">
                  <c:v>9.782E+16</c:v>
                </c:pt>
                <c:pt idx="4603">
                  <c:v>1.027E+17</c:v>
                </c:pt>
                <c:pt idx="4604">
                  <c:v>9.852E+16</c:v>
                </c:pt>
                <c:pt idx="4605">
                  <c:v>1.024E+17</c:v>
                </c:pt>
                <c:pt idx="4606">
                  <c:v>9.998E+16</c:v>
                </c:pt>
                <c:pt idx="4607">
                  <c:v>1.001E+17</c:v>
                </c:pt>
                <c:pt idx="4608">
                  <c:v>1.008E+17</c:v>
                </c:pt>
                <c:pt idx="4609">
                  <c:v>9.948E+16</c:v>
                </c:pt>
                <c:pt idx="4610">
                  <c:v>1.027E+17</c:v>
                </c:pt>
                <c:pt idx="4611">
                  <c:v>1.002E+17</c:v>
                </c:pt>
                <c:pt idx="4612">
                  <c:v>1.056E+17</c:v>
                </c:pt>
                <c:pt idx="4613">
                  <c:v>1.008E+17</c:v>
                </c:pt>
                <c:pt idx="4614">
                  <c:v>1.051E+17</c:v>
                </c:pt>
                <c:pt idx="4615">
                  <c:v>1.011E+17</c:v>
                </c:pt>
                <c:pt idx="4616">
                  <c:v>1.041E+17</c:v>
                </c:pt>
                <c:pt idx="4617">
                  <c:v>1.017E+17</c:v>
                </c:pt>
                <c:pt idx="4618">
                  <c:v>1.025E+17</c:v>
                </c:pt>
                <c:pt idx="4619">
                  <c:v>1.024E+17</c:v>
                </c:pt>
                <c:pt idx="4620">
                  <c:v>1.008E+17</c:v>
                </c:pt>
                <c:pt idx="4621">
                  <c:v>1.049E+17</c:v>
                </c:pt>
                <c:pt idx="4622">
                  <c:v>1E+17</c:v>
                </c:pt>
                <c:pt idx="4623">
                  <c:v>1.062E+17</c:v>
                </c:pt>
                <c:pt idx="4624">
                  <c:v>9.928E+16</c:v>
                </c:pt>
                <c:pt idx="4625">
                  <c:v>1.059E+17</c:v>
                </c:pt>
                <c:pt idx="4626">
                  <c:v>5.254E+16</c:v>
                </c:pt>
                <c:pt idx="4627">
                  <c:v>1.052E+17</c:v>
                </c:pt>
                <c:pt idx="4628">
                  <c:v>1.02E+17</c:v>
                </c:pt>
                <c:pt idx="4629">
                  <c:v>1.037E+17</c:v>
                </c:pt>
                <c:pt idx="4630">
                  <c:v>1.022E+17</c:v>
                </c:pt>
                <c:pt idx="4631">
                  <c:v>1.026E+17</c:v>
                </c:pt>
                <c:pt idx="4632">
                  <c:v>1.045E+17</c:v>
                </c:pt>
                <c:pt idx="4633">
                  <c:v>1.029E+17</c:v>
                </c:pt>
                <c:pt idx="4634">
                  <c:v>1.042E+17</c:v>
                </c:pt>
                <c:pt idx="4635">
                  <c:v>1.037E+17</c:v>
                </c:pt>
                <c:pt idx="4636">
                  <c:v>1.043E+17</c:v>
                </c:pt>
                <c:pt idx="4637">
                  <c:v>1.036E+17</c:v>
                </c:pt>
                <c:pt idx="4638">
                  <c:v>1.035E+17</c:v>
                </c:pt>
                <c:pt idx="4639">
                  <c:v>1.047E+17</c:v>
                </c:pt>
                <c:pt idx="4640">
                  <c:v>1.017E+17</c:v>
                </c:pt>
                <c:pt idx="4641">
                  <c:v>1.029E+17</c:v>
                </c:pt>
                <c:pt idx="4642">
                  <c:v>1.016E+17</c:v>
                </c:pt>
                <c:pt idx="4643">
                  <c:v>1.031E+17</c:v>
                </c:pt>
                <c:pt idx="4644">
                  <c:v>1.015E+17</c:v>
                </c:pt>
                <c:pt idx="4645">
                  <c:v>1.019E+17</c:v>
                </c:pt>
                <c:pt idx="4646">
                  <c:v>1.027E+17</c:v>
                </c:pt>
                <c:pt idx="4647">
                  <c:v>1.024E+17</c:v>
                </c:pt>
                <c:pt idx="4648">
                  <c:v>1.027E+17</c:v>
                </c:pt>
                <c:pt idx="4649">
                  <c:v>1.02E+17</c:v>
                </c:pt>
                <c:pt idx="4650">
                  <c:v>1.039E+17</c:v>
                </c:pt>
                <c:pt idx="4651">
                  <c:v>1.02E+17</c:v>
                </c:pt>
                <c:pt idx="4652">
                  <c:v>1.033E+17</c:v>
                </c:pt>
                <c:pt idx="4653">
                  <c:v>1.026E+17</c:v>
                </c:pt>
                <c:pt idx="4654">
                  <c:v>1.037E+17</c:v>
                </c:pt>
                <c:pt idx="4655">
                  <c:v>1.029E+17</c:v>
                </c:pt>
                <c:pt idx="4656">
                  <c:v>1.024E+17</c:v>
                </c:pt>
                <c:pt idx="4657">
                  <c:v>1.032E+17</c:v>
                </c:pt>
                <c:pt idx="4658">
                  <c:v>1.023E+17</c:v>
                </c:pt>
                <c:pt idx="4659">
                  <c:v>1.028E+17</c:v>
                </c:pt>
                <c:pt idx="4660">
                  <c:v>1.017E+17</c:v>
                </c:pt>
                <c:pt idx="4661">
                  <c:v>1.037E+17</c:v>
                </c:pt>
                <c:pt idx="4662">
                  <c:v>1.019E+17</c:v>
                </c:pt>
                <c:pt idx="4663">
                  <c:v>1.03E+17</c:v>
                </c:pt>
                <c:pt idx="4664">
                  <c:v>1.024E+17</c:v>
                </c:pt>
                <c:pt idx="4665">
                  <c:v>1.038E+17</c:v>
                </c:pt>
                <c:pt idx="4666">
                  <c:v>1.033E+17</c:v>
                </c:pt>
                <c:pt idx="4667">
                  <c:v>1.025E+17</c:v>
                </c:pt>
                <c:pt idx="4668">
                  <c:v>1.036E+17</c:v>
                </c:pt>
                <c:pt idx="4669">
                  <c:v>1.025E+17</c:v>
                </c:pt>
                <c:pt idx="4670">
                  <c:v>1.031E+17</c:v>
                </c:pt>
                <c:pt idx="4671">
                  <c:v>1.026E+17</c:v>
                </c:pt>
                <c:pt idx="4672">
                  <c:v>1.021E+17</c:v>
                </c:pt>
                <c:pt idx="4673">
                  <c:v>6.692E+16</c:v>
                </c:pt>
                <c:pt idx="4674">
                  <c:v>1.02E+17</c:v>
                </c:pt>
                <c:pt idx="4675">
                  <c:v>1.028E+17</c:v>
                </c:pt>
                <c:pt idx="4676">
                  <c:v>1.023E+17</c:v>
                </c:pt>
                <c:pt idx="4677">
                  <c:v>1.017E+17</c:v>
                </c:pt>
                <c:pt idx="4678">
                  <c:v>1.03E+17</c:v>
                </c:pt>
                <c:pt idx="4679">
                  <c:v>1.015E+17</c:v>
                </c:pt>
                <c:pt idx="4680">
                  <c:v>1.027E+17</c:v>
                </c:pt>
                <c:pt idx="4681">
                  <c:v>1.008E+17</c:v>
                </c:pt>
                <c:pt idx="4682">
                  <c:v>1.027E+17</c:v>
                </c:pt>
                <c:pt idx="4683">
                  <c:v>1.014E+17</c:v>
                </c:pt>
                <c:pt idx="4684">
                  <c:v>1.011E+17</c:v>
                </c:pt>
                <c:pt idx="4685">
                  <c:v>1.014E+17</c:v>
                </c:pt>
                <c:pt idx="4686">
                  <c:v>1.014E+17</c:v>
                </c:pt>
                <c:pt idx="4687">
                  <c:v>1.022E+17</c:v>
                </c:pt>
                <c:pt idx="4688">
                  <c:v>1.004E+17</c:v>
                </c:pt>
                <c:pt idx="4689">
                  <c:v>4.811E+16</c:v>
                </c:pt>
                <c:pt idx="4690">
                  <c:v>7.654E+16</c:v>
                </c:pt>
                <c:pt idx="4691">
                  <c:v>1.017E+17</c:v>
                </c:pt>
                <c:pt idx="4692">
                  <c:v>1.006E+17</c:v>
                </c:pt>
                <c:pt idx="4693">
                  <c:v>1.019E+17</c:v>
                </c:pt>
                <c:pt idx="4694">
                  <c:v>1.012E+17</c:v>
                </c:pt>
                <c:pt idx="4695">
                  <c:v>1.014E+17</c:v>
                </c:pt>
                <c:pt idx="4696">
                  <c:v>1.025E+17</c:v>
                </c:pt>
                <c:pt idx="4697">
                  <c:v>1.014E+17</c:v>
                </c:pt>
                <c:pt idx="4698">
                  <c:v>1.012E+17</c:v>
                </c:pt>
                <c:pt idx="4699">
                  <c:v>1.006E+17</c:v>
                </c:pt>
                <c:pt idx="4700">
                  <c:v>1.03E+17</c:v>
                </c:pt>
                <c:pt idx="4701">
                  <c:v>1.003E+17</c:v>
                </c:pt>
                <c:pt idx="4702">
                  <c:v>1.015E+17</c:v>
                </c:pt>
                <c:pt idx="4703">
                  <c:v>1.012E+17</c:v>
                </c:pt>
                <c:pt idx="4704">
                  <c:v>1.017E+17</c:v>
                </c:pt>
                <c:pt idx="4705">
                  <c:v>1.001E+17</c:v>
                </c:pt>
                <c:pt idx="4706">
                  <c:v>1.009E+17</c:v>
                </c:pt>
                <c:pt idx="4707">
                  <c:v>1.019E+17</c:v>
                </c:pt>
                <c:pt idx="4708">
                  <c:v>1.006E+17</c:v>
                </c:pt>
                <c:pt idx="4709">
                  <c:v>1.005E+17</c:v>
                </c:pt>
                <c:pt idx="4710">
                  <c:v>9.952E+16</c:v>
                </c:pt>
                <c:pt idx="4711">
                  <c:v>1.02E+17</c:v>
                </c:pt>
                <c:pt idx="4712">
                  <c:v>9.91E+16</c:v>
                </c:pt>
                <c:pt idx="4713">
                  <c:v>1.004E+17</c:v>
                </c:pt>
                <c:pt idx="4714">
                  <c:v>1.004E+17</c:v>
                </c:pt>
                <c:pt idx="4715">
                  <c:v>1.017E+17</c:v>
                </c:pt>
                <c:pt idx="4716">
                  <c:v>1.008E+17</c:v>
                </c:pt>
                <c:pt idx="4717">
                  <c:v>1.005E+17</c:v>
                </c:pt>
                <c:pt idx="4718">
                  <c:v>1.019E+17</c:v>
                </c:pt>
                <c:pt idx="4719">
                  <c:v>1.002E+17</c:v>
                </c:pt>
                <c:pt idx="4720">
                  <c:v>1.016E+17</c:v>
                </c:pt>
                <c:pt idx="4721">
                  <c:v>1.002E+17</c:v>
                </c:pt>
                <c:pt idx="4722">
                  <c:v>1.031E+17</c:v>
                </c:pt>
                <c:pt idx="4723">
                  <c:v>1.003E+17</c:v>
                </c:pt>
                <c:pt idx="4724">
                  <c:v>1.029E+17</c:v>
                </c:pt>
                <c:pt idx="4725">
                  <c:v>1.002E+17</c:v>
                </c:pt>
                <c:pt idx="4726">
                  <c:v>1.027E+17</c:v>
                </c:pt>
                <c:pt idx="4727">
                  <c:v>1.007E+17</c:v>
                </c:pt>
                <c:pt idx="4728">
                  <c:v>1.012E+17</c:v>
                </c:pt>
                <c:pt idx="4729">
                  <c:v>1.032E+17</c:v>
                </c:pt>
                <c:pt idx="4730">
                  <c:v>1.012E+17</c:v>
                </c:pt>
                <c:pt idx="4731">
                  <c:v>1.025E+17</c:v>
                </c:pt>
                <c:pt idx="4732">
                  <c:v>1.008E+17</c:v>
                </c:pt>
                <c:pt idx="4733">
                  <c:v>1.035E+17</c:v>
                </c:pt>
                <c:pt idx="4734">
                  <c:v>1.008E+17</c:v>
                </c:pt>
                <c:pt idx="4735">
                  <c:v>1.035E+17</c:v>
                </c:pt>
                <c:pt idx="4736">
                  <c:v>1.001E+17</c:v>
                </c:pt>
                <c:pt idx="4737">
                  <c:v>1.033E+17</c:v>
                </c:pt>
                <c:pt idx="4738">
                  <c:v>1.008E+17</c:v>
                </c:pt>
                <c:pt idx="4739">
                  <c:v>1.015E+17</c:v>
                </c:pt>
                <c:pt idx="4740">
                  <c:v>1.03E+17</c:v>
                </c:pt>
                <c:pt idx="4741">
                  <c:v>1.019E+17</c:v>
                </c:pt>
                <c:pt idx="4742">
                  <c:v>9.593E+16</c:v>
                </c:pt>
                <c:pt idx="4743">
                  <c:v>1.019E+17</c:v>
                </c:pt>
                <c:pt idx="4744">
                  <c:v>1.04E+17</c:v>
                </c:pt>
                <c:pt idx="4745">
                  <c:v>1.012E+17</c:v>
                </c:pt>
                <c:pt idx="4746">
                  <c:v>1.04E+17</c:v>
                </c:pt>
                <c:pt idx="4747">
                  <c:v>1.014E+17</c:v>
                </c:pt>
                <c:pt idx="4748">
                  <c:v>1.039E+17</c:v>
                </c:pt>
                <c:pt idx="4749">
                  <c:v>1.011E+17</c:v>
                </c:pt>
                <c:pt idx="4750">
                  <c:v>1.019E+17</c:v>
                </c:pt>
                <c:pt idx="4751">
                  <c:v>1.034E+17</c:v>
                </c:pt>
                <c:pt idx="4752">
                  <c:v>1.021E+17</c:v>
                </c:pt>
                <c:pt idx="4753">
                  <c:v>1.034E+17</c:v>
                </c:pt>
                <c:pt idx="4754">
                  <c:v>1.015E+17</c:v>
                </c:pt>
                <c:pt idx="4755">
                  <c:v>1.028E+17</c:v>
                </c:pt>
                <c:pt idx="4756">
                  <c:v>1.008E+17</c:v>
                </c:pt>
                <c:pt idx="4757">
                  <c:v>1.035E+17</c:v>
                </c:pt>
                <c:pt idx="4758">
                  <c:v>1.01E+17</c:v>
                </c:pt>
                <c:pt idx="4759">
                  <c:v>1.039E+17</c:v>
                </c:pt>
                <c:pt idx="4760">
                  <c:v>1.008E+17</c:v>
                </c:pt>
                <c:pt idx="4761">
                  <c:v>1.017E+17</c:v>
                </c:pt>
                <c:pt idx="4762">
                  <c:v>1.027E+17</c:v>
                </c:pt>
                <c:pt idx="4763">
                  <c:v>1.013E+17</c:v>
                </c:pt>
                <c:pt idx="4764">
                  <c:v>1.023E+17</c:v>
                </c:pt>
                <c:pt idx="4765">
                  <c:v>1.01E+17</c:v>
                </c:pt>
                <c:pt idx="4766">
                  <c:v>1.03E+17</c:v>
                </c:pt>
                <c:pt idx="4767">
                  <c:v>1.003E+17</c:v>
                </c:pt>
                <c:pt idx="4768">
                  <c:v>1.018E+17</c:v>
                </c:pt>
                <c:pt idx="4769">
                  <c:v>1.019E+17</c:v>
                </c:pt>
                <c:pt idx="4770">
                  <c:v>1.009E+17</c:v>
                </c:pt>
                <c:pt idx="4771">
                  <c:v>1.005E+17</c:v>
                </c:pt>
                <c:pt idx="4772">
                  <c:v>1.016E+17</c:v>
                </c:pt>
                <c:pt idx="4773">
                  <c:v>4.092E+16</c:v>
                </c:pt>
                <c:pt idx="4774">
                  <c:v>1.011E+17</c:v>
                </c:pt>
                <c:pt idx="4775">
                  <c:v>1.009E+17</c:v>
                </c:pt>
                <c:pt idx="4776">
                  <c:v>1.009E+17</c:v>
                </c:pt>
                <c:pt idx="4777">
                  <c:v>1.029E+17</c:v>
                </c:pt>
                <c:pt idx="4778">
                  <c:v>1.004E+17</c:v>
                </c:pt>
                <c:pt idx="4779">
                  <c:v>1.019E+17</c:v>
                </c:pt>
                <c:pt idx="4780">
                  <c:v>1.009E+17</c:v>
                </c:pt>
                <c:pt idx="4781">
                  <c:v>1.018E+17</c:v>
                </c:pt>
                <c:pt idx="4782">
                  <c:v>9.853E+16</c:v>
                </c:pt>
                <c:pt idx="4783">
                  <c:v>1.02E+17</c:v>
                </c:pt>
                <c:pt idx="4784">
                  <c:v>1E+17</c:v>
                </c:pt>
                <c:pt idx="4785">
                  <c:v>1.014E+17</c:v>
                </c:pt>
                <c:pt idx="4786">
                  <c:v>9.926E+16</c:v>
                </c:pt>
                <c:pt idx="4787">
                  <c:v>1.03E+17</c:v>
                </c:pt>
                <c:pt idx="4788">
                  <c:v>1.006E+17</c:v>
                </c:pt>
                <c:pt idx="4789">
                  <c:v>1.015E+17</c:v>
                </c:pt>
                <c:pt idx="4790">
                  <c:v>1.017E+17</c:v>
                </c:pt>
                <c:pt idx="4791">
                  <c:v>1.017E+17</c:v>
                </c:pt>
                <c:pt idx="4792">
                  <c:v>1.018E+17</c:v>
                </c:pt>
                <c:pt idx="4793">
                  <c:v>1.009E+17</c:v>
                </c:pt>
                <c:pt idx="4794">
                  <c:v>1.032E+17</c:v>
                </c:pt>
                <c:pt idx="4795">
                  <c:v>1.022E+17</c:v>
                </c:pt>
                <c:pt idx="4796">
                  <c:v>1.035E+17</c:v>
                </c:pt>
                <c:pt idx="4797">
                  <c:v>1.012E+17</c:v>
                </c:pt>
                <c:pt idx="4798">
                  <c:v>1.048E+17</c:v>
                </c:pt>
                <c:pt idx="4799">
                  <c:v>1.02E+17</c:v>
                </c:pt>
                <c:pt idx="4800">
                  <c:v>1.032E+17</c:v>
                </c:pt>
                <c:pt idx="4801">
                  <c:v>1.027E+17</c:v>
                </c:pt>
                <c:pt idx="4802">
                  <c:v>1.033E+17</c:v>
                </c:pt>
                <c:pt idx="4803">
                  <c:v>1.034E+17</c:v>
                </c:pt>
                <c:pt idx="4804">
                  <c:v>1.018E+17</c:v>
                </c:pt>
                <c:pt idx="4805">
                  <c:v>1.022E+17</c:v>
                </c:pt>
                <c:pt idx="4806">
                  <c:v>9.088E+16</c:v>
                </c:pt>
                <c:pt idx="4807">
                  <c:v>7.943E+16</c:v>
                </c:pt>
                <c:pt idx="4808">
                  <c:v>9.777E+16</c:v>
                </c:pt>
                <c:pt idx="4809">
                  <c:v>1.009E+17</c:v>
                </c:pt>
                <c:pt idx="4810">
                  <c:v>7696000000000000</c:v>
                </c:pt>
                <c:pt idx="4811">
                  <c:v>1.032E+17</c:v>
                </c:pt>
                <c:pt idx="4812">
                  <c:v>1.041E+17</c:v>
                </c:pt>
                <c:pt idx="4813">
                  <c:v>1.02E+17</c:v>
                </c:pt>
                <c:pt idx="4814">
                  <c:v>7.674E+16</c:v>
                </c:pt>
                <c:pt idx="4815">
                  <c:v>1.007E+17</c:v>
                </c:pt>
                <c:pt idx="4816">
                  <c:v>1.009E+17</c:v>
                </c:pt>
                <c:pt idx="4817">
                  <c:v>9.93E+16</c:v>
                </c:pt>
                <c:pt idx="4818">
                  <c:v>9.898E+16</c:v>
                </c:pt>
                <c:pt idx="4819">
                  <c:v>1.002E+17</c:v>
                </c:pt>
                <c:pt idx="4820">
                  <c:v>1.041E+17</c:v>
                </c:pt>
                <c:pt idx="4821">
                  <c:v>9.905E+16</c:v>
                </c:pt>
                <c:pt idx="4822">
                  <c:v>1.001E+17</c:v>
                </c:pt>
                <c:pt idx="4823">
                  <c:v>9.91E+16</c:v>
                </c:pt>
                <c:pt idx="4824">
                  <c:v>1.004E+17</c:v>
                </c:pt>
                <c:pt idx="4825">
                  <c:v>9.9E+16</c:v>
                </c:pt>
                <c:pt idx="4826">
                  <c:v>1.009E+17</c:v>
                </c:pt>
                <c:pt idx="4827">
                  <c:v>1.039E+17</c:v>
                </c:pt>
                <c:pt idx="4828">
                  <c:v>1.043E+17</c:v>
                </c:pt>
                <c:pt idx="4829">
                  <c:v>1.012E+17</c:v>
                </c:pt>
                <c:pt idx="4830">
                  <c:v>1.034E+17</c:v>
                </c:pt>
                <c:pt idx="4831">
                  <c:v>1.02E+17</c:v>
                </c:pt>
                <c:pt idx="4832">
                  <c:v>1.008E+17</c:v>
                </c:pt>
                <c:pt idx="4833">
                  <c:v>9.983E+16</c:v>
                </c:pt>
                <c:pt idx="4834">
                  <c:v>1.028E+17</c:v>
                </c:pt>
                <c:pt idx="4835">
                  <c:v>9.159E+16</c:v>
                </c:pt>
                <c:pt idx="4836">
                  <c:v>9.994E+16</c:v>
                </c:pt>
                <c:pt idx="4837">
                  <c:v>9.852E+16</c:v>
                </c:pt>
                <c:pt idx="4838">
                  <c:v>1.001E+17</c:v>
                </c:pt>
                <c:pt idx="4839">
                  <c:v>9.825E+16</c:v>
                </c:pt>
                <c:pt idx="4840">
                  <c:v>9.681E+16</c:v>
                </c:pt>
                <c:pt idx="4841">
                  <c:v>1.015E+17</c:v>
                </c:pt>
                <c:pt idx="4842">
                  <c:v>9.811E+16</c:v>
                </c:pt>
                <c:pt idx="4843">
                  <c:v>1.01E+17</c:v>
                </c:pt>
                <c:pt idx="4844">
                  <c:v>9.851E+16</c:v>
                </c:pt>
                <c:pt idx="4845">
                  <c:v>9.76E+16</c:v>
                </c:pt>
                <c:pt idx="4846">
                  <c:v>1.01E+17</c:v>
                </c:pt>
                <c:pt idx="4847">
                  <c:v>9.642E+16</c:v>
                </c:pt>
                <c:pt idx="4848">
                  <c:v>9.808E+16</c:v>
                </c:pt>
                <c:pt idx="4849">
                  <c:v>9.928E+16</c:v>
                </c:pt>
                <c:pt idx="4850">
                  <c:v>1.011E+17</c:v>
                </c:pt>
                <c:pt idx="4851">
                  <c:v>9.757E+16</c:v>
                </c:pt>
                <c:pt idx="4852">
                  <c:v>9.968E+16</c:v>
                </c:pt>
                <c:pt idx="4853">
                  <c:v>9.972E+16</c:v>
                </c:pt>
                <c:pt idx="4854">
                  <c:v>5.015E+16</c:v>
                </c:pt>
                <c:pt idx="4855">
                  <c:v>1.001E+17</c:v>
                </c:pt>
                <c:pt idx="4856">
                  <c:v>9.924E+16</c:v>
                </c:pt>
                <c:pt idx="4857">
                  <c:v>9.934E+16</c:v>
                </c:pt>
                <c:pt idx="4858">
                  <c:v>9.907E+16</c:v>
                </c:pt>
                <c:pt idx="4859">
                  <c:v>9.913E+16</c:v>
                </c:pt>
                <c:pt idx="4860">
                  <c:v>9.872E+16</c:v>
                </c:pt>
                <c:pt idx="4861">
                  <c:v>9.852E+16</c:v>
                </c:pt>
                <c:pt idx="4862">
                  <c:v>9.264E+16</c:v>
                </c:pt>
                <c:pt idx="4863">
                  <c:v>4.933E+16</c:v>
                </c:pt>
                <c:pt idx="4864">
                  <c:v>9.975E+16</c:v>
                </c:pt>
                <c:pt idx="4865">
                  <c:v>9.656E+16</c:v>
                </c:pt>
                <c:pt idx="4866">
                  <c:v>9.867E+16</c:v>
                </c:pt>
                <c:pt idx="4867">
                  <c:v>9.518E+16</c:v>
                </c:pt>
                <c:pt idx="4868">
                  <c:v>9.859E+16</c:v>
                </c:pt>
                <c:pt idx="4869">
                  <c:v>9.849E+16</c:v>
                </c:pt>
                <c:pt idx="4870">
                  <c:v>9.845E+16</c:v>
                </c:pt>
                <c:pt idx="4871">
                  <c:v>9.845E+16</c:v>
                </c:pt>
                <c:pt idx="4872">
                  <c:v>9.793E+16</c:v>
                </c:pt>
                <c:pt idx="4873">
                  <c:v>3413000000000000</c:v>
                </c:pt>
                <c:pt idx="4874">
                  <c:v>9.931E+16</c:v>
                </c:pt>
                <c:pt idx="4875">
                  <c:v>9.911E+16</c:v>
                </c:pt>
                <c:pt idx="4876">
                  <c:v>1E+17</c:v>
                </c:pt>
                <c:pt idx="4877">
                  <c:v>9.971E+16</c:v>
                </c:pt>
                <c:pt idx="4878">
                  <c:v>9.84E+16</c:v>
                </c:pt>
                <c:pt idx="4879">
                  <c:v>9.79E+16</c:v>
                </c:pt>
                <c:pt idx="4880">
                  <c:v>1.011E+17</c:v>
                </c:pt>
                <c:pt idx="4881">
                  <c:v>9.903E+16</c:v>
                </c:pt>
                <c:pt idx="4882">
                  <c:v>9.976E+16</c:v>
                </c:pt>
                <c:pt idx="4883">
                  <c:v>1.016E+17</c:v>
                </c:pt>
                <c:pt idx="4884">
                  <c:v>9.809E+16</c:v>
                </c:pt>
                <c:pt idx="4885">
                  <c:v>1.034E+17</c:v>
                </c:pt>
                <c:pt idx="4886">
                  <c:v>9.891E+16</c:v>
                </c:pt>
                <c:pt idx="4887">
                  <c:v>1.003E+17</c:v>
                </c:pt>
                <c:pt idx="4888">
                  <c:v>1.024E+17</c:v>
                </c:pt>
                <c:pt idx="4889">
                  <c:v>1.007E+17</c:v>
                </c:pt>
                <c:pt idx="4890">
                  <c:v>1.002E+17</c:v>
                </c:pt>
                <c:pt idx="4891">
                  <c:v>1.033E+17</c:v>
                </c:pt>
                <c:pt idx="4892">
                  <c:v>1.004E+17</c:v>
                </c:pt>
                <c:pt idx="4893">
                  <c:v>1.012E+17</c:v>
                </c:pt>
                <c:pt idx="4894">
                  <c:v>1.025E+17</c:v>
                </c:pt>
                <c:pt idx="4895">
                  <c:v>9.934E+16</c:v>
                </c:pt>
                <c:pt idx="4896">
                  <c:v>1.043E+17</c:v>
                </c:pt>
                <c:pt idx="4897">
                  <c:v>9.966E+16</c:v>
                </c:pt>
                <c:pt idx="4898">
                  <c:v>1.009E+17</c:v>
                </c:pt>
                <c:pt idx="4899">
                  <c:v>1.023E+17</c:v>
                </c:pt>
                <c:pt idx="4900">
                  <c:v>1.006E+17</c:v>
                </c:pt>
                <c:pt idx="4901">
                  <c:v>9.984E+16</c:v>
                </c:pt>
                <c:pt idx="4902">
                  <c:v>1.034E+17</c:v>
                </c:pt>
                <c:pt idx="4903">
                  <c:v>1.007E+17</c:v>
                </c:pt>
                <c:pt idx="4904">
                  <c:v>1.013E+17</c:v>
                </c:pt>
                <c:pt idx="4905">
                  <c:v>1.031E+17</c:v>
                </c:pt>
                <c:pt idx="4906">
                  <c:v>1.001E+17</c:v>
                </c:pt>
                <c:pt idx="4907">
                  <c:v>1.046E+17</c:v>
                </c:pt>
                <c:pt idx="4908">
                  <c:v>1.002E+17</c:v>
                </c:pt>
                <c:pt idx="4909">
                  <c:v>1.014E+17</c:v>
                </c:pt>
                <c:pt idx="4910">
                  <c:v>1.033E+17</c:v>
                </c:pt>
                <c:pt idx="4911">
                  <c:v>1.008E+17</c:v>
                </c:pt>
                <c:pt idx="4912">
                  <c:v>1.005E+17</c:v>
                </c:pt>
                <c:pt idx="4913">
                  <c:v>1.035E+17</c:v>
                </c:pt>
                <c:pt idx="4914">
                  <c:v>9.932E+16</c:v>
                </c:pt>
                <c:pt idx="4915">
                  <c:v>1.014E+17</c:v>
                </c:pt>
                <c:pt idx="4916">
                  <c:v>1.034E+17</c:v>
                </c:pt>
                <c:pt idx="4917">
                  <c:v>6.063E+16</c:v>
                </c:pt>
                <c:pt idx="4918">
                  <c:v>1.051E+17</c:v>
                </c:pt>
                <c:pt idx="4919">
                  <c:v>1.011E+17</c:v>
                </c:pt>
                <c:pt idx="4920">
                  <c:v>1.019E+17</c:v>
                </c:pt>
                <c:pt idx="4921">
                  <c:v>1.02E+17</c:v>
                </c:pt>
                <c:pt idx="4922">
                  <c:v>9.783E+16</c:v>
                </c:pt>
                <c:pt idx="4923">
                  <c:v>9.808E+16</c:v>
                </c:pt>
                <c:pt idx="4924">
                  <c:v>1.035E+17</c:v>
                </c:pt>
                <c:pt idx="4925">
                  <c:v>9.724E+16</c:v>
                </c:pt>
                <c:pt idx="4926">
                  <c:v>9.742E+16</c:v>
                </c:pt>
                <c:pt idx="4927">
                  <c:v>1.009E+17</c:v>
                </c:pt>
                <c:pt idx="4928">
                  <c:v>9.757E+16</c:v>
                </c:pt>
                <c:pt idx="4929">
                  <c:v>1.005E+17</c:v>
                </c:pt>
                <c:pt idx="4930">
                  <c:v>1.01E+17</c:v>
                </c:pt>
                <c:pt idx="4931">
                  <c:v>1.025E+17</c:v>
                </c:pt>
                <c:pt idx="4932">
                  <c:v>1.017E+17</c:v>
                </c:pt>
                <c:pt idx="4933">
                  <c:v>1.023E+17</c:v>
                </c:pt>
                <c:pt idx="4934">
                  <c:v>7.297E+16</c:v>
                </c:pt>
                <c:pt idx="4935">
                  <c:v>3.801E+16</c:v>
                </c:pt>
                <c:pt idx="4936">
                  <c:v>1.004E+17</c:v>
                </c:pt>
                <c:pt idx="4937">
                  <c:v>1.005E+17</c:v>
                </c:pt>
                <c:pt idx="4938">
                  <c:v>1.008E+17</c:v>
                </c:pt>
                <c:pt idx="4939">
                  <c:v>1.01E+17</c:v>
                </c:pt>
                <c:pt idx="4940">
                  <c:v>1.005E+17</c:v>
                </c:pt>
                <c:pt idx="4941">
                  <c:v>1.008E+17</c:v>
                </c:pt>
                <c:pt idx="4942">
                  <c:v>1.01E+17</c:v>
                </c:pt>
                <c:pt idx="4943">
                  <c:v>1.011E+17</c:v>
                </c:pt>
                <c:pt idx="4944">
                  <c:v>1.01E+17</c:v>
                </c:pt>
                <c:pt idx="4945">
                  <c:v>1.009E+17</c:v>
                </c:pt>
                <c:pt idx="4946">
                  <c:v>1.011E+17</c:v>
                </c:pt>
                <c:pt idx="4947">
                  <c:v>1.007E+17</c:v>
                </c:pt>
                <c:pt idx="4948">
                  <c:v>1.006E+17</c:v>
                </c:pt>
                <c:pt idx="4949">
                  <c:v>9.941E+16</c:v>
                </c:pt>
                <c:pt idx="4950">
                  <c:v>1.008E+17</c:v>
                </c:pt>
                <c:pt idx="4951">
                  <c:v>9.819E+16</c:v>
                </c:pt>
                <c:pt idx="4952">
                  <c:v>1.036E+17</c:v>
                </c:pt>
                <c:pt idx="4953">
                  <c:v>9.746E+16</c:v>
                </c:pt>
                <c:pt idx="4954">
                  <c:v>9.747E+16</c:v>
                </c:pt>
                <c:pt idx="4955">
                  <c:v>1.01E+17</c:v>
                </c:pt>
                <c:pt idx="4956">
                  <c:v>9.744E+16</c:v>
                </c:pt>
                <c:pt idx="4957">
                  <c:v>1.001E+17</c:v>
                </c:pt>
                <c:pt idx="4958">
                  <c:v>1.002E+17</c:v>
                </c:pt>
                <c:pt idx="4959">
                  <c:v>1.013E+17</c:v>
                </c:pt>
                <c:pt idx="4960">
                  <c:v>1.021E+17</c:v>
                </c:pt>
                <c:pt idx="4961">
                  <c:v>1.012E+17</c:v>
                </c:pt>
                <c:pt idx="4962">
                  <c:v>1.015E+17</c:v>
                </c:pt>
                <c:pt idx="4963">
                  <c:v>1.011E+17</c:v>
                </c:pt>
                <c:pt idx="4964">
                  <c:v>1.002E+17</c:v>
                </c:pt>
                <c:pt idx="4965">
                  <c:v>1.011E+17</c:v>
                </c:pt>
                <c:pt idx="4966">
                  <c:v>1.014E+17</c:v>
                </c:pt>
                <c:pt idx="4967">
                  <c:v>1.005E+17</c:v>
                </c:pt>
                <c:pt idx="4968">
                  <c:v>9.977E+16</c:v>
                </c:pt>
                <c:pt idx="4969">
                  <c:v>9.924E+16</c:v>
                </c:pt>
                <c:pt idx="4970">
                  <c:v>9.78E+16</c:v>
                </c:pt>
                <c:pt idx="4971">
                  <c:v>9.864E+16</c:v>
                </c:pt>
                <c:pt idx="4972">
                  <c:v>9.891E+16</c:v>
                </c:pt>
                <c:pt idx="4973">
                  <c:v>1.006E+17</c:v>
                </c:pt>
                <c:pt idx="4974">
                  <c:v>9.955E+16</c:v>
                </c:pt>
                <c:pt idx="4975">
                  <c:v>6.26E+16</c:v>
                </c:pt>
                <c:pt idx="4976">
                  <c:v>9.972E+16</c:v>
                </c:pt>
                <c:pt idx="4977">
                  <c:v>1.008E+17</c:v>
                </c:pt>
                <c:pt idx="4978">
                  <c:v>1.003E+17</c:v>
                </c:pt>
                <c:pt idx="4979">
                  <c:v>9.911E+16</c:v>
                </c:pt>
                <c:pt idx="4980">
                  <c:v>9.938E+16</c:v>
                </c:pt>
                <c:pt idx="4981">
                  <c:v>9.941E+16</c:v>
                </c:pt>
                <c:pt idx="4982">
                  <c:v>9.892E+16</c:v>
                </c:pt>
                <c:pt idx="4983">
                  <c:v>9.613E+16</c:v>
                </c:pt>
                <c:pt idx="4984">
                  <c:v>9.783E+16</c:v>
                </c:pt>
                <c:pt idx="4985">
                  <c:v>1.011E+17</c:v>
                </c:pt>
                <c:pt idx="4986">
                  <c:v>9.544E+16</c:v>
                </c:pt>
                <c:pt idx="4987">
                  <c:v>9.851E+16</c:v>
                </c:pt>
                <c:pt idx="4988">
                  <c:v>9.585E+16</c:v>
                </c:pt>
                <c:pt idx="4989">
                  <c:v>9.966E+16</c:v>
                </c:pt>
                <c:pt idx="4990">
                  <c:v>9.937E+16</c:v>
                </c:pt>
                <c:pt idx="4991">
                  <c:v>9.802E+16</c:v>
                </c:pt>
                <c:pt idx="4992">
                  <c:v>9.849E+16</c:v>
                </c:pt>
                <c:pt idx="4993">
                  <c:v>9.908E+16</c:v>
                </c:pt>
                <c:pt idx="4994">
                  <c:v>1.009E+17</c:v>
                </c:pt>
                <c:pt idx="4995">
                  <c:v>9.904E+16</c:v>
                </c:pt>
                <c:pt idx="4996">
                  <c:v>9.206E+16</c:v>
                </c:pt>
                <c:pt idx="4997">
                  <c:v>9.373E+16</c:v>
                </c:pt>
                <c:pt idx="4998">
                  <c:v>9.934E+16</c:v>
                </c:pt>
                <c:pt idx="4999">
                  <c:v>9.956E+16</c:v>
                </c:pt>
                <c:pt idx="5000">
                  <c:v>9.857E+16</c:v>
                </c:pt>
                <c:pt idx="5001">
                  <c:v>9.862E+16</c:v>
                </c:pt>
                <c:pt idx="5002">
                  <c:v>9.929E+16</c:v>
                </c:pt>
                <c:pt idx="5003">
                  <c:v>9.966E+16</c:v>
                </c:pt>
                <c:pt idx="5004">
                  <c:v>9.909E+16</c:v>
                </c:pt>
                <c:pt idx="5005">
                  <c:v>9.799E+16</c:v>
                </c:pt>
                <c:pt idx="5006">
                  <c:v>9.85E+16</c:v>
                </c:pt>
                <c:pt idx="5007">
                  <c:v>8.442E+16</c:v>
                </c:pt>
              </c:numCache>
            </c:numRef>
          </c:xVal>
          <c:yVal>
            <c:numRef>
              <c:f>Sheet1!$E$1:$E$5008</c:f>
              <c:numCache>
                <c:formatCode>General</c:formatCode>
                <c:ptCount val="5008"/>
                <c:pt idx="0">
                  <c:v>531.88640999999996</c:v>
                </c:pt>
                <c:pt idx="1">
                  <c:v>525.50098000000003</c:v>
                </c:pt>
                <c:pt idx="2">
                  <c:v>532.36621000000002</c:v>
                </c:pt>
                <c:pt idx="3">
                  <c:v>544.37653</c:v>
                </c:pt>
                <c:pt idx="4">
                  <c:v>81.620170999999999</c:v>
                </c:pt>
                <c:pt idx="5">
                  <c:v>399.81412</c:v>
                </c:pt>
                <c:pt idx="6">
                  <c:v>536.54755</c:v>
                </c:pt>
                <c:pt idx="7">
                  <c:v>522.50067000000001</c:v>
                </c:pt>
                <c:pt idx="8">
                  <c:v>530.96838000000002</c:v>
                </c:pt>
                <c:pt idx="9">
                  <c:v>524.12274000000002</c:v>
                </c:pt>
                <c:pt idx="10">
                  <c:v>568.92444</c:v>
                </c:pt>
                <c:pt idx="11">
                  <c:v>429.5249</c:v>
                </c:pt>
                <c:pt idx="12">
                  <c:v>538.48717999999997</c:v>
                </c:pt>
                <c:pt idx="13">
                  <c:v>533.26935000000003</c:v>
                </c:pt>
                <c:pt idx="14">
                  <c:v>532.72564999999997</c:v>
                </c:pt>
                <c:pt idx="15">
                  <c:v>541.20519999999999</c:v>
                </c:pt>
                <c:pt idx="16">
                  <c:v>525.71130000000005</c:v>
                </c:pt>
                <c:pt idx="17">
                  <c:v>529.76202000000001</c:v>
                </c:pt>
                <c:pt idx="18">
                  <c:v>522.43859999999995</c:v>
                </c:pt>
                <c:pt idx="19">
                  <c:v>538.12360000000001</c:v>
                </c:pt>
                <c:pt idx="20">
                  <c:v>521.88544000000002</c:v>
                </c:pt>
                <c:pt idx="21">
                  <c:v>537.60979999999995</c:v>
                </c:pt>
                <c:pt idx="22">
                  <c:v>529.88604999999995</c:v>
                </c:pt>
                <c:pt idx="23">
                  <c:v>532.82042999999999</c:v>
                </c:pt>
                <c:pt idx="24">
                  <c:v>533.46605999999997</c:v>
                </c:pt>
                <c:pt idx="25">
                  <c:v>526.73473999999999</c:v>
                </c:pt>
                <c:pt idx="26">
                  <c:v>528.62738000000002</c:v>
                </c:pt>
                <c:pt idx="27">
                  <c:v>441.14760999999999</c:v>
                </c:pt>
                <c:pt idx="28">
                  <c:v>524.89721999999995</c:v>
                </c:pt>
                <c:pt idx="29">
                  <c:v>526.77080999999998</c:v>
                </c:pt>
                <c:pt idx="30">
                  <c:v>533.07776000000001</c:v>
                </c:pt>
                <c:pt idx="31">
                  <c:v>523.72320999999999</c:v>
                </c:pt>
                <c:pt idx="32">
                  <c:v>539.27422999999999</c:v>
                </c:pt>
                <c:pt idx="33">
                  <c:v>537.90215999999998</c:v>
                </c:pt>
                <c:pt idx="34">
                  <c:v>521.62090999999998</c:v>
                </c:pt>
                <c:pt idx="35">
                  <c:v>524.12194999999997</c:v>
                </c:pt>
                <c:pt idx="36">
                  <c:v>462.69860999999997</c:v>
                </c:pt>
                <c:pt idx="37">
                  <c:v>541.27904999999998</c:v>
                </c:pt>
                <c:pt idx="38">
                  <c:v>516.17426</c:v>
                </c:pt>
                <c:pt idx="39">
                  <c:v>532.72900000000004</c:v>
                </c:pt>
                <c:pt idx="40">
                  <c:v>518.35821999999996</c:v>
                </c:pt>
                <c:pt idx="41">
                  <c:v>520.14324999999997</c:v>
                </c:pt>
                <c:pt idx="42">
                  <c:v>532.26671999999996</c:v>
                </c:pt>
                <c:pt idx="43">
                  <c:v>522.02355999999997</c:v>
                </c:pt>
                <c:pt idx="44">
                  <c:v>518.29400999999996</c:v>
                </c:pt>
                <c:pt idx="45">
                  <c:v>524.32623000000001</c:v>
                </c:pt>
                <c:pt idx="46">
                  <c:v>524.92084</c:v>
                </c:pt>
                <c:pt idx="47">
                  <c:v>525.61206000000004</c:v>
                </c:pt>
                <c:pt idx="48">
                  <c:v>534.59826999999996</c:v>
                </c:pt>
                <c:pt idx="49">
                  <c:v>327.88619999999997</c:v>
                </c:pt>
                <c:pt idx="50">
                  <c:v>437.37488000000002</c:v>
                </c:pt>
                <c:pt idx="51">
                  <c:v>524.61406999999997</c:v>
                </c:pt>
                <c:pt idx="52">
                  <c:v>526.30047999999999</c:v>
                </c:pt>
                <c:pt idx="53">
                  <c:v>478.91275000000002</c:v>
                </c:pt>
                <c:pt idx="54">
                  <c:v>540.50622999999996</c:v>
                </c:pt>
                <c:pt idx="55">
                  <c:v>528.56439</c:v>
                </c:pt>
                <c:pt idx="56">
                  <c:v>530.14948000000004</c:v>
                </c:pt>
                <c:pt idx="57">
                  <c:v>525.91228999999998</c:v>
                </c:pt>
                <c:pt idx="58">
                  <c:v>535.65355999999997</c:v>
                </c:pt>
                <c:pt idx="59">
                  <c:v>539.13244999999995</c:v>
                </c:pt>
                <c:pt idx="60">
                  <c:v>526.10406</c:v>
                </c:pt>
                <c:pt idx="61">
                  <c:v>458.30572999999998</c:v>
                </c:pt>
                <c:pt idx="62">
                  <c:v>527.18322999999998</c:v>
                </c:pt>
                <c:pt idx="63">
                  <c:v>501.22885000000002</c:v>
                </c:pt>
                <c:pt idx="64">
                  <c:v>533.53021000000001</c:v>
                </c:pt>
                <c:pt idx="65">
                  <c:v>524.32903999999996</c:v>
                </c:pt>
                <c:pt idx="66">
                  <c:v>529.45905000000005</c:v>
                </c:pt>
                <c:pt idx="67">
                  <c:v>520.83392000000003</c:v>
                </c:pt>
                <c:pt idx="68">
                  <c:v>525.28357000000005</c:v>
                </c:pt>
                <c:pt idx="69">
                  <c:v>526.67809999999997</c:v>
                </c:pt>
                <c:pt idx="70">
                  <c:v>536.14795000000004</c:v>
                </c:pt>
                <c:pt idx="71">
                  <c:v>528.88762999999994</c:v>
                </c:pt>
                <c:pt idx="72">
                  <c:v>523.70983999999999</c:v>
                </c:pt>
                <c:pt idx="73">
                  <c:v>535.43548999999996</c:v>
                </c:pt>
                <c:pt idx="74">
                  <c:v>547.97455000000002</c:v>
                </c:pt>
                <c:pt idx="75">
                  <c:v>522.95099000000005</c:v>
                </c:pt>
                <c:pt idx="76">
                  <c:v>531.34862999999996</c:v>
                </c:pt>
                <c:pt idx="77">
                  <c:v>535.02917000000002</c:v>
                </c:pt>
                <c:pt idx="78">
                  <c:v>525.78832999999997</c:v>
                </c:pt>
                <c:pt idx="79">
                  <c:v>533.93433000000005</c:v>
                </c:pt>
                <c:pt idx="80">
                  <c:v>532.03925000000004</c:v>
                </c:pt>
                <c:pt idx="81">
                  <c:v>530.48199</c:v>
                </c:pt>
                <c:pt idx="82">
                  <c:v>536.81866000000002</c:v>
                </c:pt>
                <c:pt idx="83">
                  <c:v>475.29581000000002</c:v>
                </c:pt>
                <c:pt idx="84">
                  <c:v>529.38518999999997</c:v>
                </c:pt>
                <c:pt idx="85">
                  <c:v>496.51132000000001</c:v>
                </c:pt>
                <c:pt idx="86">
                  <c:v>523.70343000000003</c:v>
                </c:pt>
                <c:pt idx="87">
                  <c:v>538.72564999999997</c:v>
                </c:pt>
                <c:pt idx="88">
                  <c:v>317.72742</c:v>
                </c:pt>
                <c:pt idx="89">
                  <c:v>531.60344999999995</c:v>
                </c:pt>
                <c:pt idx="90">
                  <c:v>456.25882000000001</c:v>
                </c:pt>
                <c:pt idx="91">
                  <c:v>524.82042999999999</c:v>
                </c:pt>
                <c:pt idx="92">
                  <c:v>530.83001999999999</c:v>
                </c:pt>
                <c:pt idx="93">
                  <c:v>518.31366000000003</c:v>
                </c:pt>
                <c:pt idx="94">
                  <c:v>519.34167000000002</c:v>
                </c:pt>
                <c:pt idx="95">
                  <c:v>512.99090999999999</c:v>
                </c:pt>
                <c:pt idx="96">
                  <c:v>527.16228999999998</c:v>
                </c:pt>
                <c:pt idx="97">
                  <c:v>443.23987</c:v>
                </c:pt>
                <c:pt idx="98">
                  <c:v>520.67096000000004</c:v>
                </c:pt>
                <c:pt idx="99">
                  <c:v>505.26238999999998</c:v>
                </c:pt>
                <c:pt idx="100">
                  <c:v>522.93347000000006</c:v>
                </c:pt>
                <c:pt idx="101">
                  <c:v>532.69415000000004</c:v>
                </c:pt>
                <c:pt idx="102">
                  <c:v>514.24945000000002</c:v>
                </c:pt>
                <c:pt idx="103">
                  <c:v>516.45154000000002</c:v>
                </c:pt>
                <c:pt idx="104">
                  <c:v>518.58105</c:v>
                </c:pt>
                <c:pt idx="105">
                  <c:v>432.70746000000003</c:v>
                </c:pt>
                <c:pt idx="106">
                  <c:v>345.18964</c:v>
                </c:pt>
                <c:pt idx="107">
                  <c:v>406.97858000000002</c:v>
                </c:pt>
                <c:pt idx="108">
                  <c:v>529.10582999999997</c:v>
                </c:pt>
                <c:pt idx="109">
                  <c:v>529.20348999999999</c:v>
                </c:pt>
                <c:pt idx="110">
                  <c:v>481.16570999999999</c:v>
                </c:pt>
                <c:pt idx="111">
                  <c:v>528.14220999999998</c:v>
                </c:pt>
                <c:pt idx="112">
                  <c:v>477.91214000000002</c:v>
                </c:pt>
                <c:pt idx="113">
                  <c:v>501.53552000000002</c:v>
                </c:pt>
                <c:pt idx="114">
                  <c:v>510.30774000000002</c:v>
                </c:pt>
                <c:pt idx="115">
                  <c:v>524.78143</c:v>
                </c:pt>
                <c:pt idx="116">
                  <c:v>560.67316000000005</c:v>
                </c:pt>
                <c:pt idx="117">
                  <c:v>534.08905000000004</c:v>
                </c:pt>
                <c:pt idx="118">
                  <c:v>521.73212000000001</c:v>
                </c:pt>
                <c:pt idx="119">
                  <c:v>538.84869000000003</c:v>
                </c:pt>
                <c:pt idx="120">
                  <c:v>564.9425</c:v>
                </c:pt>
                <c:pt idx="121">
                  <c:v>510.50637999999998</c:v>
                </c:pt>
                <c:pt idx="122">
                  <c:v>533.19213999999999</c:v>
                </c:pt>
                <c:pt idx="123">
                  <c:v>531.27215999999999</c:v>
                </c:pt>
                <c:pt idx="124">
                  <c:v>532.48969</c:v>
                </c:pt>
                <c:pt idx="125">
                  <c:v>481.46789999999999</c:v>
                </c:pt>
                <c:pt idx="126">
                  <c:v>529.71613000000002</c:v>
                </c:pt>
                <c:pt idx="127">
                  <c:v>526.84955000000002</c:v>
                </c:pt>
                <c:pt idx="128">
                  <c:v>530.53539999999998</c:v>
                </c:pt>
                <c:pt idx="129">
                  <c:v>486.30730999999997</c:v>
                </c:pt>
                <c:pt idx="130">
                  <c:v>490.86908</c:v>
                </c:pt>
                <c:pt idx="131">
                  <c:v>501.63263000000001</c:v>
                </c:pt>
                <c:pt idx="132">
                  <c:v>531.83875</c:v>
                </c:pt>
                <c:pt idx="133">
                  <c:v>525.10344999999995</c:v>
                </c:pt>
                <c:pt idx="134">
                  <c:v>530.04381999999998</c:v>
                </c:pt>
                <c:pt idx="135">
                  <c:v>572.69556</c:v>
                </c:pt>
                <c:pt idx="136">
                  <c:v>486.4169</c:v>
                </c:pt>
                <c:pt idx="137">
                  <c:v>541.6875</c:v>
                </c:pt>
                <c:pt idx="138">
                  <c:v>526.54565000000002</c:v>
                </c:pt>
                <c:pt idx="139">
                  <c:v>528.23473999999999</c:v>
                </c:pt>
                <c:pt idx="140">
                  <c:v>450.75081999999998</c:v>
                </c:pt>
                <c:pt idx="141">
                  <c:v>443.88486</c:v>
                </c:pt>
                <c:pt idx="142">
                  <c:v>571.61792000000003</c:v>
                </c:pt>
                <c:pt idx="143">
                  <c:v>447.19717000000003</c:v>
                </c:pt>
                <c:pt idx="144">
                  <c:v>527.55817000000002</c:v>
                </c:pt>
                <c:pt idx="145">
                  <c:v>527.34313999999995</c:v>
                </c:pt>
                <c:pt idx="146">
                  <c:v>530.39899000000003</c:v>
                </c:pt>
                <c:pt idx="147">
                  <c:v>530.79456000000005</c:v>
                </c:pt>
                <c:pt idx="148">
                  <c:v>488.01706000000001</c:v>
                </c:pt>
                <c:pt idx="149">
                  <c:v>463.15701000000001</c:v>
                </c:pt>
                <c:pt idx="150">
                  <c:v>504.72519</c:v>
                </c:pt>
                <c:pt idx="151">
                  <c:v>528.20789000000002</c:v>
                </c:pt>
                <c:pt idx="152">
                  <c:v>529.20543999999995</c:v>
                </c:pt>
                <c:pt idx="153">
                  <c:v>229.13570999999999</c:v>
                </c:pt>
                <c:pt idx="154">
                  <c:v>403.07037000000003</c:v>
                </c:pt>
                <c:pt idx="155">
                  <c:v>539.85735999999997</c:v>
                </c:pt>
                <c:pt idx="156">
                  <c:v>522.42553999999996</c:v>
                </c:pt>
                <c:pt idx="157">
                  <c:v>522.96100000000001</c:v>
                </c:pt>
                <c:pt idx="158">
                  <c:v>514.05847000000006</c:v>
                </c:pt>
                <c:pt idx="159">
                  <c:v>526.86150999999995</c:v>
                </c:pt>
                <c:pt idx="160">
                  <c:v>137.03936999999999</c:v>
                </c:pt>
                <c:pt idx="161">
                  <c:v>501.43338</c:v>
                </c:pt>
                <c:pt idx="162">
                  <c:v>532.69903999999997</c:v>
                </c:pt>
                <c:pt idx="163">
                  <c:v>528.94872999999995</c:v>
                </c:pt>
                <c:pt idx="164">
                  <c:v>529.50482</c:v>
                </c:pt>
                <c:pt idx="165">
                  <c:v>509.35568000000001</c:v>
                </c:pt>
                <c:pt idx="166">
                  <c:v>517.99920999999995</c:v>
                </c:pt>
                <c:pt idx="167">
                  <c:v>513.79265999999996</c:v>
                </c:pt>
                <c:pt idx="168">
                  <c:v>521.74798999999996</c:v>
                </c:pt>
                <c:pt idx="169">
                  <c:v>525.19635000000005</c:v>
                </c:pt>
                <c:pt idx="170">
                  <c:v>515.40948000000003</c:v>
                </c:pt>
                <c:pt idx="171">
                  <c:v>522.04998999999998</c:v>
                </c:pt>
                <c:pt idx="172">
                  <c:v>516.37183000000005</c:v>
                </c:pt>
                <c:pt idx="173">
                  <c:v>523.20836999999995</c:v>
                </c:pt>
                <c:pt idx="174">
                  <c:v>523.64490000000001</c:v>
                </c:pt>
                <c:pt idx="175">
                  <c:v>515.92278999999996</c:v>
                </c:pt>
                <c:pt idx="176">
                  <c:v>530.49792000000002</c:v>
                </c:pt>
                <c:pt idx="177">
                  <c:v>450.90179000000001</c:v>
                </c:pt>
                <c:pt idx="178">
                  <c:v>511.96701000000002</c:v>
                </c:pt>
                <c:pt idx="179">
                  <c:v>525.02124000000003</c:v>
                </c:pt>
                <c:pt idx="180">
                  <c:v>519.42902000000004</c:v>
                </c:pt>
                <c:pt idx="181">
                  <c:v>514.33893</c:v>
                </c:pt>
                <c:pt idx="182">
                  <c:v>559.16638</c:v>
                </c:pt>
                <c:pt idx="183">
                  <c:v>543.72686999999996</c:v>
                </c:pt>
                <c:pt idx="184">
                  <c:v>476.45785999999998</c:v>
                </c:pt>
                <c:pt idx="185">
                  <c:v>351.06020999999998</c:v>
                </c:pt>
                <c:pt idx="186">
                  <c:v>259.19553000000002</c:v>
                </c:pt>
                <c:pt idx="187">
                  <c:v>555.45519999999999</c:v>
                </c:pt>
                <c:pt idx="188">
                  <c:v>512.33289000000002</c:v>
                </c:pt>
                <c:pt idx="189">
                  <c:v>509.68558000000002</c:v>
                </c:pt>
                <c:pt idx="190">
                  <c:v>514.05658000000005</c:v>
                </c:pt>
                <c:pt idx="191">
                  <c:v>515.97504000000004</c:v>
                </c:pt>
                <c:pt idx="192">
                  <c:v>291.64708999999999</c:v>
                </c:pt>
                <c:pt idx="193">
                  <c:v>334.12804999999997</c:v>
                </c:pt>
                <c:pt idx="194">
                  <c:v>513.79889000000003</c:v>
                </c:pt>
                <c:pt idx="195">
                  <c:v>528.39844000000005</c:v>
                </c:pt>
                <c:pt idx="196">
                  <c:v>525.49639999999999</c:v>
                </c:pt>
                <c:pt idx="197">
                  <c:v>354.95697000000001</c:v>
                </c:pt>
                <c:pt idx="198">
                  <c:v>453.70690999999999</c:v>
                </c:pt>
                <c:pt idx="199">
                  <c:v>529.0163</c:v>
                </c:pt>
                <c:pt idx="200">
                  <c:v>521.48090000000002</c:v>
                </c:pt>
                <c:pt idx="201">
                  <c:v>275.49648999999999</c:v>
                </c:pt>
                <c:pt idx="202">
                  <c:v>337.38736</c:v>
                </c:pt>
                <c:pt idx="203">
                  <c:v>521.16198999999995</c:v>
                </c:pt>
                <c:pt idx="204">
                  <c:v>530.74603000000002</c:v>
                </c:pt>
                <c:pt idx="205">
                  <c:v>524.24779999999998</c:v>
                </c:pt>
                <c:pt idx="206">
                  <c:v>526.78643999999997</c:v>
                </c:pt>
                <c:pt idx="207">
                  <c:v>516.84069999999997</c:v>
                </c:pt>
                <c:pt idx="208">
                  <c:v>488.50475999999998</c:v>
                </c:pt>
                <c:pt idx="209">
                  <c:v>524.49237000000005</c:v>
                </c:pt>
                <c:pt idx="210">
                  <c:v>516.57928000000004</c:v>
                </c:pt>
                <c:pt idx="211">
                  <c:v>7.6824059</c:v>
                </c:pt>
                <c:pt idx="212">
                  <c:v>77.684173999999999</c:v>
                </c:pt>
                <c:pt idx="213">
                  <c:v>526.81817999999998</c:v>
                </c:pt>
                <c:pt idx="214">
                  <c:v>512.36150999999995</c:v>
                </c:pt>
                <c:pt idx="215">
                  <c:v>518.43236999999999</c:v>
                </c:pt>
                <c:pt idx="216">
                  <c:v>511.9982</c:v>
                </c:pt>
                <c:pt idx="217">
                  <c:v>506.01508000000001</c:v>
                </c:pt>
                <c:pt idx="218">
                  <c:v>519.24779999999998</c:v>
                </c:pt>
                <c:pt idx="219">
                  <c:v>487.45125999999999</c:v>
                </c:pt>
                <c:pt idx="220">
                  <c:v>500.60342000000003</c:v>
                </c:pt>
                <c:pt idx="221">
                  <c:v>29.766390000000001</c:v>
                </c:pt>
                <c:pt idx="222">
                  <c:v>486.41302000000002</c:v>
                </c:pt>
                <c:pt idx="223">
                  <c:v>514.39580999999998</c:v>
                </c:pt>
                <c:pt idx="224">
                  <c:v>527.16339000000005</c:v>
                </c:pt>
                <c:pt idx="225">
                  <c:v>525.29241999999999</c:v>
                </c:pt>
                <c:pt idx="226">
                  <c:v>519.41143999999997</c:v>
                </c:pt>
                <c:pt idx="227">
                  <c:v>520.96489999999994</c:v>
                </c:pt>
                <c:pt idx="228">
                  <c:v>511.05716000000001</c:v>
                </c:pt>
                <c:pt idx="229">
                  <c:v>526.68236999999999</c:v>
                </c:pt>
                <c:pt idx="230">
                  <c:v>514.78992000000005</c:v>
                </c:pt>
                <c:pt idx="231">
                  <c:v>519.52270999999996</c:v>
                </c:pt>
                <c:pt idx="232">
                  <c:v>513.32183999999995</c:v>
                </c:pt>
                <c:pt idx="233">
                  <c:v>526.39954</c:v>
                </c:pt>
                <c:pt idx="234">
                  <c:v>520.12005999999997</c:v>
                </c:pt>
                <c:pt idx="235">
                  <c:v>525.36761000000001</c:v>
                </c:pt>
                <c:pt idx="236">
                  <c:v>508.88535000000002</c:v>
                </c:pt>
                <c:pt idx="237">
                  <c:v>510.04635999999999</c:v>
                </c:pt>
                <c:pt idx="238">
                  <c:v>514.30633999999998</c:v>
                </c:pt>
                <c:pt idx="239">
                  <c:v>519.62805000000003</c:v>
                </c:pt>
                <c:pt idx="240">
                  <c:v>507.70929000000001</c:v>
                </c:pt>
                <c:pt idx="241">
                  <c:v>496.98520000000002</c:v>
                </c:pt>
                <c:pt idx="242">
                  <c:v>513.78107</c:v>
                </c:pt>
                <c:pt idx="243">
                  <c:v>527.40179000000001</c:v>
                </c:pt>
                <c:pt idx="244">
                  <c:v>511.30716000000001</c:v>
                </c:pt>
                <c:pt idx="245">
                  <c:v>511.95015999999998</c:v>
                </c:pt>
                <c:pt idx="246">
                  <c:v>519.95514000000003</c:v>
                </c:pt>
                <c:pt idx="247">
                  <c:v>516.83563000000004</c:v>
                </c:pt>
                <c:pt idx="248">
                  <c:v>511.08611999999999</c:v>
                </c:pt>
                <c:pt idx="249">
                  <c:v>512.24486999999999</c:v>
                </c:pt>
                <c:pt idx="250">
                  <c:v>508.17525999999998</c:v>
                </c:pt>
                <c:pt idx="251">
                  <c:v>515.16467</c:v>
                </c:pt>
                <c:pt idx="252">
                  <c:v>507.38763</c:v>
                </c:pt>
                <c:pt idx="253">
                  <c:v>523.99712999999997</c:v>
                </c:pt>
                <c:pt idx="254">
                  <c:v>449.41397000000001</c:v>
                </c:pt>
                <c:pt idx="255">
                  <c:v>400.96262000000002</c:v>
                </c:pt>
                <c:pt idx="256">
                  <c:v>493.67657000000003</c:v>
                </c:pt>
                <c:pt idx="257">
                  <c:v>513.53381000000002</c:v>
                </c:pt>
                <c:pt idx="258">
                  <c:v>518.73113999999998</c:v>
                </c:pt>
                <c:pt idx="259">
                  <c:v>516.69866999999999</c:v>
                </c:pt>
                <c:pt idx="260">
                  <c:v>531.51385000000005</c:v>
                </c:pt>
                <c:pt idx="261">
                  <c:v>517.15166999999997</c:v>
                </c:pt>
                <c:pt idx="262">
                  <c:v>520.48302999999999</c:v>
                </c:pt>
                <c:pt idx="263">
                  <c:v>479.79156</c:v>
                </c:pt>
                <c:pt idx="264">
                  <c:v>518.99561000000006</c:v>
                </c:pt>
                <c:pt idx="265">
                  <c:v>515.2998</c:v>
                </c:pt>
                <c:pt idx="266">
                  <c:v>510.48473999999999</c:v>
                </c:pt>
                <c:pt idx="267">
                  <c:v>519.70745999999997</c:v>
                </c:pt>
                <c:pt idx="268">
                  <c:v>513.30895999999996</c:v>
                </c:pt>
                <c:pt idx="269">
                  <c:v>525.49181999999996</c:v>
                </c:pt>
                <c:pt idx="270">
                  <c:v>506.15911999999997</c:v>
                </c:pt>
                <c:pt idx="271">
                  <c:v>522.03204000000005</c:v>
                </c:pt>
                <c:pt idx="272">
                  <c:v>514.38689999999997</c:v>
                </c:pt>
                <c:pt idx="273">
                  <c:v>519.03448000000003</c:v>
                </c:pt>
                <c:pt idx="274">
                  <c:v>517.95862</c:v>
                </c:pt>
                <c:pt idx="275">
                  <c:v>520.20006999999998</c:v>
                </c:pt>
                <c:pt idx="276">
                  <c:v>515.96423000000004</c:v>
                </c:pt>
                <c:pt idx="277">
                  <c:v>417.61394999999999</c:v>
                </c:pt>
                <c:pt idx="278">
                  <c:v>522.47704999999996</c:v>
                </c:pt>
                <c:pt idx="279">
                  <c:v>518.17913999999996</c:v>
                </c:pt>
                <c:pt idx="280">
                  <c:v>519.46489999999994</c:v>
                </c:pt>
                <c:pt idx="281">
                  <c:v>507.85897999999997</c:v>
                </c:pt>
                <c:pt idx="282">
                  <c:v>520.78588999999999</c:v>
                </c:pt>
                <c:pt idx="283">
                  <c:v>510.62268</c:v>
                </c:pt>
                <c:pt idx="284">
                  <c:v>509.41843</c:v>
                </c:pt>
                <c:pt idx="285">
                  <c:v>510.51886000000002</c:v>
                </c:pt>
                <c:pt idx="286">
                  <c:v>465.15645999999998</c:v>
                </c:pt>
                <c:pt idx="287">
                  <c:v>521.96520999999996</c:v>
                </c:pt>
                <c:pt idx="288">
                  <c:v>510.96609000000001</c:v>
                </c:pt>
                <c:pt idx="289">
                  <c:v>517.05529999999999</c:v>
                </c:pt>
                <c:pt idx="290">
                  <c:v>514.80786000000001</c:v>
                </c:pt>
                <c:pt idx="291">
                  <c:v>521.34325999999999</c:v>
                </c:pt>
                <c:pt idx="292">
                  <c:v>517.34813999999994</c:v>
                </c:pt>
                <c:pt idx="293">
                  <c:v>523.83861999999999</c:v>
                </c:pt>
                <c:pt idx="294">
                  <c:v>517.39038000000005</c:v>
                </c:pt>
                <c:pt idx="295">
                  <c:v>520.47284000000002</c:v>
                </c:pt>
                <c:pt idx="296">
                  <c:v>507.30511000000001</c:v>
                </c:pt>
                <c:pt idx="297">
                  <c:v>518.40941999999995</c:v>
                </c:pt>
                <c:pt idx="298">
                  <c:v>523.24505999999997</c:v>
                </c:pt>
                <c:pt idx="299">
                  <c:v>514.85375999999997</c:v>
                </c:pt>
                <c:pt idx="300">
                  <c:v>423.85055999999997</c:v>
                </c:pt>
                <c:pt idx="301">
                  <c:v>434.15848</c:v>
                </c:pt>
                <c:pt idx="302">
                  <c:v>524.13507000000004</c:v>
                </c:pt>
                <c:pt idx="303">
                  <c:v>452.41701999999998</c:v>
                </c:pt>
                <c:pt idx="304">
                  <c:v>341.65447999999998</c:v>
                </c:pt>
                <c:pt idx="305">
                  <c:v>515.84533999999996</c:v>
                </c:pt>
                <c:pt idx="306">
                  <c:v>242.15868</c:v>
                </c:pt>
                <c:pt idx="307">
                  <c:v>457.37558000000001</c:v>
                </c:pt>
                <c:pt idx="308">
                  <c:v>518.01446999999996</c:v>
                </c:pt>
                <c:pt idx="309">
                  <c:v>523.7337</c:v>
                </c:pt>
                <c:pt idx="310">
                  <c:v>509.87018</c:v>
                </c:pt>
                <c:pt idx="311">
                  <c:v>520.21654999999998</c:v>
                </c:pt>
                <c:pt idx="312">
                  <c:v>512.83916999999997</c:v>
                </c:pt>
                <c:pt idx="313">
                  <c:v>515.88782000000003</c:v>
                </c:pt>
                <c:pt idx="314">
                  <c:v>505.52014000000003</c:v>
                </c:pt>
                <c:pt idx="315">
                  <c:v>347.23946999999998</c:v>
                </c:pt>
                <c:pt idx="316">
                  <c:v>113.95071</c:v>
                </c:pt>
                <c:pt idx="317">
                  <c:v>520.38391000000001</c:v>
                </c:pt>
                <c:pt idx="318">
                  <c:v>519.25945999999999</c:v>
                </c:pt>
                <c:pt idx="319">
                  <c:v>508.76134999999999</c:v>
                </c:pt>
                <c:pt idx="320">
                  <c:v>525.78894000000003</c:v>
                </c:pt>
                <c:pt idx="321">
                  <c:v>515.33312999999998</c:v>
                </c:pt>
                <c:pt idx="322">
                  <c:v>533.90875000000005</c:v>
                </c:pt>
                <c:pt idx="323">
                  <c:v>517.94659000000001</c:v>
                </c:pt>
                <c:pt idx="324">
                  <c:v>524.97162000000003</c:v>
                </c:pt>
                <c:pt idx="325">
                  <c:v>514.04816000000005</c:v>
                </c:pt>
                <c:pt idx="326">
                  <c:v>514.34051999999997</c:v>
                </c:pt>
                <c:pt idx="327">
                  <c:v>516.78894000000003</c:v>
                </c:pt>
                <c:pt idx="328">
                  <c:v>504.68387000000001</c:v>
                </c:pt>
                <c:pt idx="329">
                  <c:v>546.97906</c:v>
                </c:pt>
                <c:pt idx="330">
                  <c:v>512.79028000000005</c:v>
                </c:pt>
                <c:pt idx="331">
                  <c:v>519.19501000000002</c:v>
                </c:pt>
                <c:pt idx="332">
                  <c:v>511.56580000000002</c:v>
                </c:pt>
                <c:pt idx="333">
                  <c:v>517.07092</c:v>
                </c:pt>
                <c:pt idx="334">
                  <c:v>516.01153999999997</c:v>
                </c:pt>
                <c:pt idx="335">
                  <c:v>510.67971999999997</c:v>
                </c:pt>
                <c:pt idx="336">
                  <c:v>525.17882999999995</c:v>
                </c:pt>
                <c:pt idx="337">
                  <c:v>531.79492000000005</c:v>
                </c:pt>
                <c:pt idx="338">
                  <c:v>518.55304000000001</c:v>
                </c:pt>
                <c:pt idx="339">
                  <c:v>517.26160000000004</c:v>
                </c:pt>
                <c:pt idx="340">
                  <c:v>517.94201999999996</c:v>
                </c:pt>
                <c:pt idx="341">
                  <c:v>518.77448000000004</c:v>
                </c:pt>
                <c:pt idx="342">
                  <c:v>522.29912999999999</c:v>
                </c:pt>
                <c:pt idx="343">
                  <c:v>510.26400999999998</c:v>
                </c:pt>
                <c:pt idx="344">
                  <c:v>522.74176</c:v>
                </c:pt>
                <c:pt idx="345">
                  <c:v>518.05016999999998</c:v>
                </c:pt>
                <c:pt idx="346">
                  <c:v>513.49603000000002</c:v>
                </c:pt>
                <c:pt idx="347">
                  <c:v>507.32547</c:v>
                </c:pt>
                <c:pt idx="348">
                  <c:v>512.23901000000001</c:v>
                </c:pt>
                <c:pt idx="349">
                  <c:v>524.56359999999995</c:v>
                </c:pt>
                <c:pt idx="350">
                  <c:v>509.42214999999999</c:v>
                </c:pt>
                <c:pt idx="351">
                  <c:v>512.92364999999995</c:v>
                </c:pt>
                <c:pt idx="352">
                  <c:v>501.91347999999999</c:v>
                </c:pt>
                <c:pt idx="353">
                  <c:v>510.70569</c:v>
                </c:pt>
                <c:pt idx="354">
                  <c:v>517.34973000000002</c:v>
                </c:pt>
                <c:pt idx="355">
                  <c:v>513.11461999999995</c:v>
                </c:pt>
                <c:pt idx="356">
                  <c:v>522.09064000000001</c:v>
                </c:pt>
                <c:pt idx="357">
                  <c:v>519.14959999999996</c:v>
                </c:pt>
                <c:pt idx="358">
                  <c:v>517.95441000000005</c:v>
                </c:pt>
                <c:pt idx="359">
                  <c:v>513.51471000000004</c:v>
                </c:pt>
                <c:pt idx="360">
                  <c:v>523.32550000000003</c:v>
                </c:pt>
                <c:pt idx="361">
                  <c:v>520.12427000000002</c:v>
                </c:pt>
                <c:pt idx="362">
                  <c:v>523.44701999999995</c:v>
                </c:pt>
                <c:pt idx="363">
                  <c:v>511.47890999999998</c:v>
                </c:pt>
                <c:pt idx="364">
                  <c:v>511.49056999999999</c:v>
                </c:pt>
                <c:pt idx="365">
                  <c:v>508.93948</c:v>
                </c:pt>
                <c:pt idx="366">
                  <c:v>519.37048000000004</c:v>
                </c:pt>
                <c:pt idx="367">
                  <c:v>511.56603999999999</c:v>
                </c:pt>
                <c:pt idx="368">
                  <c:v>521.06195000000002</c:v>
                </c:pt>
                <c:pt idx="369">
                  <c:v>525.18957999999998</c:v>
                </c:pt>
                <c:pt idx="370">
                  <c:v>408.20715000000001</c:v>
                </c:pt>
                <c:pt idx="371">
                  <c:v>510.36971999999997</c:v>
                </c:pt>
                <c:pt idx="372">
                  <c:v>509.46535999999998</c:v>
                </c:pt>
                <c:pt idx="373">
                  <c:v>521.34844999999996</c:v>
                </c:pt>
                <c:pt idx="374">
                  <c:v>520.4212</c:v>
                </c:pt>
                <c:pt idx="375">
                  <c:v>508.60336000000001</c:v>
                </c:pt>
                <c:pt idx="376">
                  <c:v>524.89868000000001</c:v>
                </c:pt>
                <c:pt idx="377">
                  <c:v>513.90410999999995</c:v>
                </c:pt>
                <c:pt idx="378">
                  <c:v>512.53943000000004</c:v>
                </c:pt>
                <c:pt idx="379">
                  <c:v>499.95391999999998</c:v>
                </c:pt>
                <c:pt idx="380">
                  <c:v>245.70175</c:v>
                </c:pt>
                <c:pt idx="381">
                  <c:v>228.66643999999999</c:v>
                </c:pt>
                <c:pt idx="382">
                  <c:v>510.40579000000002</c:v>
                </c:pt>
                <c:pt idx="383">
                  <c:v>521.74285999999995</c:v>
                </c:pt>
                <c:pt idx="384">
                  <c:v>508.97820999999999</c:v>
                </c:pt>
                <c:pt idx="385">
                  <c:v>486.86635999999999</c:v>
                </c:pt>
                <c:pt idx="386">
                  <c:v>521.01349000000005</c:v>
                </c:pt>
                <c:pt idx="387">
                  <c:v>513.71587999999997</c:v>
                </c:pt>
                <c:pt idx="388">
                  <c:v>516.67426</c:v>
                </c:pt>
                <c:pt idx="389">
                  <c:v>499.49704000000003</c:v>
                </c:pt>
                <c:pt idx="390">
                  <c:v>515.62414999999999</c:v>
                </c:pt>
                <c:pt idx="391">
                  <c:v>511.24968999999999</c:v>
                </c:pt>
                <c:pt idx="392">
                  <c:v>519.71227999999996</c:v>
                </c:pt>
                <c:pt idx="393">
                  <c:v>264.81164999999999</c:v>
                </c:pt>
                <c:pt idx="394">
                  <c:v>357.86437999999998</c:v>
                </c:pt>
                <c:pt idx="395">
                  <c:v>512.15386999999998</c:v>
                </c:pt>
                <c:pt idx="396">
                  <c:v>506.96001999999999</c:v>
                </c:pt>
                <c:pt idx="397">
                  <c:v>512.85582999999997</c:v>
                </c:pt>
                <c:pt idx="398">
                  <c:v>164.60077000000001</c:v>
                </c:pt>
                <c:pt idx="399">
                  <c:v>518.47235000000001</c:v>
                </c:pt>
                <c:pt idx="400">
                  <c:v>512.49365</c:v>
                </c:pt>
                <c:pt idx="401">
                  <c:v>525.26007000000004</c:v>
                </c:pt>
                <c:pt idx="402">
                  <c:v>503.28061000000002</c:v>
                </c:pt>
                <c:pt idx="403">
                  <c:v>517.18957999999998</c:v>
                </c:pt>
                <c:pt idx="404">
                  <c:v>509.79529000000002</c:v>
                </c:pt>
                <c:pt idx="405">
                  <c:v>514.90857000000005</c:v>
                </c:pt>
                <c:pt idx="406">
                  <c:v>474.35187000000002</c:v>
                </c:pt>
                <c:pt idx="407">
                  <c:v>512.31732</c:v>
                </c:pt>
                <c:pt idx="408">
                  <c:v>504.92919999999998</c:v>
                </c:pt>
                <c:pt idx="409">
                  <c:v>506.30286000000001</c:v>
                </c:pt>
                <c:pt idx="410">
                  <c:v>504.25143000000003</c:v>
                </c:pt>
                <c:pt idx="411">
                  <c:v>509.07199000000003</c:v>
                </c:pt>
                <c:pt idx="412">
                  <c:v>513.48999000000003</c:v>
                </c:pt>
                <c:pt idx="413">
                  <c:v>510.21737999999999</c:v>
                </c:pt>
                <c:pt idx="414">
                  <c:v>511.16098</c:v>
                </c:pt>
                <c:pt idx="415">
                  <c:v>507.67352</c:v>
                </c:pt>
                <c:pt idx="416">
                  <c:v>460.99268000000001</c:v>
                </c:pt>
                <c:pt idx="417">
                  <c:v>11.331136000000001</c:v>
                </c:pt>
                <c:pt idx="418">
                  <c:v>315.30264</c:v>
                </c:pt>
                <c:pt idx="419">
                  <c:v>215.83659</c:v>
                </c:pt>
                <c:pt idx="420">
                  <c:v>321.30703999999997</c:v>
                </c:pt>
                <c:pt idx="421">
                  <c:v>342.65408000000002</c:v>
                </c:pt>
                <c:pt idx="422">
                  <c:v>515.91034000000002</c:v>
                </c:pt>
                <c:pt idx="423">
                  <c:v>508.02393000000001</c:v>
                </c:pt>
                <c:pt idx="424">
                  <c:v>512.50842</c:v>
                </c:pt>
                <c:pt idx="425">
                  <c:v>507.66928000000001</c:v>
                </c:pt>
                <c:pt idx="426">
                  <c:v>515.74054000000001</c:v>
                </c:pt>
                <c:pt idx="427">
                  <c:v>509.62148999999999</c:v>
                </c:pt>
                <c:pt idx="428">
                  <c:v>510.60946999999999</c:v>
                </c:pt>
                <c:pt idx="429">
                  <c:v>378.97674999999998</c:v>
                </c:pt>
                <c:pt idx="430">
                  <c:v>292.69754</c:v>
                </c:pt>
                <c:pt idx="431">
                  <c:v>506.88506999999998</c:v>
                </c:pt>
                <c:pt idx="432">
                  <c:v>509.54827999999998</c:v>
                </c:pt>
                <c:pt idx="433">
                  <c:v>519.39477999999997</c:v>
                </c:pt>
                <c:pt idx="434">
                  <c:v>508.12943000000001</c:v>
                </c:pt>
                <c:pt idx="435">
                  <c:v>514.44897000000003</c:v>
                </c:pt>
                <c:pt idx="436">
                  <c:v>515.59173999999996</c:v>
                </c:pt>
                <c:pt idx="437">
                  <c:v>520.16394000000003</c:v>
                </c:pt>
                <c:pt idx="438">
                  <c:v>511.35919000000001</c:v>
                </c:pt>
                <c:pt idx="439">
                  <c:v>513.49841000000004</c:v>
                </c:pt>
                <c:pt idx="440">
                  <c:v>508.78924999999998</c:v>
                </c:pt>
                <c:pt idx="441">
                  <c:v>515.43640000000005</c:v>
                </c:pt>
                <c:pt idx="442">
                  <c:v>501.06743999999998</c:v>
                </c:pt>
                <c:pt idx="443">
                  <c:v>519.69890999999996</c:v>
                </c:pt>
                <c:pt idx="444">
                  <c:v>514.94188999999994</c:v>
                </c:pt>
                <c:pt idx="445">
                  <c:v>523.85802999999999</c:v>
                </c:pt>
                <c:pt idx="446">
                  <c:v>467.94878999999997</c:v>
                </c:pt>
                <c:pt idx="447">
                  <c:v>92.612160000000003</c:v>
                </c:pt>
                <c:pt idx="448">
                  <c:v>1.9059417999999999</c:v>
                </c:pt>
                <c:pt idx="449">
                  <c:v>12.07629</c:v>
                </c:pt>
                <c:pt idx="450">
                  <c:v>502.55977999999999</c:v>
                </c:pt>
                <c:pt idx="451">
                  <c:v>508.60088999999999</c:v>
                </c:pt>
                <c:pt idx="452">
                  <c:v>378.21785999999997</c:v>
                </c:pt>
                <c:pt idx="453">
                  <c:v>468.94094999999999</c:v>
                </c:pt>
                <c:pt idx="454">
                  <c:v>178.12388999999999</c:v>
                </c:pt>
                <c:pt idx="455">
                  <c:v>421.73678999999998</c:v>
                </c:pt>
                <c:pt idx="456">
                  <c:v>510.61270000000002</c:v>
                </c:pt>
                <c:pt idx="457">
                  <c:v>519.03503000000001</c:v>
                </c:pt>
                <c:pt idx="458">
                  <c:v>504.46071999999998</c:v>
                </c:pt>
                <c:pt idx="459">
                  <c:v>519.90125</c:v>
                </c:pt>
                <c:pt idx="460">
                  <c:v>503.06331999999998</c:v>
                </c:pt>
                <c:pt idx="461">
                  <c:v>514.83825999999999</c:v>
                </c:pt>
                <c:pt idx="462">
                  <c:v>506.05182000000002</c:v>
                </c:pt>
                <c:pt idx="463">
                  <c:v>509.82990000000001</c:v>
                </c:pt>
                <c:pt idx="464">
                  <c:v>522.10297000000003</c:v>
                </c:pt>
                <c:pt idx="465">
                  <c:v>506.22014999999999</c:v>
                </c:pt>
                <c:pt idx="466">
                  <c:v>516.23302999999999</c:v>
                </c:pt>
                <c:pt idx="467">
                  <c:v>504.50443000000001</c:v>
                </c:pt>
                <c:pt idx="468">
                  <c:v>511.44006000000002</c:v>
                </c:pt>
                <c:pt idx="469">
                  <c:v>506.65935999999999</c:v>
                </c:pt>
                <c:pt idx="470">
                  <c:v>513.13744999999994</c:v>
                </c:pt>
                <c:pt idx="471">
                  <c:v>294.97894000000002</c:v>
                </c:pt>
                <c:pt idx="472">
                  <c:v>303.77264000000002</c:v>
                </c:pt>
                <c:pt idx="473">
                  <c:v>503.39618000000002</c:v>
                </c:pt>
                <c:pt idx="474">
                  <c:v>505.57193000000001</c:v>
                </c:pt>
                <c:pt idx="475">
                  <c:v>512.66021999999998</c:v>
                </c:pt>
                <c:pt idx="476">
                  <c:v>508.01904000000002</c:v>
                </c:pt>
                <c:pt idx="477">
                  <c:v>517.60619999999994</c:v>
                </c:pt>
                <c:pt idx="478">
                  <c:v>499.58798000000002</c:v>
                </c:pt>
                <c:pt idx="479">
                  <c:v>504.87743999999998</c:v>
                </c:pt>
                <c:pt idx="480">
                  <c:v>504.81662</c:v>
                </c:pt>
                <c:pt idx="481">
                  <c:v>514.29199000000006</c:v>
                </c:pt>
                <c:pt idx="482">
                  <c:v>506.32864000000001</c:v>
                </c:pt>
                <c:pt idx="483">
                  <c:v>512.96680000000003</c:v>
                </c:pt>
                <c:pt idx="484">
                  <c:v>505.13272000000001</c:v>
                </c:pt>
                <c:pt idx="485">
                  <c:v>508.48018999999999</c:v>
                </c:pt>
                <c:pt idx="486">
                  <c:v>497.46561000000003</c:v>
                </c:pt>
                <c:pt idx="487">
                  <c:v>503.73586999999998</c:v>
                </c:pt>
                <c:pt idx="488">
                  <c:v>504.97426999999999</c:v>
                </c:pt>
                <c:pt idx="489">
                  <c:v>406.32181000000003</c:v>
                </c:pt>
                <c:pt idx="490">
                  <c:v>542.05884000000003</c:v>
                </c:pt>
                <c:pt idx="491">
                  <c:v>366.98498999999998</c:v>
                </c:pt>
                <c:pt idx="492">
                  <c:v>507.68723</c:v>
                </c:pt>
                <c:pt idx="493">
                  <c:v>501.77994000000001</c:v>
                </c:pt>
                <c:pt idx="494">
                  <c:v>509.38576999999998</c:v>
                </c:pt>
                <c:pt idx="495">
                  <c:v>499.59192000000002</c:v>
                </c:pt>
                <c:pt idx="496">
                  <c:v>511.84735000000001</c:v>
                </c:pt>
                <c:pt idx="497">
                  <c:v>508.23975000000002</c:v>
                </c:pt>
                <c:pt idx="498">
                  <c:v>511.22397000000001</c:v>
                </c:pt>
                <c:pt idx="499">
                  <c:v>498.00738999999999</c:v>
                </c:pt>
                <c:pt idx="500">
                  <c:v>507.70166</c:v>
                </c:pt>
                <c:pt idx="501">
                  <c:v>497.48147999999998</c:v>
                </c:pt>
                <c:pt idx="502">
                  <c:v>512.09064000000001</c:v>
                </c:pt>
                <c:pt idx="503">
                  <c:v>509.78789999999998</c:v>
                </c:pt>
                <c:pt idx="504">
                  <c:v>514.74059999999997</c:v>
                </c:pt>
                <c:pt idx="505">
                  <c:v>502.65413999999998</c:v>
                </c:pt>
                <c:pt idx="506">
                  <c:v>498.81542999999999</c:v>
                </c:pt>
                <c:pt idx="507">
                  <c:v>414.41629</c:v>
                </c:pt>
                <c:pt idx="508">
                  <c:v>112.9804</c:v>
                </c:pt>
                <c:pt idx="509">
                  <c:v>517.20745999999997</c:v>
                </c:pt>
                <c:pt idx="510">
                  <c:v>505.01427999999999</c:v>
                </c:pt>
                <c:pt idx="511">
                  <c:v>78.528953999999999</c:v>
                </c:pt>
                <c:pt idx="512">
                  <c:v>3.3404086</c:v>
                </c:pt>
                <c:pt idx="513">
                  <c:v>62.809272999999997</c:v>
                </c:pt>
                <c:pt idx="514">
                  <c:v>517.36414000000002</c:v>
                </c:pt>
                <c:pt idx="515">
                  <c:v>512.15441999999996</c:v>
                </c:pt>
                <c:pt idx="516">
                  <c:v>521.37714000000005</c:v>
                </c:pt>
                <c:pt idx="517">
                  <c:v>505.72246999999999</c:v>
                </c:pt>
                <c:pt idx="518">
                  <c:v>352.02701000000002</c:v>
                </c:pt>
                <c:pt idx="519">
                  <c:v>5.9651518000000001</c:v>
                </c:pt>
                <c:pt idx="520">
                  <c:v>237.76978</c:v>
                </c:pt>
                <c:pt idx="521">
                  <c:v>509.00445999999999</c:v>
                </c:pt>
                <c:pt idx="522">
                  <c:v>519.54351999999994</c:v>
                </c:pt>
                <c:pt idx="523">
                  <c:v>508.26297</c:v>
                </c:pt>
                <c:pt idx="524">
                  <c:v>512.18439000000001</c:v>
                </c:pt>
                <c:pt idx="525">
                  <c:v>514.00232000000005</c:v>
                </c:pt>
                <c:pt idx="526">
                  <c:v>513.73961999999995</c:v>
                </c:pt>
                <c:pt idx="527">
                  <c:v>418.56725999999998</c:v>
                </c:pt>
                <c:pt idx="528">
                  <c:v>0.58278167000000003</c:v>
                </c:pt>
                <c:pt idx="529">
                  <c:v>11.352596</c:v>
                </c:pt>
                <c:pt idx="530">
                  <c:v>35.765250999999999</c:v>
                </c:pt>
                <c:pt idx="531">
                  <c:v>3.1150650999999998</c:v>
                </c:pt>
                <c:pt idx="532">
                  <c:v>231.10255000000001</c:v>
                </c:pt>
                <c:pt idx="533">
                  <c:v>513.26367000000005</c:v>
                </c:pt>
                <c:pt idx="534">
                  <c:v>334.02382999999998</c:v>
                </c:pt>
                <c:pt idx="535">
                  <c:v>510.98079999999999</c:v>
                </c:pt>
                <c:pt idx="536">
                  <c:v>519.46478000000002</c:v>
                </c:pt>
                <c:pt idx="537">
                  <c:v>522.85338999999999</c:v>
                </c:pt>
                <c:pt idx="538">
                  <c:v>329.61209000000002</c:v>
                </c:pt>
                <c:pt idx="539">
                  <c:v>520.61566000000005</c:v>
                </c:pt>
                <c:pt idx="540">
                  <c:v>515.46234000000004</c:v>
                </c:pt>
                <c:pt idx="541">
                  <c:v>517.73895000000005</c:v>
                </c:pt>
                <c:pt idx="542">
                  <c:v>519.66907000000003</c:v>
                </c:pt>
                <c:pt idx="543">
                  <c:v>522.73015999999996</c:v>
                </c:pt>
                <c:pt idx="544">
                  <c:v>518.28143</c:v>
                </c:pt>
                <c:pt idx="545">
                  <c:v>530.74066000000005</c:v>
                </c:pt>
                <c:pt idx="546">
                  <c:v>514.34662000000003</c:v>
                </c:pt>
                <c:pt idx="547">
                  <c:v>522.97185999999999</c:v>
                </c:pt>
                <c:pt idx="548">
                  <c:v>406.45846999999998</c:v>
                </c:pt>
                <c:pt idx="549">
                  <c:v>457.50491</c:v>
                </c:pt>
                <c:pt idx="550">
                  <c:v>525.21301000000005</c:v>
                </c:pt>
                <c:pt idx="551">
                  <c:v>532.73676</c:v>
                </c:pt>
                <c:pt idx="552">
                  <c:v>534.04376000000002</c:v>
                </c:pt>
                <c:pt idx="553">
                  <c:v>521.82854999999995</c:v>
                </c:pt>
                <c:pt idx="554">
                  <c:v>524.30316000000005</c:v>
                </c:pt>
                <c:pt idx="555">
                  <c:v>518.00995</c:v>
                </c:pt>
                <c:pt idx="556">
                  <c:v>518.64075000000003</c:v>
                </c:pt>
                <c:pt idx="557">
                  <c:v>523.48870999999997</c:v>
                </c:pt>
                <c:pt idx="558">
                  <c:v>531.51971000000003</c:v>
                </c:pt>
                <c:pt idx="559">
                  <c:v>502.57483000000002</c:v>
                </c:pt>
                <c:pt idx="560">
                  <c:v>521.41887999999994</c:v>
                </c:pt>
                <c:pt idx="561">
                  <c:v>533.96216000000004</c:v>
                </c:pt>
                <c:pt idx="562">
                  <c:v>536.46686</c:v>
                </c:pt>
                <c:pt idx="563">
                  <c:v>529.08416999999997</c:v>
                </c:pt>
                <c:pt idx="564">
                  <c:v>521.26337000000001</c:v>
                </c:pt>
                <c:pt idx="565">
                  <c:v>419.18353000000002</c:v>
                </c:pt>
                <c:pt idx="566">
                  <c:v>193.05878000000001</c:v>
                </c:pt>
                <c:pt idx="567">
                  <c:v>562.74530000000004</c:v>
                </c:pt>
                <c:pt idx="568">
                  <c:v>234.27313000000001</c:v>
                </c:pt>
                <c:pt idx="569">
                  <c:v>532.47491000000002</c:v>
                </c:pt>
                <c:pt idx="570">
                  <c:v>517.61626999999999</c:v>
                </c:pt>
                <c:pt idx="571">
                  <c:v>518.01342999999997</c:v>
                </c:pt>
                <c:pt idx="572">
                  <c:v>520.52777000000003</c:v>
                </c:pt>
                <c:pt idx="573">
                  <c:v>487.44497999999999</c:v>
                </c:pt>
                <c:pt idx="574">
                  <c:v>317.71206999999998</c:v>
                </c:pt>
                <c:pt idx="575">
                  <c:v>513.10668999999996</c:v>
                </c:pt>
                <c:pt idx="576">
                  <c:v>525.39635999999996</c:v>
                </c:pt>
                <c:pt idx="577">
                  <c:v>519.91467</c:v>
                </c:pt>
                <c:pt idx="578">
                  <c:v>529.31737999999996</c:v>
                </c:pt>
                <c:pt idx="579">
                  <c:v>517.17542000000003</c:v>
                </c:pt>
                <c:pt idx="580">
                  <c:v>527.19312000000002</c:v>
                </c:pt>
                <c:pt idx="581">
                  <c:v>518.64233000000002</c:v>
                </c:pt>
                <c:pt idx="582">
                  <c:v>525.38982999999996</c:v>
                </c:pt>
                <c:pt idx="583">
                  <c:v>524.75243999999998</c:v>
                </c:pt>
                <c:pt idx="584">
                  <c:v>517.40197999999998</c:v>
                </c:pt>
                <c:pt idx="585">
                  <c:v>518.84807999999998</c:v>
                </c:pt>
                <c:pt idx="586">
                  <c:v>511.82062000000002</c:v>
                </c:pt>
                <c:pt idx="587">
                  <c:v>144.78416000000001</c:v>
                </c:pt>
                <c:pt idx="588">
                  <c:v>510.84021000000001</c:v>
                </c:pt>
                <c:pt idx="589">
                  <c:v>521.26178000000004</c:v>
                </c:pt>
                <c:pt idx="590">
                  <c:v>507.45432</c:v>
                </c:pt>
                <c:pt idx="591">
                  <c:v>527.05071999999996</c:v>
                </c:pt>
                <c:pt idx="592">
                  <c:v>528.64733999999999</c:v>
                </c:pt>
                <c:pt idx="593">
                  <c:v>530.70306000000005</c:v>
                </c:pt>
                <c:pt idx="594">
                  <c:v>517.66785000000004</c:v>
                </c:pt>
                <c:pt idx="595">
                  <c:v>516.93480999999997</c:v>
                </c:pt>
                <c:pt idx="596">
                  <c:v>522.49139000000002</c:v>
                </c:pt>
                <c:pt idx="597">
                  <c:v>517.58685000000003</c:v>
                </c:pt>
                <c:pt idx="598">
                  <c:v>527.09369000000004</c:v>
                </c:pt>
                <c:pt idx="599">
                  <c:v>517.02985000000001</c:v>
                </c:pt>
                <c:pt idx="600">
                  <c:v>523.79132000000004</c:v>
                </c:pt>
                <c:pt idx="601">
                  <c:v>508.745</c:v>
                </c:pt>
                <c:pt idx="602">
                  <c:v>495.57355000000001</c:v>
                </c:pt>
                <c:pt idx="603">
                  <c:v>142.45132000000001</c:v>
                </c:pt>
                <c:pt idx="604">
                  <c:v>523.20636000000002</c:v>
                </c:pt>
                <c:pt idx="605">
                  <c:v>522.88422000000003</c:v>
                </c:pt>
                <c:pt idx="606">
                  <c:v>520.99694999999997</c:v>
                </c:pt>
                <c:pt idx="607">
                  <c:v>516.51318000000003</c:v>
                </c:pt>
                <c:pt idx="608">
                  <c:v>515.31615999999997</c:v>
                </c:pt>
                <c:pt idx="609">
                  <c:v>519.20092999999997</c:v>
                </c:pt>
                <c:pt idx="610">
                  <c:v>515.37963999999999</c:v>
                </c:pt>
                <c:pt idx="611">
                  <c:v>510.69308000000001</c:v>
                </c:pt>
                <c:pt idx="612">
                  <c:v>516.46361999999999</c:v>
                </c:pt>
                <c:pt idx="613">
                  <c:v>518.26842999999997</c:v>
                </c:pt>
                <c:pt idx="614">
                  <c:v>511.38861000000003</c:v>
                </c:pt>
                <c:pt idx="615">
                  <c:v>515.94872999999995</c:v>
                </c:pt>
                <c:pt idx="616">
                  <c:v>517.31140000000005</c:v>
                </c:pt>
                <c:pt idx="617">
                  <c:v>529.75676999999996</c:v>
                </c:pt>
                <c:pt idx="618">
                  <c:v>511.67086999999998</c:v>
                </c:pt>
                <c:pt idx="619">
                  <c:v>517.60668999999996</c:v>
                </c:pt>
                <c:pt idx="620">
                  <c:v>419.56286999999998</c:v>
                </c:pt>
                <c:pt idx="621">
                  <c:v>197.81281999999999</c:v>
                </c:pt>
                <c:pt idx="622">
                  <c:v>514.92125999999996</c:v>
                </c:pt>
                <c:pt idx="623">
                  <c:v>529.76282000000003</c:v>
                </c:pt>
                <c:pt idx="624">
                  <c:v>524.45392000000004</c:v>
                </c:pt>
                <c:pt idx="625">
                  <c:v>528.06548999999995</c:v>
                </c:pt>
                <c:pt idx="626">
                  <c:v>518.77562999999998</c:v>
                </c:pt>
                <c:pt idx="627">
                  <c:v>517.91974000000005</c:v>
                </c:pt>
                <c:pt idx="628">
                  <c:v>287.13272000000001</c:v>
                </c:pt>
                <c:pt idx="629">
                  <c:v>18.667100999999999</c:v>
                </c:pt>
                <c:pt idx="630">
                  <c:v>514.31757000000005</c:v>
                </c:pt>
                <c:pt idx="631">
                  <c:v>517.40326000000005</c:v>
                </c:pt>
                <c:pt idx="632">
                  <c:v>517.92467999999997</c:v>
                </c:pt>
                <c:pt idx="633">
                  <c:v>206.63820999999999</c:v>
                </c:pt>
                <c:pt idx="634">
                  <c:v>408.24322999999998</c:v>
                </c:pt>
                <c:pt idx="635">
                  <c:v>532.48163</c:v>
                </c:pt>
                <c:pt idx="636">
                  <c:v>481.31511999999998</c:v>
                </c:pt>
                <c:pt idx="637">
                  <c:v>516.85619999999994</c:v>
                </c:pt>
                <c:pt idx="638">
                  <c:v>524.23779000000002</c:v>
                </c:pt>
                <c:pt idx="639">
                  <c:v>515.80382999999995</c:v>
                </c:pt>
                <c:pt idx="640">
                  <c:v>522.58167000000003</c:v>
                </c:pt>
                <c:pt idx="641">
                  <c:v>522.50806</c:v>
                </c:pt>
                <c:pt idx="642">
                  <c:v>525.47600999999997</c:v>
                </c:pt>
                <c:pt idx="643">
                  <c:v>515.69623000000001</c:v>
                </c:pt>
                <c:pt idx="644">
                  <c:v>519.24982</c:v>
                </c:pt>
                <c:pt idx="645">
                  <c:v>512.78350999999998</c:v>
                </c:pt>
                <c:pt idx="646">
                  <c:v>469.71843999999999</c:v>
                </c:pt>
                <c:pt idx="647">
                  <c:v>517.99883999999997</c:v>
                </c:pt>
                <c:pt idx="648">
                  <c:v>521.13171</c:v>
                </c:pt>
                <c:pt idx="649">
                  <c:v>528.94946000000004</c:v>
                </c:pt>
                <c:pt idx="650">
                  <c:v>528.21605999999997</c:v>
                </c:pt>
                <c:pt idx="651">
                  <c:v>260.53116</c:v>
                </c:pt>
                <c:pt idx="652">
                  <c:v>454.09082000000001</c:v>
                </c:pt>
                <c:pt idx="653">
                  <c:v>532.43499999999995</c:v>
                </c:pt>
                <c:pt idx="654">
                  <c:v>498.13580000000002</c:v>
                </c:pt>
                <c:pt idx="655">
                  <c:v>418.71197999999998</c:v>
                </c:pt>
                <c:pt idx="656">
                  <c:v>453.78359999999998</c:v>
                </c:pt>
                <c:pt idx="657">
                  <c:v>541.40148999999997</c:v>
                </c:pt>
                <c:pt idx="658">
                  <c:v>492.56213000000002</c:v>
                </c:pt>
                <c:pt idx="659">
                  <c:v>509.10705999999999</c:v>
                </c:pt>
                <c:pt idx="660">
                  <c:v>210.8503</c:v>
                </c:pt>
                <c:pt idx="661">
                  <c:v>528.46172999999999</c:v>
                </c:pt>
                <c:pt idx="662">
                  <c:v>522.00061000000005</c:v>
                </c:pt>
                <c:pt idx="663">
                  <c:v>524.35699</c:v>
                </c:pt>
                <c:pt idx="664">
                  <c:v>528.77002000000005</c:v>
                </c:pt>
                <c:pt idx="665">
                  <c:v>469.04230000000001</c:v>
                </c:pt>
                <c:pt idx="666">
                  <c:v>508.14850000000001</c:v>
                </c:pt>
                <c:pt idx="667">
                  <c:v>482.20837</c:v>
                </c:pt>
                <c:pt idx="668">
                  <c:v>530.78332999999998</c:v>
                </c:pt>
                <c:pt idx="669">
                  <c:v>501.47507000000002</c:v>
                </c:pt>
                <c:pt idx="670">
                  <c:v>500.37173000000001</c:v>
                </c:pt>
                <c:pt idx="671">
                  <c:v>527.89928999999995</c:v>
                </c:pt>
                <c:pt idx="672">
                  <c:v>528.82506999999998</c:v>
                </c:pt>
                <c:pt idx="673">
                  <c:v>528.8338</c:v>
                </c:pt>
                <c:pt idx="674">
                  <c:v>524.57190000000003</c:v>
                </c:pt>
                <c:pt idx="675">
                  <c:v>535.56104000000005</c:v>
                </c:pt>
                <c:pt idx="676">
                  <c:v>527.13238999999999</c:v>
                </c:pt>
                <c:pt idx="677">
                  <c:v>523.52770999999996</c:v>
                </c:pt>
                <c:pt idx="678">
                  <c:v>524.56066999999996</c:v>
                </c:pt>
                <c:pt idx="679">
                  <c:v>531.93304000000001</c:v>
                </c:pt>
                <c:pt idx="680">
                  <c:v>524.79254000000003</c:v>
                </c:pt>
                <c:pt idx="681">
                  <c:v>369.97516000000002</c:v>
                </c:pt>
                <c:pt idx="682">
                  <c:v>324.22931</c:v>
                </c:pt>
                <c:pt idx="683">
                  <c:v>539.25513000000001</c:v>
                </c:pt>
                <c:pt idx="684">
                  <c:v>523.03857000000005</c:v>
                </c:pt>
                <c:pt idx="685">
                  <c:v>551.41785000000004</c:v>
                </c:pt>
                <c:pt idx="686">
                  <c:v>535.17816000000005</c:v>
                </c:pt>
                <c:pt idx="687">
                  <c:v>520.23157000000003</c:v>
                </c:pt>
                <c:pt idx="688">
                  <c:v>543.40436</c:v>
                </c:pt>
                <c:pt idx="689">
                  <c:v>548.75005999999996</c:v>
                </c:pt>
                <c:pt idx="690">
                  <c:v>549.02917000000002</c:v>
                </c:pt>
                <c:pt idx="691">
                  <c:v>534.93347000000006</c:v>
                </c:pt>
                <c:pt idx="692">
                  <c:v>518.73981000000003</c:v>
                </c:pt>
                <c:pt idx="693">
                  <c:v>536.09888000000001</c:v>
                </c:pt>
                <c:pt idx="694">
                  <c:v>534.82446000000004</c:v>
                </c:pt>
                <c:pt idx="695">
                  <c:v>530.97626000000002</c:v>
                </c:pt>
                <c:pt idx="696">
                  <c:v>533.73961999999995</c:v>
                </c:pt>
                <c:pt idx="697">
                  <c:v>514.66045999999994</c:v>
                </c:pt>
                <c:pt idx="698">
                  <c:v>532.16540999999995</c:v>
                </c:pt>
                <c:pt idx="699">
                  <c:v>495.82168999999999</c:v>
                </c:pt>
                <c:pt idx="700">
                  <c:v>535.31304999999998</c:v>
                </c:pt>
                <c:pt idx="701">
                  <c:v>524.49207000000001</c:v>
                </c:pt>
                <c:pt idx="702">
                  <c:v>525.69079999999997</c:v>
                </c:pt>
                <c:pt idx="703">
                  <c:v>544.40436</c:v>
                </c:pt>
                <c:pt idx="704">
                  <c:v>538.47185999999999</c:v>
                </c:pt>
                <c:pt idx="705">
                  <c:v>536.43591000000004</c:v>
                </c:pt>
                <c:pt idx="706">
                  <c:v>529.79259999999999</c:v>
                </c:pt>
                <c:pt idx="707">
                  <c:v>533.23987</c:v>
                </c:pt>
                <c:pt idx="708">
                  <c:v>522.98186999999996</c:v>
                </c:pt>
                <c:pt idx="709">
                  <c:v>532.19866999999999</c:v>
                </c:pt>
                <c:pt idx="710">
                  <c:v>525.77533000000005</c:v>
                </c:pt>
                <c:pt idx="711">
                  <c:v>522.1662</c:v>
                </c:pt>
                <c:pt idx="712">
                  <c:v>518.53130999999996</c:v>
                </c:pt>
                <c:pt idx="713">
                  <c:v>505.36847</c:v>
                </c:pt>
                <c:pt idx="714">
                  <c:v>529.56695999999999</c:v>
                </c:pt>
                <c:pt idx="715">
                  <c:v>459.68378000000001</c:v>
                </c:pt>
                <c:pt idx="716">
                  <c:v>203.13847000000001</c:v>
                </c:pt>
                <c:pt idx="717">
                  <c:v>542.87951999999996</c:v>
                </c:pt>
                <c:pt idx="718">
                  <c:v>535.14166</c:v>
                </c:pt>
                <c:pt idx="719">
                  <c:v>534.96496999999999</c:v>
                </c:pt>
                <c:pt idx="720">
                  <c:v>534.59100000000001</c:v>
                </c:pt>
                <c:pt idx="721">
                  <c:v>532.03754000000004</c:v>
                </c:pt>
                <c:pt idx="722">
                  <c:v>521.55962999999997</c:v>
                </c:pt>
                <c:pt idx="723">
                  <c:v>441.05945000000003</c:v>
                </c:pt>
                <c:pt idx="724">
                  <c:v>430.96969999999999</c:v>
                </c:pt>
                <c:pt idx="725">
                  <c:v>519.33794999999998</c:v>
                </c:pt>
                <c:pt idx="726">
                  <c:v>487.96942000000001</c:v>
                </c:pt>
                <c:pt idx="727">
                  <c:v>523.28394000000003</c:v>
                </c:pt>
                <c:pt idx="728">
                  <c:v>536.67412999999999</c:v>
                </c:pt>
                <c:pt idx="729">
                  <c:v>519.38849000000005</c:v>
                </c:pt>
                <c:pt idx="730">
                  <c:v>531.53601000000003</c:v>
                </c:pt>
                <c:pt idx="731">
                  <c:v>536.71857</c:v>
                </c:pt>
                <c:pt idx="732">
                  <c:v>564.92426</c:v>
                </c:pt>
                <c:pt idx="733">
                  <c:v>452.58681999999999</c:v>
                </c:pt>
                <c:pt idx="734">
                  <c:v>522.27801999999997</c:v>
                </c:pt>
                <c:pt idx="735">
                  <c:v>523.40448000000004</c:v>
                </c:pt>
                <c:pt idx="736">
                  <c:v>533.39721999999995</c:v>
                </c:pt>
                <c:pt idx="737">
                  <c:v>536.57647999999995</c:v>
                </c:pt>
                <c:pt idx="738">
                  <c:v>348.74133</c:v>
                </c:pt>
                <c:pt idx="739">
                  <c:v>527.56988999999999</c:v>
                </c:pt>
                <c:pt idx="740">
                  <c:v>524.89000999999996</c:v>
                </c:pt>
                <c:pt idx="741">
                  <c:v>530.31104000000005</c:v>
                </c:pt>
                <c:pt idx="742">
                  <c:v>510.83578</c:v>
                </c:pt>
                <c:pt idx="743">
                  <c:v>539.03143</c:v>
                </c:pt>
                <c:pt idx="744">
                  <c:v>523.27324999999996</c:v>
                </c:pt>
                <c:pt idx="745">
                  <c:v>538.77264000000002</c:v>
                </c:pt>
                <c:pt idx="746">
                  <c:v>527.08081000000004</c:v>
                </c:pt>
                <c:pt idx="747">
                  <c:v>535.03161999999998</c:v>
                </c:pt>
                <c:pt idx="748">
                  <c:v>525.93517999999995</c:v>
                </c:pt>
                <c:pt idx="749">
                  <c:v>525.98242000000005</c:v>
                </c:pt>
                <c:pt idx="750">
                  <c:v>523.90130999999997</c:v>
                </c:pt>
                <c:pt idx="751">
                  <c:v>497.64639</c:v>
                </c:pt>
                <c:pt idx="752">
                  <c:v>528.48621000000003</c:v>
                </c:pt>
                <c:pt idx="753">
                  <c:v>526.94934000000001</c:v>
                </c:pt>
                <c:pt idx="754">
                  <c:v>531.33392000000003</c:v>
                </c:pt>
                <c:pt idx="755">
                  <c:v>522.08325000000002</c:v>
                </c:pt>
                <c:pt idx="756">
                  <c:v>529.19604000000004</c:v>
                </c:pt>
                <c:pt idx="757">
                  <c:v>529.72260000000006</c:v>
                </c:pt>
                <c:pt idx="758">
                  <c:v>498.13567999999998</c:v>
                </c:pt>
                <c:pt idx="759">
                  <c:v>528.53912000000003</c:v>
                </c:pt>
                <c:pt idx="760">
                  <c:v>510.16845999999998</c:v>
                </c:pt>
                <c:pt idx="761">
                  <c:v>85.478888999999995</c:v>
                </c:pt>
                <c:pt idx="762">
                  <c:v>524.87531000000001</c:v>
                </c:pt>
                <c:pt idx="763">
                  <c:v>526.56573000000003</c:v>
                </c:pt>
                <c:pt idx="764">
                  <c:v>501.69387999999998</c:v>
                </c:pt>
                <c:pt idx="765">
                  <c:v>518.63689999999997</c:v>
                </c:pt>
                <c:pt idx="766">
                  <c:v>513.01031</c:v>
                </c:pt>
                <c:pt idx="767">
                  <c:v>525.64624000000003</c:v>
                </c:pt>
                <c:pt idx="768">
                  <c:v>520.00531000000001</c:v>
                </c:pt>
                <c:pt idx="769">
                  <c:v>544.60455000000002</c:v>
                </c:pt>
                <c:pt idx="770">
                  <c:v>531.19817999999998</c:v>
                </c:pt>
                <c:pt idx="771">
                  <c:v>497.36523</c:v>
                </c:pt>
                <c:pt idx="772">
                  <c:v>507.03525000000002</c:v>
                </c:pt>
                <c:pt idx="773">
                  <c:v>525.76782000000003</c:v>
                </c:pt>
                <c:pt idx="774">
                  <c:v>518.41150000000005</c:v>
                </c:pt>
                <c:pt idx="775">
                  <c:v>531.59186</c:v>
                </c:pt>
                <c:pt idx="776">
                  <c:v>522.78112999999996</c:v>
                </c:pt>
                <c:pt idx="777">
                  <c:v>529.79132000000004</c:v>
                </c:pt>
                <c:pt idx="778">
                  <c:v>531.48455999999999</c:v>
                </c:pt>
                <c:pt idx="779">
                  <c:v>525.32647999999995</c:v>
                </c:pt>
                <c:pt idx="780">
                  <c:v>533.71265000000005</c:v>
                </c:pt>
                <c:pt idx="781">
                  <c:v>513.91417999999999</c:v>
                </c:pt>
                <c:pt idx="782">
                  <c:v>488.39172000000002</c:v>
                </c:pt>
                <c:pt idx="783">
                  <c:v>522.3175</c:v>
                </c:pt>
                <c:pt idx="784">
                  <c:v>491.48712</c:v>
                </c:pt>
                <c:pt idx="785">
                  <c:v>524.61243000000002</c:v>
                </c:pt>
                <c:pt idx="786">
                  <c:v>432.13367</c:v>
                </c:pt>
                <c:pt idx="787">
                  <c:v>519.02551000000005</c:v>
                </c:pt>
                <c:pt idx="788">
                  <c:v>533.54425000000003</c:v>
                </c:pt>
                <c:pt idx="789">
                  <c:v>539.28204000000005</c:v>
                </c:pt>
                <c:pt idx="790">
                  <c:v>519.60015999999996</c:v>
                </c:pt>
                <c:pt idx="791">
                  <c:v>528.07848999999999</c:v>
                </c:pt>
                <c:pt idx="792">
                  <c:v>522.47528</c:v>
                </c:pt>
                <c:pt idx="793">
                  <c:v>441.15246999999999</c:v>
                </c:pt>
                <c:pt idx="794">
                  <c:v>490.63848999999999</c:v>
                </c:pt>
                <c:pt idx="795">
                  <c:v>530.34997999999996</c:v>
                </c:pt>
                <c:pt idx="796">
                  <c:v>460.55739999999997</c:v>
                </c:pt>
                <c:pt idx="797">
                  <c:v>152.26828</c:v>
                </c:pt>
                <c:pt idx="798">
                  <c:v>442.33670000000001</c:v>
                </c:pt>
                <c:pt idx="799">
                  <c:v>420.42831000000001</c:v>
                </c:pt>
                <c:pt idx="800">
                  <c:v>528.73413000000005</c:v>
                </c:pt>
                <c:pt idx="801">
                  <c:v>489.71219000000002</c:v>
                </c:pt>
                <c:pt idx="802">
                  <c:v>300.58118000000002</c:v>
                </c:pt>
                <c:pt idx="803">
                  <c:v>509.56387000000001</c:v>
                </c:pt>
                <c:pt idx="804">
                  <c:v>525.89691000000005</c:v>
                </c:pt>
                <c:pt idx="805">
                  <c:v>470.13173999999998</c:v>
                </c:pt>
                <c:pt idx="806">
                  <c:v>485.04257000000001</c:v>
                </c:pt>
                <c:pt idx="807">
                  <c:v>510.05322000000001</c:v>
                </c:pt>
                <c:pt idx="808">
                  <c:v>368.46616</c:v>
                </c:pt>
                <c:pt idx="809">
                  <c:v>205.98124999999999</c:v>
                </c:pt>
                <c:pt idx="810">
                  <c:v>417.18869000000001</c:v>
                </c:pt>
                <c:pt idx="811">
                  <c:v>347.64578</c:v>
                </c:pt>
                <c:pt idx="812">
                  <c:v>330.08166999999997</c:v>
                </c:pt>
                <c:pt idx="813">
                  <c:v>537.07195999999999</c:v>
                </c:pt>
                <c:pt idx="814">
                  <c:v>522.65648999999996</c:v>
                </c:pt>
                <c:pt idx="815">
                  <c:v>525.62261999999998</c:v>
                </c:pt>
                <c:pt idx="816">
                  <c:v>514.59131000000002</c:v>
                </c:pt>
                <c:pt idx="817">
                  <c:v>457.40082000000001</c:v>
                </c:pt>
                <c:pt idx="818">
                  <c:v>518.44683999999995</c:v>
                </c:pt>
                <c:pt idx="819">
                  <c:v>528.54254000000003</c:v>
                </c:pt>
                <c:pt idx="820">
                  <c:v>477.54705999999999</c:v>
                </c:pt>
                <c:pt idx="821">
                  <c:v>520.95807000000002</c:v>
                </c:pt>
                <c:pt idx="822">
                  <c:v>527.84973000000002</c:v>
                </c:pt>
                <c:pt idx="823">
                  <c:v>511.49410999999998</c:v>
                </c:pt>
                <c:pt idx="824">
                  <c:v>518.96564000000001</c:v>
                </c:pt>
                <c:pt idx="825">
                  <c:v>120.98211999999999</c:v>
                </c:pt>
                <c:pt idx="826">
                  <c:v>532.12414999999999</c:v>
                </c:pt>
                <c:pt idx="827">
                  <c:v>518.71014000000002</c:v>
                </c:pt>
                <c:pt idx="828">
                  <c:v>524.65686000000005</c:v>
                </c:pt>
                <c:pt idx="829">
                  <c:v>505.00229000000002</c:v>
                </c:pt>
                <c:pt idx="830">
                  <c:v>525.76044000000002</c:v>
                </c:pt>
                <c:pt idx="831">
                  <c:v>473.44952000000001</c:v>
                </c:pt>
                <c:pt idx="832">
                  <c:v>530.92816000000005</c:v>
                </c:pt>
                <c:pt idx="833">
                  <c:v>515.50836000000004</c:v>
                </c:pt>
                <c:pt idx="834">
                  <c:v>518.42602999999997</c:v>
                </c:pt>
                <c:pt idx="835">
                  <c:v>484.02517999999998</c:v>
                </c:pt>
                <c:pt idx="836">
                  <c:v>359.09231999999997</c:v>
                </c:pt>
                <c:pt idx="837">
                  <c:v>493.85354999999998</c:v>
                </c:pt>
                <c:pt idx="838">
                  <c:v>516.22020999999995</c:v>
                </c:pt>
                <c:pt idx="839">
                  <c:v>250.96268000000001</c:v>
                </c:pt>
                <c:pt idx="840">
                  <c:v>492.24295000000001</c:v>
                </c:pt>
                <c:pt idx="841">
                  <c:v>120.09695000000001</c:v>
                </c:pt>
                <c:pt idx="842">
                  <c:v>526.39038000000005</c:v>
                </c:pt>
                <c:pt idx="843">
                  <c:v>530.99199999999996</c:v>
                </c:pt>
                <c:pt idx="844">
                  <c:v>474.77654999999999</c:v>
                </c:pt>
                <c:pt idx="845">
                  <c:v>502.72237999999999</c:v>
                </c:pt>
                <c:pt idx="846">
                  <c:v>520.24310000000003</c:v>
                </c:pt>
                <c:pt idx="847">
                  <c:v>522.23803999999996</c:v>
                </c:pt>
                <c:pt idx="848">
                  <c:v>527.13238999999999</c:v>
                </c:pt>
                <c:pt idx="849">
                  <c:v>456.29861</c:v>
                </c:pt>
                <c:pt idx="850">
                  <c:v>517.87157999999999</c:v>
                </c:pt>
                <c:pt idx="851">
                  <c:v>486.23700000000002</c:v>
                </c:pt>
                <c:pt idx="852">
                  <c:v>526.40619000000004</c:v>
                </c:pt>
                <c:pt idx="853">
                  <c:v>519.69372999999996</c:v>
                </c:pt>
                <c:pt idx="854">
                  <c:v>530.22393999999997</c:v>
                </c:pt>
                <c:pt idx="855">
                  <c:v>526.14440999999999</c:v>
                </c:pt>
                <c:pt idx="856">
                  <c:v>457.68817000000001</c:v>
                </c:pt>
                <c:pt idx="857">
                  <c:v>197.21843000000001</c:v>
                </c:pt>
                <c:pt idx="858">
                  <c:v>528.57977000000005</c:v>
                </c:pt>
                <c:pt idx="859">
                  <c:v>528.04369999999994</c:v>
                </c:pt>
                <c:pt idx="860">
                  <c:v>525.81866000000002</c:v>
                </c:pt>
                <c:pt idx="861">
                  <c:v>531.46087999999997</c:v>
                </c:pt>
                <c:pt idx="862">
                  <c:v>544.65386999999998</c:v>
                </c:pt>
                <c:pt idx="863">
                  <c:v>403.23809999999997</c:v>
                </c:pt>
                <c:pt idx="864">
                  <c:v>516.68762000000004</c:v>
                </c:pt>
                <c:pt idx="865">
                  <c:v>395.00060999999999</c:v>
                </c:pt>
                <c:pt idx="866">
                  <c:v>370.85512999999997</c:v>
                </c:pt>
                <c:pt idx="867">
                  <c:v>499.61577999999997</c:v>
                </c:pt>
                <c:pt idx="868">
                  <c:v>427.52264000000002</c:v>
                </c:pt>
                <c:pt idx="869">
                  <c:v>503.94835999999998</c:v>
                </c:pt>
                <c:pt idx="870">
                  <c:v>503.23291</c:v>
                </c:pt>
                <c:pt idx="871">
                  <c:v>522.60051999999996</c:v>
                </c:pt>
                <c:pt idx="872">
                  <c:v>527.82366999999999</c:v>
                </c:pt>
                <c:pt idx="873">
                  <c:v>523.91772000000003</c:v>
                </c:pt>
                <c:pt idx="874">
                  <c:v>528.61950999999999</c:v>
                </c:pt>
                <c:pt idx="875">
                  <c:v>521.52135999999996</c:v>
                </c:pt>
                <c:pt idx="876">
                  <c:v>524.27959999999996</c:v>
                </c:pt>
                <c:pt idx="877">
                  <c:v>521.29894999999999</c:v>
                </c:pt>
                <c:pt idx="878">
                  <c:v>516.82721000000004</c:v>
                </c:pt>
                <c:pt idx="879">
                  <c:v>519.78869999999995</c:v>
                </c:pt>
                <c:pt idx="880">
                  <c:v>533.72838999999999</c:v>
                </c:pt>
                <c:pt idx="881">
                  <c:v>516.21038999999996</c:v>
                </c:pt>
                <c:pt idx="882">
                  <c:v>525.30322000000001</c:v>
                </c:pt>
                <c:pt idx="883">
                  <c:v>489.18768</c:v>
                </c:pt>
                <c:pt idx="884">
                  <c:v>524.92145000000005</c:v>
                </c:pt>
                <c:pt idx="885">
                  <c:v>515.23657000000003</c:v>
                </c:pt>
                <c:pt idx="886">
                  <c:v>354.21679999999998</c:v>
                </c:pt>
                <c:pt idx="887">
                  <c:v>354.30252000000002</c:v>
                </c:pt>
                <c:pt idx="888">
                  <c:v>452.95404000000002</c:v>
                </c:pt>
                <c:pt idx="889">
                  <c:v>564.26453000000004</c:v>
                </c:pt>
                <c:pt idx="890">
                  <c:v>520.50225999999998</c:v>
                </c:pt>
                <c:pt idx="891">
                  <c:v>524.12097000000006</c:v>
                </c:pt>
                <c:pt idx="892">
                  <c:v>539.35137999999995</c:v>
                </c:pt>
                <c:pt idx="893">
                  <c:v>474.80228</c:v>
                </c:pt>
                <c:pt idx="894">
                  <c:v>467.50745000000001</c:v>
                </c:pt>
                <c:pt idx="895">
                  <c:v>530.83411000000001</c:v>
                </c:pt>
                <c:pt idx="896">
                  <c:v>374.34186</c:v>
                </c:pt>
                <c:pt idx="897">
                  <c:v>277.01321000000002</c:v>
                </c:pt>
                <c:pt idx="898">
                  <c:v>517.08501999999999</c:v>
                </c:pt>
                <c:pt idx="899">
                  <c:v>526.55408</c:v>
                </c:pt>
                <c:pt idx="900">
                  <c:v>520.57672000000002</c:v>
                </c:pt>
                <c:pt idx="901">
                  <c:v>522.48797999999999</c:v>
                </c:pt>
                <c:pt idx="902">
                  <c:v>471.36716000000001</c:v>
                </c:pt>
                <c:pt idx="903">
                  <c:v>564.22333000000003</c:v>
                </c:pt>
                <c:pt idx="904">
                  <c:v>525.13842999999997</c:v>
                </c:pt>
                <c:pt idx="905">
                  <c:v>515.31524999999999</c:v>
                </c:pt>
                <c:pt idx="906">
                  <c:v>452.15399000000002</c:v>
                </c:pt>
                <c:pt idx="907">
                  <c:v>527.50787000000003</c:v>
                </c:pt>
                <c:pt idx="908">
                  <c:v>530.73955999999998</c:v>
                </c:pt>
                <c:pt idx="909">
                  <c:v>462.56099999999998</c:v>
                </c:pt>
                <c:pt idx="910">
                  <c:v>538.67065000000002</c:v>
                </c:pt>
                <c:pt idx="911">
                  <c:v>518.52972</c:v>
                </c:pt>
                <c:pt idx="912">
                  <c:v>475.02816999999999</c:v>
                </c:pt>
                <c:pt idx="913">
                  <c:v>528.27324999999996</c:v>
                </c:pt>
                <c:pt idx="914">
                  <c:v>523.26604999999995</c:v>
                </c:pt>
                <c:pt idx="915">
                  <c:v>521.35637999999994</c:v>
                </c:pt>
                <c:pt idx="916">
                  <c:v>525.26801</c:v>
                </c:pt>
                <c:pt idx="917">
                  <c:v>508.63852000000003</c:v>
                </c:pt>
                <c:pt idx="918">
                  <c:v>522.07153000000005</c:v>
                </c:pt>
                <c:pt idx="919">
                  <c:v>521.99158</c:v>
                </c:pt>
                <c:pt idx="920">
                  <c:v>553.45862</c:v>
                </c:pt>
                <c:pt idx="921">
                  <c:v>514.43517999999995</c:v>
                </c:pt>
                <c:pt idx="922">
                  <c:v>521.32232999999997</c:v>
                </c:pt>
                <c:pt idx="923">
                  <c:v>490.19247000000001</c:v>
                </c:pt>
                <c:pt idx="924">
                  <c:v>471.84323000000001</c:v>
                </c:pt>
                <c:pt idx="925">
                  <c:v>347.10915999999997</c:v>
                </c:pt>
                <c:pt idx="926">
                  <c:v>517.34338000000002</c:v>
                </c:pt>
                <c:pt idx="927">
                  <c:v>527.57635000000005</c:v>
                </c:pt>
                <c:pt idx="928">
                  <c:v>374.77316000000002</c:v>
                </c:pt>
                <c:pt idx="929">
                  <c:v>271.80972000000003</c:v>
                </c:pt>
                <c:pt idx="930">
                  <c:v>522.03075999999999</c:v>
                </c:pt>
                <c:pt idx="931">
                  <c:v>504.85183999999998</c:v>
                </c:pt>
                <c:pt idx="932">
                  <c:v>520.98706000000004</c:v>
                </c:pt>
                <c:pt idx="933">
                  <c:v>426.56281000000001</c:v>
                </c:pt>
                <c:pt idx="934">
                  <c:v>492.81851</c:v>
                </c:pt>
                <c:pt idx="935">
                  <c:v>223.04066</c:v>
                </c:pt>
                <c:pt idx="936">
                  <c:v>423.61716000000001</c:v>
                </c:pt>
                <c:pt idx="937">
                  <c:v>472.59796</c:v>
                </c:pt>
                <c:pt idx="938">
                  <c:v>506.85818</c:v>
                </c:pt>
                <c:pt idx="939">
                  <c:v>411.45505000000003</c:v>
                </c:pt>
                <c:pt idx="940">
                  <c:v>273.41147000000001</c:v>
                </c:pt>
                <c:pt idx="941">
                  <c:v>511.93828999999999</c:v>
                </c:pt>
                <c:pt idx="942">
                  <c:v>512.12743999999998</c:v>
                </c:pt>
                <c:pt idx="943">
                  <c:v>518.27832000000001</c:v>
                </c:pt>
                <c:pt idx="944">
                  <c:v>437.92487</c:v>
                </c:pt>
                <c:pt idx="945">
                  <c:v>504.43518</c:v>
                </c:pt>
                <c:pt idx="946">
                  <c:v>502.02154999999999</c:v>
                </c:pt>
                <c:pt idx="947">
                  <c:v>455.40456999999998</c:v>
                </c:pt>
                <c:pt idx="948">
                  <c:v>195.28441000000001</c:v>
                </c:pt>
                <c:pt idx="949">
                  <c:v>399.48029000000002</c:v>
                </c:pt>
                <c:pt idx="950">
                  <c:v>501.71456999999998</c:v>
                </c:pt>
                <c:pt idx="951">
                  <c:v>477.11234000000002</c:v>
                </c:pt>
                <c:pt idx="952">
                  <c:v>509.70496000000003</c:v>
                </c:pt>
                <c:pt idx="953">
                  <c:v>513.94359999999995</c:v>
                </c:pt>
                <c:pt idx="954">
                  <c:v>508.48590000000002</c:v>
                </c:pt>
                <c:pt idx="955">
                  <c:v>520.50336000000004</c:v>
                </c:pt>
                <c:pt idx="956">
                  <c:v>510.72253000000001</c:v>
                </c:pt>
                <c:pt idx="957">
                  <c:v>489.27877999999998</c:v>
                </c:pt>
                <c:pt idx="958">
                  <c:v>500.35068000000001</c:v>
                </c:pt>
                <c:pt idx="959">
                  <c:v>507.30453</c:v>
                </c:pt>
                <c:pt idx="960">
                  <c:v>497.53359999999998</c:v>
                </c:pt>
                <c:pt idx="961">
                  <c:v>507.55682000000002</c:v>
                </c:pt>
                <c:pt idx="962">
                  <c:v>489.04572000000002</c:v>
                </c:pt>
                <c:pt idx="963">
                  <c:v>506.46758999999997</c:v>
                </c:pt>
                <c:pt idx="964">
                  <c:v>492.86944999999997</c:v>
                </c:pt>
                <c:pt idx="965">
                  <c:v>501.58013999999997</c:v>
                </c:pt>
                <c:pt idx="966">
                  <c:v>501.99426</c:v>
                </c:pt>
                <c:pt idx="967">
                  <c:v>506.75238000000002</c:v>
                </c:pt>
                <c:pt idx="968">
                  <c:v>498.35822000000002</c:v>
                </c:pt>
                <c:pt idx="969">
                  <c:v>497.74261000000001</c:v>
                </c:pt>
                <c:pt idx="970">
                  <c:v>510.25259</c:v>
                </c:pt>
                <c:pt idx="971">
                  <c:v>498.21825999999999</c:v>
                </c:pt>
                <c:pt idx="972">
                  <c:v>507.46105999999997</c:v>
                </c:pt>
                <c:pt idx="973">
                  <c:v>533.98535000000004</c:v>
                </c:pt>
                <c:pt idx="974">
                  <c:v>310.31270999999998</c:v>
                </c:pt>
                <c:pt idx="975">
                  <c:v>498.03512999999998</c:v>
                </c:pt>
                <c:pt idx="976">
                  <c:v>506.20609000000002</c:v>
                </c:pt>
                <c:pt idx="977">
                  <c:v>505.40127999999999</c:v>
                </c:pt>
                <c:pt idx="978">
                  <c:v>504.09271000000001</c:v>
                </c:pt>
                <c:pt idx="979">
                  <c:v>502.43950999999998</c:v>
                </c:pt>
                <c:pt idx="980">
                  <c:v>507.55518000000001</c:v>
                </c:pt>
                <c:pt idx="981">
                  <c:v>495.68331999999998</c:v>
                </c:pt>
                <c:pt idx="982">
                  <c:v>510.46575999999999</c:v>
                </c:pt>
                <c:pt idx="983">
                  <c:v>505.51931999999999</c:v>
                </c:pt>
                <c:pt idx="984">
                  <c:v>501.50427000000002</c:v>
                </c:pt>
                <c:pt idx="985">
                  <c:v>517.92920000000004</c:v>
                </c:pt>
                <c:pt idx="986">
                  <c:v>495.44727</c:v>
                </c:pt>
                <c:pt idx="987">
                  <c:v>495.60300000000001</c:v>
                </c:pt>
                <c:pt idx="988">
                  <c:v>494.8707</c:v>
                </c:pt>
                <c:pt idx="989">
                  <c:v>404.40496999999999</c:v>
                </c:pt>
                <c:pt idx="990">
                  <c:v>492.87923999999998</c:v>
                </c:pt>
                <c:pt idx="991">
                  <c:v>484.77724999999998</c:v>
                </c:pt>
                <c:pt idx="992">
                  <c:v>500.23471000000001</c:v>
                </c:pt>
                <c:pt idx="993">
                  <c:v>510.91442999999998</c:v>
                </c:pt>
                <c:pt idx="994">
                  <c:v>498.91840000000002</c:v>
                </c:pt>
                <c:pt idx="995">
                  <c:v>487.61658</c:v>
                </c:pt>
                <c:pt idx="996">
                  <c:v>434.14542</c:v>
                </c:pt>
                <c:pt idx="997">
                  <c:v>503.24959999999999</c:v>
                </c:pt>
                <c:pt idx="998">
                  <c:v>533.62653</c:v>
                </c:pt>
                <c:pt idx="999">
                  <c:v>464.13943</c:v>
                </c:pt>
                <c:pt idx="1000">
                  <c:v>501.23318</c:v>
                </c:pt>
                <c:pt idx="1001">
                  <c:v>499.67757999999998</c:v>
                </c:pt>
                <c:pt idx="1002">
                  <c:v>494.00344999999999</c:v>
                </c:pt>
                <c:pt idx="1003">
                  <c:v>503.16095000000001</c:v>
                </c:pt>
                <c:pt idx="1004">
                  <c:v>473.15237000000002</c:v>
                </c:pt>
                <c:pt idx="1005">
                  <c:v>492.29500999999999</c:v>
                </c:pt>
                <c:pt idx="1006">
                  <c:v>79.962265000000002</c:v>
                </c:pt>
                <c:pt idx="1007">
                  <c:v>373.14969000000002</c:v>
                </c:pt>
                <c:pt idx="1008">
                  <c:v>509.89066000000003</c:v>
                </c:pt>
                <c:pt idx="1009">
                  <c:v>506.57736</c:v>
                </c:pt>
                <c:pt idx="1010">
                  <c:v>473.18781000000001</c:v>
                </c:pt>
                <c:pt idx="1011">
                  <c:v>521.20599000000004</c:v>
                </c:pt>
                <c:pt idx="1012">
                  <c:v>515.80175999999994</c:v>
                </c:pt>
                <c:pt idx="1013">
                  <c:v>503.26859000000002</c:v>
                </c:pt>
                <c:pt idx="1014">
                  <c:v>513.23168999999996</c:v>
                </c:pt>
                <c:pt idx="1015">
                  <c:v>509.30279999999999</c:v>
                </c:pt>
                <c:pt idx="1016">
                  <c:v>479.37421000000001</c:v>
                </c:pt>
                <c:pt idx="1017">
                  <c:v>511.31151999999997</c:v>
                </c:pt>
                <c:pt idx="1018">
                  <c:v>495.24225000000001</c:v>
                </c:pt>
                <c:pt idx="1019">
                  <c:v>474.72501</c:v>
                </c:pt>
                <c:pt idx="1020">
                  <c:v>448.83492999999999</c:v>
                </c:pt>
                <c:pt idx="1021">
                  <c:v>98.358909999999995</c:v>
                </c:pt>
                <c:pt idx="1022">
                  <c:v>386.71172999999999</c:v>
                </c:pt>
                <c:pt idx="1023">
                  <c:v>505.3725</c:v>
                </c:pt>
                <c:pt idx="1024">
                  <c:v>196.27428</c:v>
                </c:pt>
                <c:pt idx="1025">
                  <c:v>512.92682000000002</c:v>
                </c:pt>
                <c:pt idx="1026">
                  <c:v>491.19655999999998</c:v>
                </c:pt>
                <c:pt idx="1027">
                  <c:v>505.29147</c:v>
                </c:pt>
                <c:pt idx="1028">
                  <c:v>161.45534000000001</c:v>
                </c:pt>
                <c:pt idx="1029">
                  <c:v>469.73003999999997</c:v>
                </c:pt>
                <c:pt idx="1030">
                  <c:v>496.27521000000002</c:v>
                </c:pt>
                <c:pt idx="1031">
                  <c:v>496.32632000000001</c:v>
                </c:pt>
                <c:pt idx="1032">
                  <c:v>508.66710999999998</c:v>
                </c:pt>
                <c:pt idx="1033">
                  <c:v>497.42129999999997</c:v>
                </c:pt>
                <c:pt idx="1034">
                  <c:v>476.33109000000002</c:v>
                </c:pt>
                <c:pt idx="1035">
                  <c:v>333.07015999999999</c:v>
                </c:pt>
                <c:pt idx="1036">
                  <c:v>508.04498000000001</c:v>
                </c:pt>
                <c:pt idx="1037">
                  <c:v>471.14301</c:v>
                </c:pt>
                <c:pt idx="1038">
                  <c:v>392.22018000000003</c:v>
                </c:pt>
                <c:pt idx="1039">
                  <c:v>331.63643999999999</c:v>
                </c:pt>
                <c:pt idx="1040">
                  <c:v>452.15460000000002</c:v>
                </c:pt>
                <c:pt idx="1041">
                  <c:v>502.33936</c:v>
                </c:pt>
                <c:pt idx="1042">
                  <c:v>496.96087999999997</c:v>
                </c:pt>
                <c:pt idx="1043">
                  <c:v>495.53521999999998</c:v>
                </c:pt>
                <c:pt idx="1044">
                  <c:v>503.45864999999998</c:v>
                </c:pt>
                <c:pt idx="1045">
                  <c:v>498.62988000000001</c:v>
                </c:pt>
                <c:pt idx="1046">
                  <c:v>450.57711999999998</c:v>
                </c:pt>
                <c:pt idx="1047">
                  <c:v>499.57513</c:v>
                </c:pt>
                <c:pt idx="1048">
                  <c:v>497.42550999999997</c:v>
                </c:pt>
                <c:pt idx="1049">
                  <c:v>507.108</c:v>
                </c:pt>
                <c:pt idx="1050">
                  <c:v>477.46967000000001</c:v>
                </c:pt>
                <c:pt idx="1051">
                  <c:v>475.81396000000001</c:v>
                </c:pt>
                <c:pt idx="1052">
                  <c:v>498.51839999999999</c:v>
                </c:pt>
                <c:pt idx="1053">
                  <c:v>497.89193999999998</c:v>
                </c:pt>
                <c:pt idx="1054">
                  <c:v>397.12414999999999</c:v>
                </c:pt>
                <c:pt idx="1055">
                  <c:v>446.67275999999998</c:v>
                </c:pt>
                <c:pt idx="1056">
                  <c:v>508.44628999999998</c:v>
                </c:pt>
                <c:pt idx="1057">
                  <c:v>472.49032999999997</c:v>
                </c:pt>
                <c:pt idx="1058">
                  <c:v>501.62033000000002</c:v>
                </c:pt>
                <c:pt idx="1059">
                  <c:v>503.52814000000001</c:v>
                </c:pt>
                <c:pt idx="1060">
                  <c:v>507.01751999999999</c:v>
                </c:pt>
                <c:pt idx="1061">
                  <c:v>472.18520999999998</c:v>
                </c:pt>
                <c:pt idx="1062">
                  <c:v>500.35217</c:v>
                </c:pt>
                <c:pt idx="1063">
                  <c:v>498.87813999999997</c:v>
                </c:pt>
                <c:pt idx="1064">
                  <c:v>505.55358999999999</c:v>
                </c:pt>
                <c:pt idx="1065">
                  <c:v>486.59282999999999</c:v>
                </c:pt>
                <c:pt idx="1066">
                  <c:v>496.26562000000001</c:v>
                </c:pt>
                <c:pt idx="1067">
                  <c:v>508.34003000000001</c:v>
                </c:pt>
                <c:pt idx="1068">
                  <c:v>440.18117999999998</c:v>
                </c:pt>
                <c:pt idx="1069">
                  <c:v>472.66394000000003</c:v>
                </c:pt>
                <c:pt idx="1070">
                  <c:v>506.03982999999999</c:v>
                </c:pt>
                <c:pt idx="1071">
                  <c:v>510.33278999999999</c:v>
                </c:pt>
                <c:pt idx="1072">
                  <c:v>449.96303999999998</c:v>
                </c:pt>
                <c:pt idx="1073">
                  <c:v>222.66730000000001</c:v>
                </c:pt>
                <c:pt idx="1074">
                  <c:v>186.98569000000001</c:v>
                </c:pt>
                <c:pt idx="1075">
                  <c:v>397.19855000000001</c:v>
                </c:pt>
                <c:pt idx="1076">
                  <c:v>293.86014</c:v>
                </c:pt>
                <c:pt idx="1077">
                  <c:v>457.49295000000001</c:v>
                </c:pt>
                <c:pt idx="1078">
                  <c:v>503.18716000000001</c:v>
                </c:pt>
                <c:pt idx="1079">
                  <c:v>496.15908999999999</c:v>
                </c:pt>
                <c:pt idx="1080">
                  <c:v>513.18413999999996</c:v>
                </c:pt>
                <c:pt idx="1081">
                  <c:v>497.17129999999997</c:v>
                </c:pt>
                <c:pt idx="1082">
                  <c:v>280.82409999999999</c:v>
                </c:pt>
                <c:pt idx="1083">
                  <c:v>3.3111633999999999</c:v>
                </c:pt>
                <c:pt idx="1084">
                  <c:v>502.28030000000001</c:v>
                </c:pt>
                <c:pt idx="1085">
                  <c:v>497.03543000000002</c:v>
                </c:pt>
                <c:pt idx="1086">
                  <c:v>487.11761000000001</c:v>
                </c:pt>
                <c:pt idx="1087">
                  <c:v>513.90337999999997</c:v>
                </c:pt>
                <c:pt idx="1088">
                  <c:v>443.64049999999997</c:v>
                </c:pt>
                <c:pt idx="1089">
                  <c:v>489.29288000000003</c:v>
                </c:pt>
                <c:pt idx="1090">
                  <c:v>496.96749999999997</c:v>
                </c:pt>
                <c:pt idx="1091">
                  <c:v>501.74826000000002</c:v>
                </c:pt>
                <c:pt idx="1092">
                  <c:v>487.98257000000001</c:v>
                </c:pt>
                <c:pt idx="1093">
                  <c:v>489.60629</c:v>
                </c:pt>
                <c:pt idx="1094">
                  <c:v>496.09467000000001</c:v>
                </c:pt>
                <c:pt idx="1095">
                  <c:v>498.11917</c:v>
                </c:pt>
                <c:pt idx="1096">
                  <c:v>458.37302</c:v>
                </c:pt>
                <c:pt idx="1097">
                  <c:v>499.75763000000001</c:v>
                </c:pt>
                <c:pt idx="1098">
                  <c:v>503.55025999999998</c:v>
                </c:pt>
                <c:pt idx="1099">
                  <c:v>505.17221000000001</c:v>
                </c:pt>
                <c:pt idx="1100">
                  <c:v>470.12673999999998</c:v>
                </c:pt>
                <c:pt idx="1101">
                  <c:v>497.52744000000001</c:v>
                </c:pt>
                <c:pt idx="1102">
                  <c:v>502.61020000000002</c:v>
                </c:pt>
                <c:pt idx="1103">
                  <c:v>487.18459999999999</c:v>
                </c:pt>
                <c:pt idx="1104">
                  <c:v>476.03311000000002</c:v>
                </c:pt>
                <c:pt idx="1105">
                  <c:v>684.40826000000004</c:v>
                </c:pt>
                <c:pt idx="1106">
                  <c:v>507.28113000000002</c:v>
                </c:pt>
                <c:pt idx="1107">
                  <c:v>503.67412999999999</c:v>
                </c:pt>
                <c:pt idx="1108">
                  <c:v>510.85577000000001</c:v>
                </c:pt>
                <c:pt idx="1109">
                  <c:v>499.40228000000002</c:v>
                </c:pt>
                <c:pt idx="1110">
                  <c:v>494.08400999999998</c:v>
                </c:pt>
                <c:pt idx="1111">
                  <c:v>463.41833000000003</c:v>
                </c:pt>
                <c:pt idx="1112">
                  <c:v>480.44846000000001</c:v>
                </c:pt>
                <c:pt idx="1113">
                  <c:v>515.32727</c:v>
                </c:pt>
                <c:pt idx="1114">
                  <c:v>248.33641</c:v>
                </c:pt>
                <c:pt idx="1115">
                  <c:v>488.88918999999999</c:v>
                </c:pt>
                <c:pt idx="1116">
                  <c:v>464.86471999999998</c:v>
                </c:pt>
                <c:pt idx="1117">
                  <c:v>495.10333000000003</c:v>
                </c:pt>
                <c:pt idx="1118">
                  <c:v>491.37448000000001</c:v>
                </c:pt>
                <c:pt idx="1119">
                  <c:v>527.54864999999995</c:v>
                </c:pt>
                <c:pt idx="1120">
                  <c:v>499.38830999999999</c:v>
                </c:pt>
                <c:pt idx="1121">
                  <c:v>498.37839000000002</c:v>
                </c:pt>
                <c:pt idx="1122">
                  <c:v>355.21548000000001</c:v>
                </c:pt>
                <c:pt idx="1123">
                  <c:v>498.80462999999997</c:v>
                </c:pt>
                <c:pt idx="1124">
                  <c:v>466.10599000000002</c:v>
                </c:pt>
                <c:pt idx="1125">
                  <c:v>446.66397000000001</c:v>
                </c:pt>
                <c:pt idx="1126">
                  <c:v>496.31423999999998</c:v>
                </c:pt>
                <c:pt idx="1127">
                  <c:v>400.37389999999999</c:v>
                </c:pt>
                <c:pt idx="1128">
                  <c:v>449.04575</c:v>
                </c:pt>
                <c:pt idx="1129">
                  <c:v>492.09127999999998</c:v>
                </c:pt>
                <c:pt idx="1130">
                  <c:v>395.95593000000002</c:v>
                </c:pt>
                <c:pt idx="1131">
                  <c:v>498.69436999999999</c:v>
                </c:pt>
                <c:pt idx="1132">
                  <c:v>503.92660999999998</c:v>
                </c:pt>
                <c:pt idx="1133">
                  <c:v>49.632095</c:v>
                </c:pt>
                <c:pt idx="1134">
                  <c:v>295.49765000000002</c:v>
                </c:pt>
                <c:pt idx="1135">
                  <c:v>462.09780999999998</c:v>
                </c:pt>
                <c:pt idx="1136">
                  <c:v>276.31760000000003</c:v>
                </c:pt>
                <c:pt idx="1137">
                  <c:v>326.86901999999998</c:v>
                </c:pt>
                <c:pt idx="1138">
                  <c:v>497.40118000000001</c:v>
                </c:pt>
                <c:pt idx="1139">
                  <c:v>501.48077000000001</c:v>
                </c:pt>
                <c:pt idx="1140">
                  <c:v>493.59091000000001</c:v>
                </c:pt>
                <c:pt idx="1141">
                  <c:v>435.70468</c:v>
                </c:pt>
                <c:pt idx="1142">
                  <c:v>495.81439</c:v>
                </c:pt>
                <c:pt idx="1143">
                  <c:v>502.89287999999999</c:v>
                </c:pt>
                <c:pt idx="1144">
                  <c:v>476.49176</c:v>
                </c:pt>
                <c:pt idx="1145">
                  <c:v>551.72466999999995</c:v>
                </c:pt>
                <c:pt idx="1146">
                  <c:v>500.97714000000002</c:v>
                </c:pt>
                <c:pt idx="1147">
                  <c:v>430.61545000000001</c:v>
                </c:pt>
                <c:pt idx="1148">
                  <c:v>500.36865</c:v>
                </c:pt>
                <c:pt idx="1149">
                  <c:v>498.85064999999997</c:v>
                </c:pt>
                <c:pt idx="1150">
                  <c:v>512.50232000000005</c:v>
                </c:pt>
                <c:pt idx="1151">
                  <c:v>500.07425000000001</c:v>
                </c:pt>
                <c:pt idx="1152">
                  <c:v>497.79388</c:v>
                </c:pt>
                <c:pt idx="1153">
                  <c:v>464.44610999999998</c:v>
                </c:pt>
                <c:pt idx="1154">
                  <c:v>495.77154999999999</c:v>
                </c:pt>
                <c:pt idx="1155">
                  <c:v>464.45645000000002</c:v>
                </c:pt>
                <c:pt idx="1156">
                  <c:v>495.47649999999999</c:v>
                </c:pt>
                <c:pt idx="1157">
                  <c:v>503.56229000000002</c:v>
                </c:pt>
                <c:pt idx="1158">
                  <c:v>493.72079000000002</c:v>
                </c:pt>
                <c:pt idx="1159">
                  <c:v>506.35759999999999</c:v>
                </c:pt>
                <c:pt idx="1160">
                  <c:v>469.55950999999999</c:v>
                </c:pt>
                <c:pt idx="1161">
                  <c:v>532.19146999999998</c:v>
                </c:pt>
                <c:pt idx="1162">
                  <c:v>196.69728000000001</c:v>
                </c:pt>
                <c:pt idx="1163">
                  <c:v>504.45116999999999</c:v>
                </c:pt>
                <c:pt idx="1164">
                  <c:v>454.87819999999999</c:v>
                </c:pt>
                <c:pt idx="1165">
                  <c:v>480.17072000000002</c:v>
                </c:pt>
                <c:pt idx="1166">
                  <c:v>486.16016000000002</c:v>
                </c:pt>
                <c:pt idx="1167">
                  <c:v>497.15512000000001</c:v>
                </c:pt>
                <c:pt idx="1168">
                  <c:v>499.26531999999997</c:v>
                </c:pt>
                <c:pt idx="1169">
                  <c:v>239.52799999999999</c:v>
                </c:pt>
                <c:pt idx="1170">
                  <c:v>237.78676999999999</c:v>
                </c:pt>
                <c:pt idx="1171">
                  <c:v>492.35129000000001</c:v>
                </c:pt>
                <c:pt idx="1172">
                  <c:v>97.126007000000001</c:v>
                </c:pt>
                <c:pt idx="1173">
                  <c:v>464.40093999999999</c:v>
                </c:pt>
                <c:pt idx="1174">
                  <c:v>510.31195000000002</c:v>
                </c:pt>
                <c:pt idx="1175">
                  <c:v>461.99209999999999</c:v>
                </c:pt>
                <c:pt idx="1176">
                  <c:v>145.85210000000001</c:v>
                </c:pt>
                <c:pt idx="1177">
                  <c:v>504.18079</c:v>
                </c:pt>
                <c:pt idx="1178">
                  <c:v>508.03908999999999</c:v>
                </c:pt>
                <c:pt idx="1179">
                  <c:v>466.82772999999997</c:v>
                </c:pt>
                <c:pt idx="1180">
                  <c:v>418.46593999999999</c:v>
                </c:pt>
                <c:pt idx="1181">
                  <c:v>341.74716000000001</c:v>
                </c:pt>
                <c:pt idx="1182">
                  <c:v>264.68502999999998</c:v>
                </c:pt>
                <c:pt idx="1183">
                  <c:v>511.07742000000002</c:v>
                </c:pt>
                <c:pt idx="1184">
                  <c:v>494.97937000000002</c:v>
                </c:pt>
                <c:pt idx="1185">
                  <c:v>500.23822000000001</c:v>
                </c:pt>
                <c:pt idx="1186">
                  <c:v>498.47539999999998</c:v>
                </c:pt>
                <c:pt idx="1187">
                  <c:v>455.13483000000002</c:v>
                </c:pt>
                <c:pt idx="1188">
                  <c:v>479.15145999999999</c:v>
                </c:pt>
                <c:pt idx="1189">
                  <c:v>497.49509</c:v>
                </c:pt>
                <c:pt idx="1190">
                  <c:v>502.88619999999997</c:v>
                </c:pt>
                <c:pt idx="1191">
                  <c:v>471.74907999999999</c:v>
                </c:pt>
                <c:pt idx="1192">
                  <c:v>502.02645999999999</c:v>
                </c:pt>
                <c:pt idx="1193">
                  <c:v>503.65929999999997</c:v>
                </c:pt>
                <c:pt idx="1194">
                  <c:v>497.55239999999998</c:v>
                </c:pt>
                <c:pt idx="1195">
                  <c:v>28.087064999999999</c:v>
                </c:pt>
                <c:pt idx="1196">
                  <c:v>2.2305559999999999E-2</c:v>
                </c:pt>
                <c:pt idx="1197">
                  <c:v>0.98046708000000005</c:v>
                </c:pt>
                <c:pt idx="1198">
                  <c:v>4.0531879999999999E-2</c:v>
                </c:pt>
                <c:pt idx="1199">
                  <c:v>4.9165378000000004</c:v>
                </c:pt>
                <c:pt idx="1200">
                  <c:v>5.1240620999999997</c:v>
                </c:pt>
                <c:pt idx="1201">
                  <c:v>5.6052127</c:v>
                </c:pt>
                <c:pt idx="1202">
                  <c:v>5.2859707</c:v>
                </c:pt>
                <c:pt idx="1203">
                  <c:v>5.3174299999999999</c:v>
                </c:pt>
                <c:pt idx="1204">
                  <c:v>5.3439841000000001</c:v>
                </c:pt>
                <c:pt idx="1205">
                  <c:v>5.6111044999999997</c:v>
                </c:pt>
                <c:pt idx="1206">
                  <c:v>4.8138918999999998</c:v>
                </c:pt>
                <c:pt idx="1207">
                  <c:v>5.4162540000000003</c:v>
                </c:pt>
                <c:pt idx="1208">
                  <c:v>5.0715364999999997</c:v>
                </c:pt>
                <c:pt idx="1209">
                  <c:v>4.8948606999999997</c:v>
                </c:pt>
                <c:pt idx="1210">
                  <c:v>5.7848157999999996</c:v>
                </c:pt>
                <c:pt idx="1211">
                  <c:v>5.8663578000000003</c:v>
                </c:pt>
                <c:pt idx="1212">
                  <c:v>5.9228497000000004</c:v>
                </c:pt>
                <c:pt idx="1213">
                  <c:v>6.1969460999999999</c:v>
                </c:pt>
                <c:pt idx="1214">
                  <c:v>5.7654056999999996</c:v>
                </c:pt>
                <c:pt idx="1215">
                  <c:v>5.7700901</c:v>
                </c:pt>
                <c:pt idx="1216">
                  <c:v>5.093369</c:v>
                </c:pt>
                <c:pt idx="1217">
                  <c:v>4.8347797000000003</c:v>
                </c:pt>
                <c:pt idx="1218">
                  <c:v>4.3184208999999996</c:v>
                </c:pt>
                <c:pt idx="1219">
                  <c:v>4.4475693999999999</c:v>
                </c:pt>
                <c:pt idx="1220">
                  <c:v>4.1671844</c:v>
                </c:pt>
                <c:pt idx="1221">
                  <c:v>0.44940910000000001</c:v>
                </c:pt>
                <c:pt idx="1222">
                  <c:v>0.11680193</c:v>
                </c:pt>
                <c:pt idx="1223">
                  <c:v>144.18095</c:v>
                </c:pt>
                <c:pt idx="1224">
                  <c:v>23.868594999999999</c:v>
                </c:pt>
                <c:pt idx="1225">
                  <c:v>208.61008000000001</c:v>
                </c:pt>
                <c:pt idx="1226">
                  <c:v>208.84408999999999</c:v>
                </c:pt>
                <c:pt idx="1227">
                  <c:v>209.23308</c:v>
                </c:pt>
                <c:pt idx="1228">
                  <c:v>214.52279999999999</c:v>
                </c:pt>
                <c:pt idx="1229">
                  <c:v>215.37801999999999</c:v>
                </c:pt>
                <c:pt idx="1230">
                  <c:v>211.91791000000001</c:v>
                </c:pt>
                <c:pt idx="1231">
                  <c:v>217.71169</c:v>
                </c:pt>
                <c:pt idx="1232">
                  <c:v>211.14135999999999</c:v>
                </c:pt>
                <c:pt idx="1233">
                  <c:v>210.31474</c:v>
                </c:pt>
                <c:pt idx="1234">
                  <c:v>214.71558999999999</c:v>
                </c:pt>
                <c:pt idx="1235">
                  <c:v>212.86122</c:v>
                </c:pt>
                <c:pt idx="1236">
                  <c:v>210.55198999999999</c:v>
                </c:pt>
                <c:pt idx="1237">
                  <c:v>210.65799000000001</c:v>
                </c:pt>
                <c:pt idx="1238">
                  <c:v>213.57258999999999</c:v>
                </c:pt>
                <c:pt idx="1239">
                  <c:v>195.08716000000001</c:v>
                </c:pt>
                <c:pt idx="1240">
                  <c:v>349.24408</c:v>
                </c:pt>
                <c:pt idx="1241">
                  <c:v>346.14398</c:v>
                </c:pt>
                <c:pt idx="1242">
                  <c:v>361.25200999999998</c:v>
                </c:pt>
                <c:pt idx="1243">
                  <c:v>369.48253999999997</c:v>
                </c:pt>
                <c:pt idx="1244">
                  <c:v>400.79302999999999</c:v>
                </c:pt>
                <c:pt idx="1245">
                  <c:v>434.66768999999999</c:v>
                </c:pt>
                <c:pt idx="1246">
                  <c:v>385.15839</c:v>
                </c:pt>
                <c:pt idx="1247">
                  <c:v>440.24358999999998</c:v>
                </c:pt>
                <c:pt idx="1248">
                  <c:v>442.66248000000002</c:v>
                </c:pt>
                <c:pt idx="1249">
                  <c:v>439.28005999999999</c:v>
                </c:pt>
                <c:pt idx="1250">
                  <c:v>447.44466999999997</c:v>
                </c:pt>
                <c:pt idx="1251">
                  <c:v>167.16562999999999</c:v>
                </c:pt>
                <c:pt idx="1252">
                  <c:v>373.67547999999999</c:v>
                </c:pt>
                <c:pt idx="1253">
                  <c:v>472.77325000000002</c:v>
                </c:pt>
                <c:pt idx="1254">
                  <c:v>306.63848999999999</c:v>
                </c:pt>
                <c:pt idx="1255">
                  <c:v>60.877707999999998</c:v>
                </c:pt>
                <c:pt idx="1256">
                  <c:v>497.96438999999998</c:v>
                </c:pt>
                <c:pt idx="1257">
                  <c:v>446.32693</c:v>
                </c:pt>
                <c:pt idx="1258">
                  <c:v>493.01242000000002</c:v>
                </c:pt>
                <c:pt idx="1259">
                  <c:v>492.58994000000001</c:v>
                </c:pt>
                <c:pt idx="1260">
                  <c:v>432.72082999999998</c:v>
                </c:pt>
                <c:pt idx="1261">
                  <c:v>483.86489999999998</c:v>
                </c:pt>
                <c:pt idx="1262">
                  <c:v>493.00054999999998</c:v>
                </c:pt>
                <c:pt idx="1263">
                  <c:v>488.12903</c:v>
                </c:pt>
                <c:pt idx="1264">
                  <c:v>490.10059000000001</c:v>
                </c:pt>
                <c:pt idx="1265">
                  <c:v>492.91663</c:v>
                </c:pt>
                <c:pt idx="1266">
                  <c:v>485.92307</c:v>
                </c:pt>
                <c:pt idx="1267">
                  <c:v>499.78591999999998</c:v>
                </c:pt>
                <c:pt idx="1268">
                  <c:v>489.60879999999997</c:v>
                </c:pt>
                <c:pt idx="1269">
                  <c:v>497.68914999999998</c:v>
                </c:pt>
                <c:pt idx="1270">
                  <c:v>488.37457000000001</c:v>
                </c:pt>
                <c:pt idx="1271">
                  <c:v>503.69884999999999</c:v>
                </c:pt>
                <c:pt idx="1272">
                  <c:v>509.16537</c:v>
                </c:pt>
                <c:pt idx="1273">
                  <c:v>503.04599000000002</c:v>
                </c:pt>
                <c:pt idx="1274">
                  <c:v>374.49135999999999</c:v>
                </c:pt>
                <c:pt idx="1275">
                  <c:v>492.37686000000002</c:v>
                </c:pt>
                <c:pt idx="1276">
                  <c:v>489.63790999999998</c:v>
                </c:pt>
                <c:pt idx="1277">
                  <c:v>485.87808000000001</c:v>
                </c:pt>
                <c:pt idx="1278">
                  <c:v>494.14229999999998</c:v>
                </c:pt>
                <c:pt idx="1279">
                  <c:v>497.00189</c:v>
                </c:pt>
                <c:pt idx="1280">
                  <c:v>495.54395</c:v>
                </c:pt>
                <c:pt idx="1281">
                  <c:v>496.12603999999999</c:v>
                </c:pt>
                <c:pt idx="1282">
                  <c:v>324.41750999999999</c:v>
                </c:pt>
                <c:pt idx="1283">
                  <c:v>234.47783999999999</c:v>
                </c:pt>
                <c:pt idx="1284">
                  <c:v>492.68117999999998</c:v>
                </c:pt>
                <c:pt idx="1285">
                  <c:v>503.46350000000001</c:v>
                </c:pt>
                <c:pt idx="1286">
                  <c:v>491.98227000000003</c:v>
                </c:pt>
                <c:pt idx="1287">
                  <c:v>447.65143</c:v>
                </c:pt>
                <c:pt idx="1288">
                  <c:v>490.42592999999999</c:v>
                </c:pt>
                <c:pt idx="1289">
                  <c:v>508.18468999999999</c:v>
                </c:pt>
                <c:pt idx="1290">
                  <c:v>143.62066999999999</c:v>
                </c:pt>
                <c:pt idx="1291">
                  <c:v>414.07227</c:v>
                </c:pt>
                <c:pt idx="1292">
                  <c:v>310.52945</c:v>
                </c:pt>
                <c:pt idx="1293">
                  <c:v>307.14120000000003</c:v>
                </c:pt>
                <c:pt idx="1294">
                  <c:v>486.32107999999999</c:v>
                </c:pt>
                <c:pt idx="1295">
                  <c:v>483.69900999999999</c:v>
                </c:pt>
                <c:pt idx="1296">
                  <c:v>495.54633000000001</c:v>
                </c:pt>
                <c:pt idx="1297">
                  <c:v>478.15442000000002</c:v>
                </c:pt>
                <c:pt idx="1298">
                  <c:v>498.15674000000001</c:v>
                </c:pt>
                <c:pt idx="1299">
                  <c:v>494.02413999999999</c:v>
                </c:pt>
                <c:pt idx="1300">
                  <c:v>490.33877999999999</c:v>
                </c:pt>
                <c:pt idx="1301">
                  <c:v>414.78622000000001</c:v>
                </c:pt>
                <c:pt idx="1302">
                  <c:v>156.30825999999999</c:v>
                </c:pt>
                <c:pt idx="1303">
                  <c:v>494.28838999999999</c:v>
                </c:pt>
                <c:pt idx="1304">
                  <c:v>487.01871</c:v>
                </c:pt>
                <c:pt idx="1305">
                  <c:v>494.4855</c:v>
                </c:pt>
                <c:pt idx="1306">
                  <c:v>481.63015999999999</c:v>
                </c:pt>
                <c:pt idx="1307">
                  <c:v>493.80011000000002</c:v>
                </c:pt>
                <c:pt idx="1308">
                  <c:v>483.71539000000001</c:v>
                </c:pt>
                <c:pt idx="1309">
                  <c:v>497.63211000000001</c:v>
                </c:pt>
                <c:pt idx="1310">
                  <c:v>492.49245999999999</c:v>
                </c:pt>
                <c:pt idx="1311">
                  <c:v>493.23676</c:v>
                </c:pt>
                <c:pt idx="1312">
                  <c:v>492.71057000000002</c:v>
                </c:pt>
                <c:pt idx="1313">
                  <c:v>487.56256000000002</c:v>
                </c:pt>
                <c:pt idx="1314">
                  <c:v>466.26492000000002</c:v>
                </c:pt>
                <c:pt idx="1315">
                  <c:v>363.75878999999998</c:v>
                </c:pt>
                <c:pt idx="1316">
                  <c:v>423.46071999999998</c:v>
                </c:pt>
                <c:pt idx="1317">
                  <c:v>283.47201999999999</c:v>
                </c:pt>
                <c:pt idx="1318">
                  <c:v>313.55630000000002</c:v>
                </c:pt>
                <c:pt idx="1319">
                  <c:v>473.43668000000002</c:v>
                </c:pt>
                <c:pt idx="1320">
                  <c:v>546.44439999999997</c:v>
                </c:pt>
                <c:pt idx="1321">
                  <c:v>77.363060000000004</c:v>
                </c:pt>
                <c:pt idx="1322">
                  <c:v>512.87285999999995</c:v>
                </c:pt>
                <c:pt idx="1323">
                  <c:v>516.73546999999996</c:v>
                </c:pt>
                <c:pt idx="1324">
                  <c:v>505.20978000000002</c:v>
                </c:pt>
                <c:pt idx="1325">
                  <c:v>505.74466000000001</c:v>
                </c:pt>
                <c:pt idx="1326">
                  <c:v>504.36660999999998</c:v>
                </c:pt>
                <c:pt idx="1327">
                  <c:v>491.98700000000002</c:v>
                </c:pt>
                <c:pt idx="1328">
                  <c:v>451.49191000000002</c:v>
                </c:pt>
                <c:pt idx="1329">
                  <c:v>462.87112000000002</c:v>
                </c:pt>
                <c:pt idx="1330">
                  <c:v>505.75997999999998</c:v>
                </c:pt>
                <c:pt idx="1331">
                  <c:v>509.15172999999999</c:v>
                </c:pt>
                <c:pt idx="1332">
                  <c:v>509.32938000000001</c:v>
                </c:pt>
                <c:pt idx="1333">
                  <c:v>512.35913000000005</c:v>
                </c:pt>
                <c:pt idx="1334">
                  <c:v>508.13889</c:v>
                </c:pt>
                <c:pt idx="1335">
                  <c:v>508.59766000000002</c:v>
                </c:pt>
                <c:pt idx="1336">
                  <c:v>515.21587999999997</c:v>
                </c:pt>
                <c:pt idx="1337">
                  <c:v>508.82803000000001</c:v>
                </c:pt>
                <c:pt idx="1338">
                  <c:v>482.11423000000002</c:v>
                </c:pt>
                <c:pt idx="1339">
                  <c:v>120.34865000000001</c:v>
                </c:pt>
                <c:pt idx="1340">
                  <c:v>508.70056</c:v>
                </c:pt>
                <c:pt idx="1341">
                  <c:v>480.25369000000001</c:v>
                </c:pt>
                <c:pt idx="1342">
                  <c:v>503.84041999999999</c:v>
                </c:pt>
                <c:pt idx="1343">
                  <c:v>516.36072000000001</c:v>
                </c:pt>
                <c:pt idx="1344">
                  <c:v>518.41503999999998</c:v>
                </c:pt>
                <c:pt idx="1345">
                  <c:v>510.88704999999999</c:v>
                </c:pt>
                <c:pt idx="1346">
                  <c:v>474.82769999999999</c:v>
                </c:pt>
                <c:pt idx="1347">
                  <c:v>512.86626999999999</c:v>
                </c:pt>
                <c:pt idx="1348">
                  <c:v>475.86908</c:v>
                </c:pt>
                <c:pt idx="1349">
                  <c:v>508.77805000000001</c:v>
                </c:pt>
                <c:pt idx="1350">
                  <c:v>496.18112000000002</c:v>
                </c:pt>
                <c:pt idx="1351">
                  <c:v>503.23635999999999</c:v>
                </c:pt>
                <c:pt idx="1352">
                  <c:v>497.71616</c:v>
                </c:pt>
                <c:pt idx="1353">
                  <c:v>506.25745000000001</c:v>
                </c:pt>
                <c:pt idx="1354">
                  <c:v>506.21377999999999</c:v>
                </c:pt>
                <c:pt idx="1355">
                  <c:v>503.02654999999999</c:v>
                </c:pt>
                <c:pt idx="1356">
                  <c:v>519.85675000000003</c:v>
                </c:pt>
                <c:pt idx="1357">
                  <c:v>506.94461000000001</c:v>
                </c:pt>
                <c:pt idx="1358">
                  <c:v>517.41887999999994</c:v>
                </c:pt>
                <c:pt idx="1359">
                  <c:v>485.93770999999998</c:v>
                </c:pt>
                <c:pt idx="1360">
                  <c:v>514.20221000000004</c:v>
                </c:pt>
                <c:pt idx="1361">
                  <c:v>179.88016999999999</c:v>
                </c:pt>
                <c:pt idx="1362">
                  <c:v>413.70983999999999</c:v>
                </c:pt>
                <c:pt idx="1363">
                  <c:v>470.71973000000003</c:v>
                </c:pt>
                <c:pt idx="1364">
                  <c:v>500.83193999999997</c:v>
                </c:pt>
                <c:pt idx="1365">
                  <c:v>503.40719999999999</c:v>
                </c:pt>
                <c:pt idx="1366">
                  <c:v>471.36075</c:v>
                </c:pt>
                <c:pt idx="1367">
                  <c:v>513.55120999999997</c:v>
                </c:pt>
                <c:pt idx="1368">
                  <c:v>501.81720000000001</c:v>
                </c:pt>
                <c:pt idx="1369">
                  <c:v>509.03534000000002</c:v>
                </c:pt>
                <c:pt idx="1370">
                  <c:v>498.29477000000003</c:v>
                </c:pt>
                <c:pt idx="1371">
                  <c:v>509.09930000000003</c:v>
                </c:pt>
                <c:pt idx="1372">
                  <c:v>502.49196999999998</c:v>
                </c:pt>
                <c:pt idx="1373">
                  <c:v>510.14963</c:v>
                </c:pt>
                <c:pt idx="1374">
                  <c:v>497.26157000000001</c:v>
                </c:pt>
                <c:pt idx="1375">
                  <c:v>478.77161000000001</c:v>
                </c:pt>
                <c:pt idx="1376">
                  <c:v>503.74695000000003</c:v>
                </c:pt>
                <c:pt idx="1377">
                  <c:v>372.94510000000002</c:v>
                </c:pt>
                <c:pt idx="1378">
                  <c:v>243.53193999999999</c:v>
                </c:pt>
                <c:pt idx="1379">
                  <c:v>245.75873000000001</c:v>
                </c:pt>
                <c:pt idx="1380">
                  <c:v>353.17883</c:v>
                </c:pt>
                <c:pt idx="1381">
                  <c:v>507.17257999999998</c:v>
                </c:pt>
                <c:pt idx="1382">
                  <c:v>411.03903000000003</c:v>
                </c:pt>
                <c:pt idx="1383">
                  <c:v>176.47713999999999</c:v>
                </c:pt>
                <c:pt idx="1384">
                  <c:v>506.22314</c:v>
                </c:pt>
                <c:pt idx="1385">
                  <c:v>498.33501999999999</c:v>
                </c:pt>
                <c:pt idx="1386">
                  <c:v>473.29525999999998</c:v>
                </c:pt>
                <c:pt idx="1387">
                  <c:v>471.32190000000003</c:v>
                </c:pt>
                <c:pt idx="1388">
                  <c:v>500.47421000000003</c:v>
                </c:pt>
                <c:pt idx="1389">
                  <c:v>131.72757999999999</c:v>
                </c:pt>
                <c:pt idx="1390">
                  <c:v>492.27755999999999</c:v>
                </c:pt>
                <c:pt idx="1391">
                  <c:v>502.28429999999997</c:v>
                </c:pt>
                <c:pt idx="1392">
                  <c:v>498.76787999999999</c:v>
                </c:pt>
                <c:pt idx="1393">
                  <c:v>502.26181000000003</c:v>
                </c:pt>
                <c:pt idx="1394">
                  <c:v>494.15073000000001</c:v>
                </c:pt>
                <c:pt idx="1395">
                  <c:v>506.41775999999999</c:v>
                </c:pt>
                <c:pt idx="1396">
                  <c:v>436.07335999999998</c:v>
                </c:pt>
                <c:pt idx="1397">
                  <c:v>377.61306999999999</c:v>
                </c:pt>
                <c:pt idx="1398">
                  <c:v>468.84735000000001</c:v>
                </c:pt>
                <c:pt idx="1399">
                  <c:v>498.08163000000002</c:v>
                </c:pt>
                <c:pt idx="1400">
                  <c:v>504.74520999999999</c:v>
                </c:pt>
                <c:pt idx="1401">
                  <c:v>494.72167999999999</c:v>
                </c:pt>
                <c:pt idx="1402">
                  <c:v>413.03557999999998</c:v>
                </c:pt>
                <c:pt idx="1403">
                  <c:v>182.72475</c:v>
                </c:pt>
                <c:pt idx="1404">
                  <c:v>387.06542999999999</c:v>
                </c:pt>
                <c:pt idx="1405">
                  <c:v>213.72121999999999</c:v>
                </c:pt>
                <c:pt idx="1406">
                  <c:v>499.77267000000001</c:v>
                </c:pt>
                <c:pt idx="1407">
                  <c:v>116.57199</c:v>
                </c:pt>
                <c:pt idx="1408">
                  <c:v>486.27010999999999</c:v>
                </c:pt>
                <c:pt idx="1409">
                  <c:v>306.85311999999999</c:v>
                </c:pt>
                <c:pt idx="1410">
                  <c:v>453.99007999999998</c:v>
                </c:pt>
                <c:pt idx="1411">
                  <c:v>503.57986</c:v>
                </c:pt>
                <c:pt idx="1412">
                  <c:v>494.35674999999998</c:v>
                </c:pt>
                <c:pt idx="1413">
                  <c:v>191.29679999999999</c:v>
                </c:pt>
                <c:pt idx="1414">
                  <c:v>494.39902000000001</c:v>
                </c:pt>
                <c:pt idx="1415">
                  <c:v>499.60079999999999</c:v>
                </c:pt>
                <c:pt idx="1416">
                  <c:v>479.76227</c:v>
                </c:pt>
                <c:pt idx="1417">
                  <c:v>298.80477999999999</c:v>
                </c:pt>
                <c:pt idx="1418">
                  <c:v>316.98367000000002</c:v>
                </c:pt>
                <c:pt idx="1419">
                  <c:v>352.35153000000003</c:v>
                </c:pt>
                <c:pt idx="1420">
                  <c:v>496.20648</c:v>
                </c:pt>
                <c:pt idx="1421">
                  <c:v>491.97701999999998</c:v>
                </c:pt>
                <c:pt idx="1422">
                  <c:v>501.69558999999998</c:v>
                </c:pt>
                <c:pt idx="1423">
                  <c:v>492.37295999999998</c:v>
                </c:pt>
                <c:pt idx="1424">
                  <c:v>502.84998000000002</c:v>
                </c:pt>
                <c:pt idx="1425">
                  <c:v>484.99074999999999</c:v>
                </c:pt>
                <c:pt idx="1426">
                  <c:v>492.96564000000001</c:v>
                </c:pt>
                <c:pt idx="1427">
                  <c:v>491.64760999999999</c:v>
                </c:pt>
                <c:pt idx="1428">
                  <c:v>494.59055000000001</c:v>
                </c:pt>
                <c:pt idx="1429">
                  <c:v>494.87970000000001</c:v>
                </c:pt>
                <c:pt idx="1430">
                  <c:v>503.45459</c:v>
                </c:pt>
                <c:pt idx="1431">
                  <c:v>221.19019</c:v>
                </c:pt>
                <c:pt idx="1432">
                  <c:v>492.62752999999998</c:v>
                </c:pt>
                <c:pt idx="1433">
                  <c:v>505.77114999999998</c:v>
                </c:pt>
                <c:pt idx="1434">
                  <c:v>476.44860999999997</c:v>
                </c:pt>
                <c:pt idx="1435">
                  <c:v>498.37790000000001</c:v>
                </c:pt>
                <c:pt idx="1436">
                  <c:v>426.08983999999998</c:v>
                </c:pt>
                <c:pt idx="1437">
                  <c:v>498.36748999999998</c:v>
                </c:pt>
                <c:pt idx="1438">
                  <c:v>489.85302999999999</c:v>
                </c:pt>
                <c:pt idx="1439">
                  <c:v>507.68664999999999</c:v>
                </c:pt>
                <c:pt idx="1440">
                  <c:v>505.87302</c:v>
                </c:pt>
                <c:pt idx="1441">
                  <c:v>501.97881999999998</c:v>
                </c:pt>
                <c:pt idx="1442">
                  <c:v>501.56427000000002</c:v>
                </c:pt>
                <c:pt idx="1443">
                  <c:v>496.62954999999999</c:v>
                </c:pt>
                <c:pt idx="1444">
                  <c:v>501.80349999999999</c:v>
                </c:pt>
                <c:pt idx="1445">
                  <c:v>492.10672</c:v>
                </c:pt>
                <c:pt idx="1446">
                  <c:v>497.17853000000002</c:v>
                </c:pt>
                <c:pt idx="1447">
                  <c:v>494.27352999999999</c:v>
                </c:pt>
                <c:pt idx="1448">
                  <c:v>100.88551</c:v>
                </c:pt>
                <c:pt idx="1449">
                  <c:v>493.11151000000001</c:v>
                </c:pt>
                <c:pt idx="1450">
                  <c:v>505.56400000000002</c:v>
                </c:pt>
                <c:pt idx="1451">
                  <c:v>496.71706999999998</c:v>
                </c:pt>
                <c:pt idx="1452">
                  <c:v>499.69475999999997</c:v>
                </c:pt>
                <c:pt idx="1453">
                  <c:v>496.22487999999998</c:v>
                </c:pt>
                <c:pt idx="1454">
                  <c:v>493.78386999999998</c:v>
                </c:pt>
                <c:pt idx="1455">
                  <c:v>498.62166999999999</c:v>
                </c:pt>
                <c:pt idx="1456">
                  <c:v>487.51211999999998</c:v>
                </c:pt>
                <c:pt idx="1457">
                  <c:v>490.50443000000001</c:v>
                </c:pt>
                <c:pt idx="1458">
                  <c:v>492.69076999999999</c:v>
                </c:pt>
                <c:pt idx="1459">
                  <c:v>371.52834999999999</c:v>
                </c:pt>
                <c:pt idx="1460">
                  <c:v>153.47059999999999</c:v>
                </c:pt>
                <c:pt idx="1461">
                  <c:v>233.92659</c:v>
                </c:pt>
                <c:pt idx="1462">
                  <c:v>303.58109000000002</c:v>
                </c:pt>
                <c:pt idx="1463">
                  <c:v>74.049141000000006</c:v>
                </c:pt>
                <c:pt idx="1464">
                  <c:v>126.57107999999999</c:v>
                </c:pt>
                <c:pt idx="1465">
                  <c:v>448.21005000000002</c:v>
                </c:pt>
                <c:pt idx="1466">
                  <c:v>499.89328</c:v>
                </c:pt>
                <c:pt idx="1467">
                  <c:v>491.55560000000003</c:v>
                </c:pt>
                <c:pt idx="1468">
                  <c:v>492.32407000000001</c:v>
                </c:pt>
                <c:pt idx="1469">
                  <c:v>491.90305000000001</c:v>
                </c:pt>
                <c:pt idx="1470">
                  <c:v>487.74056999999999</c:v>
                </c:pt>
                <c:pt idx="1471">
                  <c:v>508.22458</c:v>
                </c:pt>
                <c:pt idx="1472">
                  <c:v>457.40512000000001</c:v>
                </c:pt>
                <c:pt idx="1473">
                  <c:v>127.98341000000001</c:v>
                </c:pt>
                <c:pt idx="1474">
                  <c:v>506.84244000000001</c:v>
                </c:pt>
                <c:pt idx="1475">
                  <c:v>508.94351</c:v>
                </c:pt>
                <c:pt idx="1476">
                  <c:v>494.36941999999999</c:v>
                </c:pt>
                <c:pt idx="1477">
                  <c:v>503.15030000000002</c:v>
                </c:pt>
                <c:pt idx="1478">
                  <c:v>486.97034000000002</c:v>
                </c:pt>
                <c:pt idx="1479">
                  <c:v>494.44986</c:v>
                </c:pt>
                <c:pt idx="1480">
                  <c:v>488.08487000000002</c:v>
                </c:pt>
                <c:pt idx="1481">
                  <c:v>471.12698</c:v>
                </c:pt>
                <c:pt idx="1482">
                  <c:v>495.70895000000002</c:v>
                </c:pt>
                <c:pt idx="1483">
                  <c:v>488.33704</c:v>
                </c:pt>
                <c:pt idx="1484">
                  <c:v>498.31182999999999</c:v>
                </c:pt>
                <c:pt idx="1485">
                  <c:v>484.88495</c:v>
                </c:pt>
                <c:pt idx="1486">
                  <c:v>503.75439</c:v>
                </c:pt>
                <c:pt idx="1487">
                  <c:v>485.81778000000003</c:v>
                </c:pt>
                <c:pt idx="1488">
                  <c:v>498.36505</c:v>
                </c:pt>
                <c:pt idx="1489">
                  <c:v>494.04880000000003</c:v>
                </c:pt>
                <c:pt idx="1490">
                  <c:v>487.69736</c:v>
                </c:pt>
                <c:pt idx="1491">
                  <c:v>427.70047</c:v>
                </c:pt>
                <c:pt idx="1492">
                  <c:v>228.76125999999999</c:v>
                </c:pt>
                <c:pt idx="1493">
                  <c:v>498.65465999999998</c:v>
                </c:pt>
                <c:pt idx="1494">
                  <c:v>490.77499</c:v>
                </c:pt>
                <c:pt idx="1495">
                  <c:v>489.32857999999999</c:v>
                </c:pt>
                <c:pt idx="1496">
                  <c:v>481.03604000000001</c:v>
                </c:pt>
                <c:pt idx="1497">
                  <c:v>486.81698999999998</c:v>
                </c:pt>
                <c:pt idx="1498">
                  <c:v>484.77566999999999</c:v>
                </c:pt>
                <c:pt idx="1499">
                  <c:v>488.79494999999997</c:v>
                </c:pt>
                <c:pt idx="1500">
                  <c:v>492.62261999999998</c:v>
                </c:pt>
                <c:pt idx="1501">
                  <c:v>499.01868000000002</c:v>
                </c:pt>
                <c:pt idx="1502">
                  <c:v>482.85811999999999</c:v>
                </c:pt>
                <c:pt idx="1503">
                  <c:v>499.89764000000002</c:v>
                </c:pt>
                <c:pt idx="1504">
                  <c:v>465.85964999999999</c:v>
                </c:pt>
                <c:pt idx="1505">
                  <c:v>494.27771000000001</c:v>
                </c:pt>
                <c:pt idx="1506">
                  <c:v>482.79813000000001</c:v>
                </c:pt>
                <c:pt idx="1507">
                  <c:v>487.74621999999999</c:v>
                </c:pt>
                <c:pt idx="1508">
                  <c:v>445.81286999999998</c:v>
                </c:pt>
                <c:pt idx="1509">
                  <c:v>485.82990000000001</c:v>
                </c:pt>
                <c:pt idx="1510">
                  <c:v>492.39120000000003</c:v>
                </c:pt>
                <c:pt idx="1511">
                  <c:v>435.84530999999998</c:v>
                </c:pt>
                <c:pt idx="1512">
                  <c:v>171.37549000000001</c:v>
                </c:pt>
                <c:pt idx="1513">
                  <c:v>497.05527000000001</c:v>
                </c:pt>
                <c:pt idx="1514">
                  <c:v>485.60608000000002</c:v>
                </c:pt>
                <c:pt idx="1515">
                  <c:v>499.44369999999998</c:v>
                </c:pt>
                <c:pt idx="1516">
                  <c:v>487.51657</c:v>
                </c:pt>
                <c:pt idx="1517">
                  <c:v>492.4556</c:v>
                </c:pt>
                <c:pt idx="1518">
                  <c:v>496.48122999999998</c:v>
                </c:pt>
                <c:pt idx="1519">
                  <c:v>501.75139999999999</c:v>
                </c:pt>
                <c:pt idx="1520">
                  <c:v>488.13815</c:v>
                </c:pt>
                <c:pt idx="1521">
                  <c:v>492.87734999999998</c:v>
                </c:pt>
                <c:pt idx="1522">
                  <c:v>492.69790999999998</c:v>
                </c:pt>
                <c:pt idx="1523">
                  <c:v>490.32819000000001</c:v>
                </c:pt>
                <c:pt idx="1524">
                  <c:v>495.46084999999999</c:v>
                </c:pt>
                <c:pt idx="1525">
                  <c:v>440.34406000000001</c:v>
                </c:pt>
                <c:pt idx="1526">
                  <c:v>497.74660999999998</c:v>
                </c:pt>
                <c:pt idx="1527">
                  <c:v>483.55106000000001</c:v>
                </c:pt>
                <c:pt idx="1528">
                  <c:v>492.06182999999999</c:v>
                </c:pt>
                <c:pt idx="1529">
                  <c:v>492.07162</c:v>
                </c:pt>
                <c:pt idx="1530">
                  <c:v>488.41147000000001</c:v>
                </c:pt>
                <c:pt idx="1531">
                  <c:v>487.32992999999999</c:v>
                </c:pt>
                <c:pt idx="1532">
                  <c:v>485.04752000000002</c:v>
                </c:pt>
                <c:pt idx="1533">
                  <c:v>484.67667</c:v>
                </c:pt>
                <c:pt idx="1534">
                  <c:v>482.21566999999999</c:v>
                </c:pt>
                <c:pt idx="1535">
                  <c:v>494.04395</c:v>
                </c:pt>
                <c:pt idx="1536">
                  <c:v>479.06716999999998</c:v>
                </c:pt>
                <c:pt idx="1537">
                  <c:v>489.13747999999998</c:v>
                </c:pt>
                <c:pt idx="1538">
                  <c:v>474.70242000000002</c:v>
                </c:pt>
                <c:pt idx="1539">
                  <c:v>485.21724999999998</c:v>
                </c:pt>
                <c:pt idx="1540">
                  <c:v>504.50493999999998</c:v>
                </c:pt>
                <c:pt idx="1541">
                  <c:v>449.42541999999997</c:v>
                </c:pt>
                <c:pt idx="1542">
                  <c:v>474.21953999999999</c:v>
                </c:pt>
                <c:pt idx="1543">
                  <c:v>485.58611999999999</c:v>
                </c:pt>
                <c:pt idx="1544">
                  <c:v>485.70947000000001</c:v>
                </c:pt>
                <c:pt idx="1545">
                  <c:v>480.88351</c:v>
                </c:pt>
                <c:pt idx="1546">
                  <c:v>485.15131000000002</c:v>
                </c:pt>
                <c:pt idx="1547">
                  <c:v>471.21463</c:v>
                </c:pt>
                <c:pt idx="1548">
                  <c:v>488.36261000000002</c:v>
                </c:pt>
                <c:pt idx="1549">
                  <c:v>458.79989999999998</c:v>
                </c:pt>
                <c:pt idx="1550">
                  <c:v>482.95663000000002</c:v>
                </c:pt>
                <c:pt idx="1551">
                  <c:v>478.47942999999998</c:v>
                </c:pt>
                <c:pt idx="1552">
                  <c:v>480.94265999999999</c:v>
                </c:pt>
                <c:pt idx="1553">
                  <c:v>493.52251999999999</c:v>
                </c:pt>
                <c:pt idx="1554">
                  <c:v>461.66854999999998</c:v>
                </c:pt>
                <c:pt idx="1555">
                  <c:v>450.17815999999999</c:v>
                </c:pt>
                <c:pt idx="1556">
                  <c:v>486.90656000000001</c:v>
                </c:pt>
                <c:pt idx="1557">
                  <c:v>475.65505999999999</c:v>
                </c:pt>
                <c:pt idx="1558">
                  <c:v>486.09955000000002</c:v>
                </c:pt>
                <c:pt idx="1559">
                  <c:v>500.58425999999997</c:v>
                </c:pt>
                <c:pt idx="1560">
                  <c:v>484.58240000000001</c:v>
                </c:pt>
                <c:pt idx="1561">
                  <c:v>493.27264000000002</c:v>
                </c:pt>
                <c:pt idx="1562">
                  <c:v>459.90120999999999</c:v>
                </c:pt>
                <c:pt idx="1563">
                  <c:v>483.65005000000002</c:v>
                </c:pt>
                <c:pt idx="1564">
                  <c:v>488.46964000000003</c:v>
                </c:pt>
                <c:pt idx="1565">
                  <c:v>218.91029</c:v>
                </c:pt>
                <c:pt idx="1566">
                  <c:v>448.56769000000003</c:v>
                </c:pt>
                <c:pt idx="1567">
                  <c:v>475.80536000000001</c:v>
                </c:pt>
                <c:pt idx="1568">
                  <c:v>492.93542000000002</c:v>
                </c:pt>
                <c:pt idx="1569">
                  <c:v>473.07306</c:v>
                </c:pt>
                <c:pt idx="1570">
                  <c:v>350.36300999999997</c:v>
                </c:pt>
                <c:pt idx="1571">
                  <c:v>321.62054000000001</c:v>
                </c:pt>
                <c:pt idx="1572">
                  <c:v>353.64879999999999</c:v>
                </c:pt>
                <c:pt idx="1573">
                  <c:v>196.51911999999999</c:v>
                </c:pt>
                <c:pt idx="1574">
                  <c:v>488.53156000000001</c:v>
                </c:pt>
                <c:pt idx="1575">
                  <c:v>477.56209999999999</c:v>
                </c:pt>
                <c:pt idx="1576">
                  <c:v>479.68387000000001</c:v>
                </c:pt>
                <c:pt idx="1577">
                  <c:v>519.52739999999994</c:v>
                </c:pt>
                <c:pt idx="1578">
                  <c:v>483.89904999999999</c:v>
                </c:pt>
                <c:pt idx="1579">
                  <c:v>488.01074</c:v>
                </c:pt>
                <c:pt idx="1580">
                  <c:v>479.86687999999998</c:v>
                </c:pt>
                <c:pt idx="1581">
                  <c:v>483.48322000000002</c:v>
                </c:pt>
                <c:pt idx="1582">
                  <c:v>479.65926999999999</c:v>
                </c:pt>
                <c:pt idx="1583">
                  <c:v>495.22070000000002</c:v>
                </c:pt>
                <c:pt idx="1584">
                  <c:v>478.72802999999999</c:v>
                </c:pt>
                <c:pt idx="1585">
                  <c:v>449.37439000000001</c:v>
                </c:pt>
                <c:pt idx="1586">
                  <c:v>477.52530000000002</c:v>
                </c:pt>
                <c:pt idx="1587">
                  <c:v>485.12711000000002</c:v>
                </c:pt>
                <c:pt idx="1588">
                  <c:v>480.17523</c:v>
                </c:pt>
                <c:pt idx="1589">
                  <c:v>484.10329999999999</c:v>
                </c:pt>
                <c:pt idx="1590">
                  <c:v>489.02361999999999</c:v>
                </c:pt>
                <c:pt idx="1591">
                  <c:v>482.20413000000002</c:v>
                </c:pt>
                <c:pt idx="1592">
                  <c:v>483.48406999999997</c:v>
                </c:pt>
                <c:pt idx="1593">
                  <c:v>480.20348999999999</c:v>
                </c:pt>
                <c:pt idx="1594">
                  <c:v>483.55718999999999</c:v>
                </c:pt>
                <c:pt idx="1595">
                  <c:v>485.29770000000002</c:v>
                </c:pt>
                <c:pt idx="1596">
                  <c:v>460.76729999999998</c:v>
                </c:pt>
                <c:pt idx="1597">
                  <c:v>477.70666999999997</c:v>
                </c:pt>
                <c:pt idx="1598">
                  <c:v>470.65024</c:v>
                </c:pt>
                <c:pt idx="1599">
                  <c:v>480.56020999999998</c:v>
                </c:pt>
                <c:pt idx="1600">
                  <c:v>487.68194999999997</c:v>
                </c:pt>
                <c:pt idx="1601">
                  <c:v>344.53134</c:v>
                </c:pt>
                <c:pt idx="1602">
                  <c:v>365.59879000000001</c:v>
                </c:pt>
                <c:pt idx="1603">
                  <c:v>42.667220999999998</c:v>
                </c:pt>
                <c:pt idx="1604">
                  <c:v>66.636275999999995</c:v>
                </c:pt>
                <c:pt idx="1605">
                  <c:v>480.58954</c:v>
                </c:pt>
                <c:pt idx="1606">
                  <c:v>332.00531000000001</c:v>
                </c:pt>
                <c:pt idx="1607">
                  <c:v>441.75542999999999</c:v>
                </c:pt>
                <c:pt idx="1608">
                  <c:v>484.52697999999998</c:v>
                </c:pt>
                <c:pt idx="1609">
                  <c:v>475.46332000000001</c:v>
                </c:pt>
                <c:pt idx="1610">
                  <c:v>483.58438000000001</c:v>
                </c:pt>
                <c:pt idx="1611">
                  <c:v>473.89852999999999</c:v>
                </c:pt>
                <c:pt idx="1612">
                  <c:v>496.72079000000002</c:v>
                </c:pt>
                <c:pt idx="1613">
                  <c:v>475.80594000000002</c:v>
                </c:pt>
                <c:pt idx="1614">
                  <c:v>488.89337</c:v>
                </c:pt>
                <c:pt idx="1615">
                  <c:v>478.10410000000002</c:v>
                </c:pt>
                <c:pt idx="1616">
                  <c:v>483.08005000000003</c:v>
                </c:pt>
                <c:pt idx="1617">
                  <c:v>481.25011999999998</c:v>
                </c:pt>
                <c:pt idx="1618">
                  <c:v>476.55765000000002</c:v>
                </c:pt>
                <c:pt idx="1619">
                  <c:v>486.41913</c:v>
                </c:pt>
                <c:pt idx="1620">
                  <c:v>106.4028</c:v>
                </c:pt>
                <c:pt idx="1621">
                  <c:v>470.05153999999999</c:v>
                </c:pt>
                <c:pt idx="1622">
                  <c:v>482.41858000000002</c:v>
                </c:pt>
                <c:pt idx="1623">
                  <c:v>481.27355999999997</c:v>
                </c:pt>
                <c:pt idx="1624">
                  <c:v>454.82506999999998</c:v>
                </c:pt>
                <c:pt idx="1625">
                  <c:v>489.33037999999999</c:v>
                </c:pt>
                <c:pt idx="1626">
                  <c:v>482.46154999999999</c:v>
                </c:pt>
                <c:pt idx="1627">
                  <c:v>482.21114999999998</c:v>
                </c:pt>
                <c:pt idx="1628">
                  <c:v>514.80078000000003</c:v>
                </c:pt>
                <c:pt idx="1629">
                  <c:v>555.51995999999997</c:v>
                </c:pt>
                <c:pt idx="1630">
                  <c:v>557.92938000000004</c:v>
                </c:pt>
                <c:pt idx="1631">
                  <c:v>544.08690999999999</c:v>
                </c:pt>
                <c:pt idx="1632">
                  <c:v>552.28003000000001</c:v>
                </c:pt>
                <c:pt idx="1633">
                  <c:v>544.50769000000003</c:v>
                </c:pt>
                <c:pt idx="1634">
                  <c:v>549.27454</c:v>
                </c:pt>
                <c:pt idx="1635">
                  <c:v>542.93413999999996</c:v>
                </c:pt>
                <c:pt idx="1636">
                  <c:v>541.89458999999999</c:v>
                </c:pt>
                <c:pt idx="1637">
                  <c:v>549.50792999999999</c:v>
                </c:pt>
                <c:pt idx="1638">
                  <c:v>538.73437999999999</c:v>
                </c:pt>
                <c:pt idx="1639">
                  <c:v>537.25873000000001</c:v>
                </c:pt>
                <c:pt idx="1640">
                  <c:v>527.39435000000003</c:v>
                </c:pt>
                <c:pt idx="1641">
                  <c:v>539.31853999999998</c:v>
                </c:pt>
                <c:pt idx="1642">
                  <c:v>522.55316000000005</c:v>
                </c:pt>
                <c:pt idx="1643">
                  <c:v>522.48108000000002</c:v>
                </c:pt>
                <c:pt idx="1644">
                  <c:v>533.50134000000003</c:v>
                </c:pt>
                <c:pt idx="1645">
                  <c:v>303.04962</c:v>
                </c:pt>
                <c:pt idx="1646">
                  <c:v>183.31825000000001</c:v>
                </c:pt>
                <c:pt idx="1647">
                  <c:v>5.3476299999999997</c:v>
                </c:pt>
                <c:pt idx="1648">
                  <c:v>608.27515000000005</c:v>
                </c:pt>
                <c:pt idx="1649">
                  <c:v>595.17309999999998</c:v>
                </c:pt>
                <c:pt idx="1650">
                  <c:v>261.12997000000001</c:v>
                </c:pt>
                <c:pt idx="1651">
                  <c:v>541.98919999999998</c:v>
                </c:pt>
                <c:pt idx="1652">
                  <c:v>547.28814999999997</c:v>
                </c:pt>
                <c:pt idx="1653">
                  <c:v>543.44159000000002</c:v>
                </c:pt>
                <c:pt idx="1654">
                  <c:v>528.14458999999999</c:v>
                </c:pt>
                <c:pt idx="1655">
                  <c:v>517.64148</c:v>
                </c:pt>
                <c:pt idx="1656">
                  <c:v>509.70708999999999</c:v>
                </c:pt>
                <c:pt idx="1657">
                  <c:v>513.73803999999996</c:v>
                </c:pt>
                <c:pt idx="1658">
                  <c:v>445.79644999999999</c:v>
                </c:pt>
                <c:pt idx="1659">
                  <c:v>512.95061999999996</c:v>
                </c:pt>
                <c:pt idx="1660">
                  <c:v>212.31674000000001</c:v>
                </c:pt>
                <c:pt idx="1661">
                  <c:v>452.80984000000001</c:v>
                </c:pt>
                <c:pt idx="1662">
                  <c:v>514.08501999999999</c:v>
                </c:pt>
                <c:pt idx="1663">
                  <c:v>508.67218000000003</c:v>
                </c:pt>
                <c:pt idx="1664">
                  <c:v>520.50885000000005</c:v>
                </c:pt>
                <c:pt idx="1665">
                  <c:v>453.04086000000001</c:v>
                </c:pt>
                <c:pt idx="1666">
                  <c:v>525.52808000000005</c:v>
                </c:pt>
                <c:pt idx="1667">
                  <c:v>520.50591999999995</c:v>
                </c:pt>
                <c:pt idx="1668">
                  <c:v>139.29275999999999</c:v>
                </c:pt>
                <c:pt idx="1669">
                  <c:v>481.18770999999998</c:v>
                </c:pt>
                <c:pt idx="1670">
                  <c:v>492.56954999999999</c:v>
                </c:pt>
                <c:pt idx="1671">
                  <c:v>538.40954999999997</c:v>
                </c:pt>
                <c:pt idx="1672">
                  <c:v>541.61841000000004</c:v>
                </c:pt>
                <c:pt idx="1673">
                  <c:v>546.90764999999999</c:v>
                </c:pt>
                <c:pt idx="1674">
                  <c:v>534.3963</c:v>
                </c:pt>
                <c:pt idx="1675">
                  <c:v>534.75653</c:v>
                </c:pt>
                <c:pt idx="1676">
                  <c:v>511.40841999999998</c:v>
                </c:pt>
                <c:pt idx="1677">
                  <c:v>438.36126999999999</c:v>
                </c:pt>
                <c:pt idx="1678">
                  <c:v>498.50698999999997</c:v>
                </c:pt>
                <c:pt idx="1679">
                  <c:v>541.83019999999999</c:v>
                </c:pt>
                <c:pt idx="1680">
                  <c:v>198.42215999999999</c:v>
                </c:pt>
                <c:pt idx="1681">
                  <c:v>359.59688999999997</c:v>
                </c:pt>
                <c:pt idx="1682">
                  <c:v>523.53967</c:v>
                </c:pt>
                <c:pt idx="1683">
                  <c:v>518.75214000000005</c:v>
                </c:pt>
                <c:pt idx="1684">
                  <c:v>514.01964999999996</c:v>
                </c:pt>
                <c:pt idx="1685">
                  <c:v>428.20544000000001</c:v>
                </c:pt>
                <c:pt idx="1686">
                  <c:v>481.30682000000002</c:v>
                </c:pt>
                <c:pt idx="1687">
                  <c:v>510.61282</c:v>
                </c:pt>
                <c:pt idx="1688">
                  <c:v>382.05563000000001</c:v>
                </c:pt>
                <c:pt idx="1689">
                  <c:v>482.70089999999999</c:v>
                </c:pt>
                <c:pt idx="1690">
                  <c:v>507.76620000000003</c:v>
                </c:pt>
                <c:pt idx="1691">
                  <c:v>539.57501000000002</c:v>
                </c:pt>
                <c:pt idx="1692">
                  <c:v>533.92389000000003</c:v>
                </c:pt>
                <c:pt idx="1693">
                  <c:v>543.72046</c:v>
                </c:pt>
                <c:pt idx="1694">
                  <c:v>429.52463</c:v>
                </c:pt>
                <c:pt idx="1695">
                  <c:v>156.22621000000001</c:v>
                </c:pt>
                <c:pt idx="1696">
                  <c:v>449.86594000000002</c:v>
                </c:pt>
                <c:pt idx="1697">
                  <c:v>507.60586999999998</c:v>
                </c:pt>
                <c:pt idx="1698">
                  <c:v>379.71618999999998</c:v>
                </c:pt>
                <c:pt idx="1699">
                  <c:v>480.30585000000002</c:v>
                </c:pt>
                <c:pt idx="1700">
                  <c:v>497.72185999999999</c:v>
                </c:pt>
                <c:pt idx="1701">
                  <c:v>455.12585000000001</c:v>
                </c:pt>
                <c:pt idx="1702">
                  <c:v>468.33755000000002</c:v>
                </c:pt>
                <c:pt idx="1703">
                  <c:v>475.35433999999998</c:v>
                </c:pt>
                <c:pt idx="1704">
                  <c:v>446.41748000000001</c:v>
                </c:pt>
                <c:pt idx="1705">
                  <c:v>437.76769999999999</c:v>
                </c:pt>
                <c:pt idx="1706">
                  <c:v>509.95513999999997</c:v>
                </c:pt>
                <c:pt idx="1707">
                  <c:v>491.15811000000002</c:v>
                </c:pt>
                <c:pt idx="1708">
                  <c:v>497.55480999999997</c:v>
                </c:pt>
                <c:pt idx="1709">
                  <c:v>492.10861</c:v>
                </c:pt>
                <c:pt idx="1710">
                  <c:v>507.39544999999998</c:v>
                </c:pt>
                <c:pt idx="1711">
                  <c:v>490.05936000000003</c:v>
                </c:pt>
                <c:pt idx="1712">
                  <c:v>494.72311000000002</c:v>
                </c:pt>
                <c:pt idx="1713">
                  <c:v>517.04003999999998</c:v>
                </c:pt>
                <c:pt idx="1714">
                  <c:v>553.97095000000002</c:v>
                </c:pt>
                <c:pt idx="1715">
                  <c:v>477.69812000000002</c:v>
                </c:pt>
                <c:pt idx="1716">
                  <c:v>526.41412000000003</c:v>
                </c:pt>
                <c:pt idx="1717">
                  <c:v>485.53368999999998</c:v>
                </c:pt>
                <c:pt idx="1718">
                  <c:v>520.17260999999996</c:v>
                </c:pt>
                <c:pt idx="1719">
                  <c:v>527.74005</c:v>
                </c:pt>
                <c:pt idx="1720">
                  <c:v>532.49627999999996</c:v>
                </c:pt>
                <c:pt idx="1721">
                  <c:v>536.33612000000005</c:v>
                </c:pt>
                <c:pt idx="1722">
                  <c:v>507.97235000000001</c:v>
                </c:pt>
                <c:pt idx="1723">
                  <c:v>532.62243999999998</c:v>
                </c:pt>
                <c:pt idx="1724">
                  <c:v>534.00702000000001</c:v>
                </c:pt>
                <c:pt idx="1725">
                  <c:v>514.66485999999998</c:v>
                </c:pt>
                <c:pt idx="1726">
                  <c:v>484.98388999999997</c:v>
                </c:pt>
                <c:pt idx="1727">
                  <c:v>520.48126000000002</c:v>
                </c:pt>
                <c:pt idx="1728">
                  <c:v>524.32788000000005</c:v>
                </c:pt>
                <c:pt idx="1729">
                  <c:v>513.23906999999997</c:v>
                </c:pt>
                <c:pt idx="1730">
                  <c:v>566.29321000000004</c:v>
                </c:pt>
                <c:pt idx="1731">
                  <c:v>535.80242999999996</c:v>
                </c:pt>
                <c:pt idx="1732">
                  <c:v>532.02454</c:v>
                </c:pt>
                <c:pt idx="1733">
                  <c:v>537.11023</c:v>
                </c:pt>
                <c:pt idx="1734">
                  <c:v>535.71857</c:v>
                </c:pt>
                <c:pt idx="1735">
                  <c:v>576.00079000000005</c:v>
                </c:pt>
                <c:pt idx="1736">
                  <c:v>534.54547000000002</c:v>
                </c:pt>
                <c:pt idx="1737">
                  <c:v>452.72519</c:v>
                </c:pt>
                <c:pt idx="1738">
                  <c:v>542.74352999999996</c:v>
                </c:pt>
                <c:pt idx="1739">
                  <c:v>548.80755999999997</c:v>
                </c:pt>
                <c:pt idx="1740">
                  <c:v>578.41369999999995</c:v>
                </c:pt>
                <c:pt idx="1741">
                  <c:v>579.85473999999999</c:v>
                </c:pt>
                <c:pt idx="1742">
                  <c:v>541.32776000000001</c:v>
                </c:pt>
                <c:pt idx="1743">
                  <c:v>543.73041000000001</c:v>
                </c:pt>
                <c:pt idx="1744">
                  <c:v>548.64617999999996</c:v>
                </c:pt>
                <c:pt idx="1745">
                  <c:v>560.97198000000003</c:v>
                </c:pt>
                <c:pt idx="1746">
                  <c:v>540.36095999999998</c:v>
                </c:pt>
                <c:pt idx="1747">
                  <c:v>536.53899999999999</c:v>
                </c:pt>
                <c:pt idx="1748">
                  <c:v>543.23743000000002</c:v>
                </c:pt>
                <c:pt idx="1749">
                  <c:v>536.08569</c:v>
                </c:pt>
                <c:pt idx="1750">
                  <c:v>525.53204000000005</c:v>
                </c:pt>
                <c:pt idx="1751">
                  <c:v>532.47173999999995</c:v>
                </c:pt>
                <c:pt idx="1752">
                  <c:v>278.71512000000001</c:v>
                </c:pt>
                <c:pt idx="1753">
                  <c:v>379.17273</c:v>
                </c:pt>
                <c:pt idx="1754">
                  <c:v>491.97442999999998</c:v>
                </c:pt>
                <c:pt idx="1755">
                  <c:v>535.25225999999998</c:v>
                </c:pt>
                <c:pt idx="1756">
                  <c:v>535.34393</c:v>
                </c:pt>
                <c:pt idx="1757">
                  <c:v>528.26733000000002</c:v>
                </c:pt>
                <c:pt idx="1758">
                  <c:v>543.86432000000002</c:v>
                </c:pt>
                <c:pt idx="1759">
                  <c:v>534.40930000000003</c:v>
                </c:pt>
                <c:pt idx="1760">
                  <c:v>527.75269000000003</c:v>
                </c:pt>
                <c:pt idx="1761">
                  <c:v>526.26757999999995</c:v>
                </c:pt>
                <c:pt idx="1762">
                  <c:v>527.32019000000003</c:v>
                </c:pt>
                <c:pt idx="1763">
                  <c:v>531.19475999999997</c:v>
                </c:pt>
                <c:pt idx="1764">
                  <c:v>520.85564999999997</c:v>
                </c:pt>
                <c:pt idx="1765">
                  <c:v>521.28917999999999</c:v>
                </c:pt>
                <c:pt idx="1766">
                  <c:v>518.83398</c:v>
                </c:pt>
                <c:pt idx="1767">
                  <c:v>524.34893999999997</c:v>
                </c:pt>
                <c:pt idx="1768">
                  <c:v>508.50967000000003</c:v>
                </c:pt>
                <c:pt idx="1769">
                  <c:v>416.83629999999999</c:v>
                </c:pt>
                <c:pt idx="1770">
                  <c:v>433.94513000000001</c:v>
                </c:pt>
                <c:pt idx="1771">
                  <c:v>526.92638999999997</c:v>
                </c:pt>
                <c:pt idx="1772">
                  <c:v>538.52588000000003</c:v>
                </c:pt>
                <c:pt idx="1773">
                  <c:v>499.76334000000003</c:v>
                </c:pt>
                <c:pt idx="1774">
                  <c:v>498.61923000000002</c:v>
                </c:pt>
                <c:pt idx="1775">
                  <c:v>486.65645999999998</c:v>
                </c:pt>
                <c:pt idx="1776">
                  <c:v>532.56781000000001</c:v>
                </c:pt>
                <c:pt idx="1777">
                  <c:v>531.03057999999999</c:v>
                </c:pt>
                <c:pt idx="1778">
                  <c:v>538.84906000000001</c:v>
                </c:pt>
                <c:pt idx="1779">
                  <c:v>532.06500000000005</c:v>
                </c:pt>
                <c:pt idx="1780">
                  <c:v>541.94708000000003</c:v>
                </c:pt>
                <c:pt idx="1781">
                  <c:v>512.18695000000002</c:v>
                </c:pt>
                <c:pt idx="1782">
                  <c:v>512.96356000000003</c:v>
                </c:pt>
                <c:pt idx="1783">
                  <c:v>534.59851000000003</c:v>
                </c:pt>
                <c:pt idx="1784">
                  <c:v>524.05817000000002</c:v>
                </c:pt>
                <c:pt idx="1785">
                  <c:v>529.72424000000001</c:v>
                </c:pt>
                <c:pt idx="1786">
                  <c:v>550.75531000000001</c:v>
                </c:pt>
                <c:pt idx="1787">
                  <c:v>466.71991000000003</c:v>
                </c:pt>
                <c:pt idx="1788">
                  <c:v>424.75781000000001</c:v>
                </c:pt>
                <c:pt idx="1789">
                  <c:v>468.37869000000001</c:v>
                </c:pt>
                <c:pt idx="1790">
                  <c:v>384.56124999999997</c:v>
                </c:pt>
                <c:pt idx="1791">
                  <c:v>518.08807000000002</c:v>
                </c:pt>
                <c:pt idx="1792">
                  <c:v>525.41492000000005</c:v>
                </c:pt>
                <c:pt idx="1793">
                  <c:v>502.50860999999998</c:v>
                </c:pt>
                <c:pt idx="1794">
                  <c:v>517.16809000000001</c:v>
                </c:pt>
                <c:pt idx="1795">
                  <c:v>481.01709</c:v>
                </c:pt>
                <c:pt idx="1796">
                  <c:v>555.24834999999996</c:v>
                </c:pt>
                <c:pt idx="1797">
                  <c:v>494.20697000000001</c:v>
                </c:pt>
                <c:pt idx="1798">
                  <c:v>517.48082999999997</c:v>
                </c:pt>
                <c:pt idx="1799">
                  <c:v>500.36887000000002</c:v>
                </c:pt>
                <c:pt idx="1800">
                  <c:v>517.49365</c:v>
                </c:pt>
                <c:pt idx="1801">
                  <c:v>512.65759000000003</c:v>
                </c:pt>
                <c:pt idx="1802">
                  <c:v>518.06353999999999</c:v>
                </c:pt>
                <c:pt idx="1803">
                  <c:v>505.93848000000003</c:v>
                </c:pt>
                <c:pt idx="1804">
                  <c:v>514.40088000000003</c:v>
                </c:pt>
                <c:pt idx="1805">
                  <c:v>502.28386999999998</c:v>
                </c:pt>
                <c:pt idx="1806">
                  <c:v>490.08163000000002</c:v>
                </c:pt>
                <c:pt idx="1807">
                  <c:v>493.82193000000001</c:v>
                </c:pt>
                <c:pt idx="1808">
                  <c:v>496.25821000000002</c:v>
                </c:pt>
                <c:pt idx="1809">
                  <c:v>503.16298999999998</c:v>
                </c:pt>
                <c:pt idx="1810">
                  <c:v>501.11124000000001</c:v>
                </c:pt>
                <c:pt idx="1811">
                  <c:v>493.49822999999998</c:v>
                </c:pt>
                <c:pt idx="1812">
                  <c:v>494.46911999999998</c:v>
                </c:pt>
                <c:pt idx="1813">
                  <c:v>509.79088999999999</c:v>
                </c:pt>
                <c:pt idx="1814">
                  <c:v>495.48122999999998</c:v>
                </c:pt>
                <c:pt idx="1815">
                  <c:v>501.48644999999999</c:v>
                </c:pt>
                <c:pt idx="1816">
                  <c:v>503.18038999999999</c:v>
                </c:pt>
                <c:pt idx="1817">
                  <c:v>502.24428999999998</c:v>
                </c:pt>
                <c:pt idx="1818">
                  <c:v>501.46014000000002</c:v>
                </c:pt>
                <c:pt idx="1819">
                  <c:v>498.58758999999998</c:v>
                </c:pt>
                <c:pt idx="1820">
                  <c:v>500.58877999999999</c:v>
                </c:pt>
                <c:pt idx="1821">
                  <c:v>505.12921</c:v>
                </c:pt>
                <c:pt idx="1822">
                  <c:v>499.50607000000002</c:v>
                </c:pt>
                <c:pt idx="1823">
                  <c:v>493.18103000000002</c:v>
                </c:pt>
                <c:pt idx="1824">
                  <c:v>292.92950000000002</c:v>
                </c:pt>
                <c:pt idx="1825">
                  <c:v>118.24315</c:v>
                </c:pt>
                <c:pt idx="1826">
                  <c:v>350.59386999999998</c:v>
                </c:pt>
                <c:pt idx="1827">
                  <c:v>235.32156000000001</c:v>
                </c:pt>
                <c:pt idx="1828">
                  <c:v>248.95804000000001</c:v>
                </c:pt>
                <c:pt idx="1829">
                  <c:v>382.11685</c:v>
                </c:pt>
                <c:pt idx="1830">
                  <c:v>414.05099000000001</c:v>
                </c:pt>
                <c:pt idx="1831">
                  <c:v>158.07533000000001</c:v>
                </c:pt>
                <c:pt idx="1832">
                  <c:v>298.51297</c:v>
                </c:pt>
                <c:pt idx="1833">
                  <c:v>337.65935999999999</c:v>
                </c:pt>
                <c:pt idx="1834">
                  <c:v>36.025596999999998</c:v>
                </c:pt>
                <c:pt idx="1835">
                  <c:v>86.437697999999997</c:v>
                </c:pt>
                <c:pt idx="1836">
                  <c:v>533.89428999999996</c:v>
                </c:pt>
                <c:pt idx="1837">
                  <c:v>91.302017000000006</c:v>
                </c:pt>
                <c:pt idx="1838">
                  <c:v>81.192008999999999</c:v>
                </c:pt>
                <c:pt idx="1839">
                  <c:v>84.562079999999995</c:v>
                </c:pt>
                <c:pt idx="1840">
                  <c:v>100.2196</c:v>
                </c:pt>
                <c:pt idx="1841">
                  <c:v>535.44994999999994</c:v>
                </c:pt>
                <c:pt idx="1842">
                  <c:v>526.18084999999996</c:v>
                </c:pt>
                <c:pt idx="1843">
                  <c:v>109.92292</c:v>
                </c:pt>
                <c:pt idx="1844">
                  <c:v>437.31509</c:v>
                </c:pt>
                <c:pt idx="1845">
                  <c:v>168.22730999999999</c:v>
                </c:pt>
                <c:pt idx="1846">
                  <c:v>446.58395000000002</c:v>
                </c:pt>
                <c:pt idx="1847">
                  <c:v>512.08099000000004</c:v>
                </c:pt>
                <c:pt idx="1848">
                  <c:v>522.66547000000003</c:v>
                </c:pt>
                <c:pt idx="1849">
                  <c:v>518.20306000000005</c:v>
                </c:pt>
                <c:pt idx="1850">
                  <c:v>323.48971999999998</c:v>
                </c:pt>
                <c:pt idx="1851">
                  <c:v>375.59258999999997</c:v>
                </c:pt>
                <c:pt idx="1852">
                  <c:v>483.22098</c:v>
                </c:pt>
                <c:pt idx="1853">
                  <c:v>509.99892999999997</c:v>
                </c:pt>
                <c:pt idx="1854">
                  <c:v>517.19501000000002</c:v>
                </c:pt>
                <c:pt idx="1855">
                  <c:v>502.44144</c:v>
                </c:pt>
                <c:pt idx="1856">
                  <c:v>514.11688000000004</c:v>
                </c:pt>
                <c:pt idx="1857">
                  <c:v>516.06146000000001</c:v>
                </c:pt>
                <c:pt idx="1858">
                  <c:v>516.70587</c:v>
                </c:pt>
                <c:pt idx="1859">
                  <c:v>480.25015000000002</c:v>
                </c:pt>
                <c:pt idx="1860">
                  <c:v>506.44970999999998</c:v>
                </c:pt>
                <c:pt idx="1861">
                  <c:v>516.92913999999996</c:v>
                </c:pt>
                <c:pt idx="1862">
                  <c:v>506.51746000000003</c:v>
                </c:pt>
                <c:pt idx="1863">
                  <c:v>513.68169999999998</c:v>
                </c:pt>
                <c:pt idx="1864">
                  <c:v>506.84589</c:v>
                </c:pt>
                <c:pt idx="1865">
                  <c:v>514.08234000000004</c:v>
                </c:pt>
                <c:pt idx="1866">
                  <c:v>509.81357000000003</c:v>
                </c:pt>
                <c:pt idx="1867">
                  <c:v>515.88189999999997</c:v>
                </c:pt>
                <c:pt idx="1868">
                  <c:v>510.37344000000002</c:v>
                </c:pt>
                <c:pt idx="1869">
                  <c:v>512.80700999999999</c:v>
                </c:pt>
                <c:pt idx="1870">
                  <c:v>512.58043999999995</c:v>
                </c:pt>
                <c:pt idx="1871">
                  <c:v>516.23375999999996</c:v>
                </c:pt>
                <c:pt idx="1872">
                  <c:v>517.83148000000006</c:v>
                </c:pt>
                <c:pt idx="1873">
                  <c:v>503.36383000000001</c:v>
                </c:pt>
                <c:pt idx="1874">
                  <c:v>519.88702000000001</c:v>
                </c:pt>
                <c:pt idx="1875">
                  <c:v>482.10741999999999</c:v>
                </c:pt>
                <c:pt idx="1876">
                  <c:v>513.42156999999997</c:v>
                </c:pt>
                <c:pt idx="1877">
                  <c:v>506.47205000000002</c:v>
                </c:pt>
                <c:pt idx="1878">
                  <c:v>509.66928000000001</c:v>
                </c:pt>
                <c:pt idx="1879">
                  <c:v>514.20934999999997</c:v>
                </c:pt>
                <c:pt idx="1880">
                  <c:v>489.17227000000003</c:v>
                </c:pt>
                <c:pt idx="1881">
                  <c:v>528.74982</c:v>
                </c:pt>
                <c:pt idx="1882">
                  <c:v>536.33148000000006</c:v>
                </c:pt>
                <c:pt idx="1883">
                  <c:v>541.62847999999997</c:v>
                </c:pt>
                <c:pt idx="1884">
                  <c:v>530.13818000000003</c:v>
                </c:pt>
                <c:pt idx="1885">
                  <c:v>546.24738000000002</c:v>
                </c:pt>
                <c:pt idx="1886">
                  <c:v>541.11328000000003</c:v>
                </c:pt>
                <c:pt idx="1887">
                  <c:v>560.05902000000003</c:v>
                </c:pt>
                <c:pt idx="1888">
                  <c:v>541.15912000000003</c:v>
                </c:pt>
                <c:pt idx="1889">
                  <c:v>558.87896999999998</c:v>
                </c:pt>
                <c:pt idx="1890">
                  <c:v>514.69537000000003</c:v>
                </c:pt>
                <c:pt idx="1891">
                  <c:v>542.97626000000002</c:v>
                </c:pt>
                <c:pt idx="1892">
                  <c:v>541.96631000000002</c:v>
                </c:pt>
                <c:pt idx="1893">
                  <c:v>545.48297000000002</c:v>
                </c:pt>
                <c:pt idx="1894">
                  <c:v>295.16367000000002</c:v>
                </c:pt>
                <c:pt idx="1895">
                  <c:v>450.79043999999999</c:v>
                </c:pt>
                <c:pt idx="1896">
                  <c:v>537.24785999999995</c:v>
                </c:pt>
                <c:pt idx="1897">
                  <c:v>535.83685000000003</c:v>
                </c:pt>
                <c:pt idx="1898">
                  <c:v>551.83465999999999</c:v>
                </c:pt>
                <c:pt idx="1899">
                  <c:v>531.11017000000004</c:v>
                </c:pt>
                <c:pt idx="1900">
                  <c:v>561.75915999999995</c:v>
                </c:pt>
                <c:pt idx="1901">
                  <c:v>551.43024000000003</c:v>
                </c:pt>
                <c:pt idx="1902">
                  <c:v>561.83227999999997</c:v>
                </c:pt>
                <c:pt idx="1903">
                  <c:v>532.13647000000003</c:v>
                </c:pt>
                <c:pt idx="1904">
                  <c:v>534.75438999999994</c:v>
                </c:pt>
                <c:pt idx="1905">
                  <c:v>523.69701999999995</c:v>
                </c:pt>
                <c:pt idx="1906">
                  <c:v>525.86162999999999</c:v>
                </c:pt>
                <c:pt idx="1907">
                  <c:v>546.89728000000002</c:v>
                </c:pt>
                <c:pt idx="1908">
                  <c:v>533.07799999999997</c:v>
                </c:pt>
                <c:pt idx="1909">
                  <c:v>533.82696999999996</c:v>
                </c:pt>
                <c:pt idx="1910">
                  <c:v>328.03084999999999</c:v>
                </c:pt>
                <c:pt idx="1911">
                  <c:v>270.79007000000001</c:v>
                </c:pt>
                <c:pt idx="1912">
                  <c:v>539.38696000000004</c:v>
                </c:pt>
                <c:pt idx="1913">
                  <c:v>554.61914000000002</c:v>
                </c:pt>
                <c:pt idx="1914">
                  <c:v>557.49847</c:v>
                </c:pt>
                <c:pt idx="1915">
                  <c:v>578.86108000000002</c:v>
                </c:pt>
                <c:pt idx="1916">
                  <c:v>534.95294000000001</c:v>
                </c:pt>
                <c:pt idx="1917">
                  <c:v>532.16936999999996</c:v>
                </c:pt>
                <c:pt idx="1918">
                  <c:v>550.27515000000005</c:v>
                </c:pt>
                <c:pt idx="1919">
                  <c:v>63.488430000000001</c:v>
                </c:pt>
                <c:pt idx="1920">
                  <c:v>543.22089000000005</c:v>
                </c:pt>
                <c:pt idx="1921">
                  <c:v>565.90930000000003</c:v>
                </c:pt>
                <c:pt idx="1922">
                  <c:v>561.29425000000003</c:v>
                </c:pt>
                <c:pt idx="1923">
                  <c:v>435.21602999999999</c:v>
                </c:pt>
                <c:pt idx="1924">
                  <c:v>226.6833</c:v>
                </c:pt>
                <c:pt idx="1925">
                  <c:v>556.09595000000002</c:v>
                </c:pt>
                <c:pt idx="1926">
                  <c:v>563.68561</c:v>
                </c:pt>
                <c:pt idx="1927">
                  <c:v>574.32001000000002</c:v>
                </c:pt>
                <c:pt idx="1928">
                  <c:v>566.52440999999999</c:v>
                </c:pt>
                <c:pt idx="1929">
                  <c:v>565.60883000000001</c:v>
                </c:pt>
                <c:pt idx="1930">
                  <c:v>556.63933999999995</c:v>
                </c:pt>
                <c:pt idx="1931">
                  <c:v>565.28112999999996</c:v>
                </c:pt>
                <c:pt idx="1932">
                  <c:v>509.59408999999999</c:v>
                </c:pt>
                <c:pt idx="1933">
                  <c:v>565.98266999999998</c:v>
                </c:pt>
                <c:pt idx="1934">
                  <c:v>554.63109999999995</c:v>
                </c:pt>
                <c:pt idx="1935">
                  <c:v>563.56268</c:v>
                </c:pt>
                <c:pt idx="1936">
                  <c:v>548.12329</c:v>
                </c:pt>
                <c:pt idx="1937">
                  <c:v>568.90783999999996</c:v>
                </c:pt>
                <c:pt idx="1938">
                  <c:v>560.10468000000003</c:v>
                </c:pt>
                <c:pt idx="1939">
                  <c:v>557.87816999999995</c:v>
                </c:pt>
                <c:pt idx="1940">
                  <c:v>558.44635000000005</c:v>
                </c:pt>
                <c:pt idx="1941">
                  <c:v>555.55309999999997</c:v>
                </c:pt>
                <c:pt idx="1942">
                  <c:v>551.85211000000004</c:v>
                </c:pt>
                <c:pt idx="1943">
                  <c:v>556.21851000000004</c:v>
                </c:pt>
                <c:pt idx="1944">
                  <c:v>563.86461999999995</c:v>
                </c:pt>
                <c:pt idx="1945">
                  <c:v>552.31042000000002</c:v>
                </c:pt>
                <c:pt idx="1946">
                  <c:v>549.91052000000002</c:v>
                </c:pt>
                <c:pt idx="1947">
                  <c:v>345.97933999999998</c:v>
                </c:pt>
                <c:pt idx="1948">
                  <c:v>484.23394999999999</c:v>
                </c:pt>
                <c:pt idx="1949">
                  <c:v>506.78622000000001</c:v>
                </c:pt>
                <c:pt idx="1950">
                  <c:v>501.32825000000003</c:v>
                </c:pt>
                <c:pt idx="1951">
                  <c:v>358.47125</c:v>
                </c:pt>
                <c:pt idx="1952">
                  <c:v>366.18549000000002</c:v>
                </c:pt>
                <c:pt idx="1953">
                  <c:v>519.10808999999995</c:v>
                </c:pt>
                <c:pt idx="1954">
                  <c:v>523.04291000000001</c:v>
                </c:pt>
                <c:pt idx="1955">
                  <c:v>483.70107999999999</c:v>
                </c:pt>
                <c:pt idx="1956">
                  <c:v>505.38146999999998</c:v>
                </c:pt>
                <c:pt idx="1957">
                  <c:v>494.00882000000001</c:v>
                </c:pt>
                <c:pt idx="1958">
                  <c:v>478.01983999999999</c:v>
                </c:pt>
                <c:pt idx="1959">
                  <c:v>489.68668000000002</c:v>
                </c:pt>
                <c:pt idx="1960">
                  <c:v>474.8494</c:v>
                </c:pt>
                <c:pt idx="1961">
                  <c:v>496.38959</c:v>
                </c:pt>
                <c:pt idx="1962">
                  <c:v>493.70209</c:v>
                </c:pt>
                <c:pt idx="1963">
                  <c:v>493.77535999999998</c:v>
                </c:pt>
                <c:pt idx="1964">
                  <c:v>504.71404999999999</c:v>
                </c:pt>
                <c:pt idx="1965">
                  <c:v>478.66595000000001</c:v>
                </c:pt>
                <c:pt idx="1966">
                  <c:v>457.91924999999998</c:v>
                </c:pt>
                <c:pt idx="1967">
                  <c:v>496.88567999999998</c:v>
                </c:pt>
                <c:pt idx="1968">
                  <c:v>495.12374999999997</c:v>
                </c:pt>
                <c:pt idx="1969">
                  <c:v>474.72066999999998</c:v>
                </c:pt>
                <c:pt idx="1970">
                  <c:v>498.01943999999997</c:v>
                </c:pt>
                <c:pt idx="1971">
                  <c:v>466.78766000000002</c:v>
                </c:pt>
                <c:pt idx="1972">
                  <c:v>498.38592999999997</c:v>
                </c:pt>
                <c:pt idx="1973">
                  <c:v>487.59728999999999</c:v>
                </c:pt>
                <c:pt idx="1974">
                  <c:v>494.28591999999998</c:v>
                </c:pt>
                <c:pt idx="1975">
                  <c:v>498.15868999999998</c:v>
                </c:pt>
                <c:pt idx="1976">
                  <c:v>439.07123000000001</c:v>
                </c:pt>
                <c:pt idx="1977">
                  <c:v>250.74034</c:v>
                </c:pt>
                <c:pt idx="1978">
                  <c:v>513.33240000000001</c:v>
                </c:pt>
                <c:pt idx="1979">
                  <c:v>510.26961999999997</c:v>
                </c:pt>
                <c:pt idx="1980">
                  <c:v>503.54178000000002</c:v>
                </c:pt>
                <c:pt idx="1981">
                  <c:v>509.83452999999997</c:v>
                </c:pt>
                <c:pt idx="1982">
                  <c:v>505.82042999999999</c:v>
                </c:pt>
                <c:pt idx="1983">
                  <c:v>516.75054999999998</c:v>
                </c:pt>
                <c:pt idx="1984">
                  <c:v>520.33190999999999</c:v>
                </c:pt>
                <c:pt idx="1985">
                  <c:v>528.71265000000005</c:v>
                </c:pt>
                <c:pt idx="1986">
                  <c:v>491.54534999999998</c:v>
                </c:pt>
                <c:pt idx="1987">
                  <c:v>492.96105999999997</c:v>
                </c:pt>
                <c:pt idx="1988">
                  <c:v>517.29674999999997</c:v>
                </c:pt>
                <c:pt idx="1989">
                  <c:v>410.36928999999998</c:v>
                </c:pt>
                <c:pt idx="1990">
                  <c:v>172.11465000000001</c:v>
                </c:pt>
                <c:pt idx="1991">
                  <c:v>512.87354000000005</c:v>
                </c:pt>
                <c:pt idx="1992">
                  <c:v>525.17737</c:v>
                </c:pt>
                <c:pt idx="1993">
                  <c:v>531.87012000000004</c:v>
                </c:pt>
                <c:pt idx="1994">
                  <c:v>519.26604999999995</c:v>
                </c:pt>
                <c:pt idx="1995">
                  <c:v>511.45456000000001</c:v>
                </c:pt>
                <c:pt idx="1996">
                  <c:v>511.25936999999999</c:v>
                </c:pt>
                <c:pt idx="1997">
                  <c:v>535.43604000000005</c:v>
                </c:pt>
                <c:pt idx="1998">
                  <c:v>80.624488999999997</c:v>
                </c:pt>
                <c:pt idx="1999">
                  <c:v>505.75051999999999</c:v>
                </c:pt>
                <c:pt idx="2000">
                  <c:v>456.20828</c:v>
                </c:pt>
                <c:pt idx="2001">
                  <c:v>81.191322</c:v>
                </c:pt>
                <c:pt idx="2002">
                  <c:v>357.10192999999998</c:v>
                </c:pt>
                <c:pt idx="2003">
                  <c:v>506.46258999999998</c:v>
                </c:pt>
                <c:pt idx="2004">
                  <c:v>485.03820999999999</c:v>
                </c:pt>
                <c:pt idx="2005">
                  <c:v>493.95794999999998</c:v>
                </c:pt>
                <c:pt idx="2006">
                  <c:v>207.74605</c:v>
                </c:pt>
                <c:pt idx="2007">
                  <c:v>332.71915000000001</c:v>
                </c:pt>
                <c:pt idx="2008">
                  <c:v>493.57042999999999</c:v>
                </c:pt>
                <c:pt idx="2009">
                  <c:v>432.18615999999997</c:v>
                </c:pt>
                <c:pt idx="2010">
                  <c:v>403.28354000000002</c:v>
                </c:pt>
                <c:pt idx="2011">
                  <c:v>185.02562</c:v>
                </c:pt>
                <c:pt idx="2012">
                  <c:v>475.89553999999998</c:v>
                </c:pt>
                <c:pt idx="2013">
                  <c:v>418.55579</c:v>
                </c:pt>
                <c:pt idx="2014">
                  <c:v>152.14677</c:v>
                </c:pt>
                <c:pt idx="2015">
                  <c:v>486.67275999999998</c:v>
                </c:pt>
                <c:pt idx="2016">
                  <c:v>106.88159</c:v>
                </c:pt>
                <c:pt idx="2017">
                  <c:v>507.64028999999999</c:v>
                </c:pt>
                <c:pt idx="2018">
                  <c:v>510.39899000000003</c:v>
                </c:pt>
                <c:pt idx="2019">
                  <c:v>507.01416</c:v>
                </c:pt>
                <c:pt idx="2020">
                  <c:v>480.49326000000002</c:v>
                </c:pt>
                <c:pt idx="2021">
                  <c:v>312.39681999999999</c:v>
                </c:pt>
                <c:pt idx="2022">
                  <c:v>275.39645000000002</c:v>
                </c:pt>
                <c:pt idx="2023">
                  <c:v>477.33701000000002</c:v>
                </c:pt>
                <c:pt idx="2024">
                  <c:v>502.88483000000002</c:v>
                </c:pt>
                <c:pt idx="2025">
                  <c:v>483.00418000000002</c:v>
                </c:pt>
                <c:pt idx="2026">
                  <c:v>501.49826000000002</c:v>
                </c:pt>
                <c:pt idx="2027">
                  <c:v>457.83447000000001</c:v>
                </c:pt>
                <c:pt idx="2028">
                  <c:v>458.15636999999998</c:v>
                </c:pt>
                <c:pt idx="2029">
                  <c:v>498.65933000000001</c:v>
                </c:pt>
                <c:pt idx="2030">
                  <c:v>297.20636000000002</c:v>
                </c:pt>
                <c:pt idx="2031">
                  <c:v>506.75778000000003</c:v>
                </c:pt>
                <c:pt idx="2032">
                  <c:v>513.93658000000005</c:v>
                </c:pt>
                <c:pt idx="2033">
                  <c:v>519.27611999999999</c:v>
                </c:pt>
                <c:pt idx="2034">
                  <c:v>518.95281999999997</c:v>
                </c:pt>
                <c:pt idx="2035">
                  <c:v>276.94495000000001</c:v>
                </c:pt>
                <c:pt idx="2036">
                  <c:v>381.20636000000002</c:v>
                </c:pt>
                <c:pt idx="2037">
                  <c:v>517.29645000000005</c:v>
                </c:pt>
                <c:pt idx="2038">
                  <c:v>518.14599999999996</c:v>
                </c:pt>
                <c:pt idx="2039">
                  <c:v>520.42200000000003</c:v>
                </c:pt>
                <c:pt idx="2040">
                  <c:v>510.85217</c:v>
                </c:pt>
                <c:pt idx="2041">
                  <c:v>510.36718999999999</c:v>
                </c:pt>
                <c:pt idx="2042">
                  <c:v>525.03039999999999</c:v>
                </c:pt>
                <c:pt idx="2043">
                  <c:v>445.36745999999999</c:v>
                </c:pt>
                <c:pt idx="2044">
                  <c:v>549.44910000000004</c:v>
                </c:pt>
                <c:pt idx="2045">
                  <c:v>35.519523999999997</c:v>
                </c:pt>
                <c:pt idx="2046">
                  <c:v>523.04918999999995</c:v>
                </c:pt>
                <c:pt idx="2047">
                  <c:v>513.73443999999995</c:v>
                </c:pt>
                <c:pt idx="2048">
                  <c:v>529.21624999999995</c:v>
                </c:pt>
                <c:pt idx="2049">
                  <c:v>74.280181999999996</c:v>
                </c:pt>
                <c:pt idx="2050">
                  <c:v>517.04107999999997</c:v>
                </c:pt>
                <c:pt idx="2051">
                  <c:v>512.42816000000005</c:v>
                </c:pt>
                <c:pt idx="2052">
                  <c:v>506.99657999999999</c:v>
                </c:pt>
                <c:pt idx="2053">
                  <c:v>511.80219</c:v>
                </c:pt>
                <c:pt idx="2054">
                  <c:v>360.00385</c:v>
                </c:pt>
                <c:pt idx="2055">
                  <c:v>512.62072999999998</c:v>
                </c:pt>
                <c:pt idx="2056">
                  <c:v>497.29723999999999</c:v>
                </c:pt>
                <c:pt idx="2057">
                  <c:v>514.28668000000005</c:v>
                </c:pt>
                <c:pt idx="2058">
                  <c:v>518.03345000000002</c:v>
                </c:pt>
                <c:pt idx="2059">
                  <c:v>515.74865999999997</c:v>
                </c:pt>
                <c:pt idx="2060">
                  <c:v>519.11530000000005</c:v>
                </c:pt>
                <c:pt idx="2061">
                  <c:v>515.40778</c:v>
                </c:pt>
                <c:pt idx="2062">
                  <c:v>519.36577999999997</c:v>
                </c:pt>
                <c:pt idx="2063">
                  <c:v>507.12247000000002</c:v>
                </c:pt>
                <c:pt idx="2064">
                  <c:v>517.77954</c:v>
                </c:pt>
                <c:pt idx="2065">
                  <c:v>505.06734999999998</c:v>
                </c:pt>
                <c:pt idx="2066">
                  <c:v>522.24785999999995</c:v>
                </c:pt>
                <c:pt idx="2067">
                  <c:v>512.77013999999997</c:v>
                </c:pt>
                <c:pt idx="2068">
                  <c:v>521.45306000000005</c:v>
                </c:pt>
                <c:pt idx="2069">
                  <c:v>523.26757999999995</c:v>
                </c:pt>
                <c:pt idx="2070">
                  <c:v>519.36774000000003</c:v>
                </c:pt>
                <c:pt idx="2071">
                  <c:v>525.45885999999996</c:v>
                </c:pt>
                <c:pt idx="2072">
                  <c:v>419.32529</c:v>
                </c:pt>
                <c:pt idx="2073">
                  <c:v>478.79354999999998</c:v>
                </c:pt>
                <c:pt idx="2074">
                  <c:v>275.93554999999998</c:v>
                </c:pt>
                <c:pt idx="2075">
                  <c:v>319.01746000000003</c:v>
                </c:pt>
                <c:pt idx="2076">
                  <c:v>259.36362000000003</c:v>
                </c:pt>
                <c:pt idx="2077">
                  <c:v>210.70394999999999</c:v>
                </c:pt>
                <c:pt idx="2078">
                  <c:v>203.20554000000001</c:v>
                </c:pt>
                <c:pt idx="2079">
                  <c:v>520.48584000000005</c:v>
                </c:pt>
                <c:pt idx="2080">
                  <c:v>514.83929000000001</c:v>
                </c:pt>
                <c:pt idx="2081">
                  <c:v>513.13367000000005</c:v>
                </c:pt>
                <c:pt idx="2082">
                  <c:v>510.44287000000003</c:v>
                </c:pt>
                <c:pt idx="2083">
                  <c:v>73.279854</c:v>
                </c:pt>
                <c:pt idx="2084">
                  <c:v>519.37334999999996</c:v>
                </c:pt>
                <c:pt idx="2085">
                  <c:v>518.78607</c:v>
                </c:pt>
                <c:pt idx="2086">
                  <c:v>515.48712</c:v>
                </c:pt>
                <c:pt idx="2087">
                  <c:v>510.66397000000001</c:v>
                </c:pt>
                <c:pt idx="2088">
                  <c:v>519.99303999999995</c:v>
                </c:pt>
                <c:pt idx="2089">
                  <c:v>516.79589999999996</c:v>
                </c:pt>
                <c:pt idx="2090">
                  <c:v>482.30806999999999</c:v>
                </c:pt>
                <c:pt idx="2091">
                  <c:v>513.93231000000003</c:v>
                </c:pt>
                <c:pt idx="2092">
                  <c:v>511.00963999999999</c:v>
                </c:pt>
                <c:pt idx="2093">
                  <c:v>144.42589000000001</c:v>
                </c:pt>
                <c:pt idx="2094">
                  <c:v>512.94011999999998</c:v>
                </c:pt>
                <c:pt idx="2095">
                  <c:v>525.44439999999997</c:v>
                </c:pt>
                <c:pt idx="2096">
                  <c:v>518.44195999999999</c:v>
                </c:pt>
                <c:pt idx="2097">
                  <c:v>475.80358999999999</c:v>
                </c:pt>
                <c:pt idx="2098">
                  <c:v>505.24923999999999</c:v>
                </c:pt>
                <c:pt idx="2099">
                  <c:v>116.57163</c:v>
                </c:pt>
                <c:pt idx="2100">
                  <c:v>562.64862000000005</c:v>
                </c:pt>
                <c:pt idx="2101">
                  <c:v>75.274803000000006</c:v>
                </c:pt>
                <c:pt idx="2102">
                  <c:v>176.34327999999999</c:v>
                </c:pt>
                <c:pt idx="2103">
                  <c:v>416.84032999999999</c:v>
                </c:pt>
                <c:pt idx="2104">
                  <c:v>487.24677000000003</c:v>
                </c:pt>
                <c:pt idx="2105">
                  <c:v>513.82854999999995</c:v>
                </c:pt>
                <c:pt idx="2106">
                  <c:v>523.64844000000005</c:v>
                </c:pt>
                <c:pt idx="2107">
                  <c:v>512.18029999999999</c:v>
                </c:pt>
                <c:pt idx="2108">
                  <c:v>529.42303000000004</c:v>
                </c:pt>
                <c:pt idx="2109">
                  <c:v>523.28264999999999</c:v>
                </c:pt>
                <c:pt idx="2110">
                  <c:v>516.62023999999997</c:v>
                </c:pt>
                <c:pt idx="2111">
                  <c:v>428.26776000000001</c:v>
                </c:pt>
                <c:pt idx="2112">
                  <c:v>465.74288999999999</c:v>
                </c:pt>
                <c:pt idx="2113">
                  <c:v>484.11642000000001</c:v>
                </c:pt>
                <c:pt idx="2114">
                  <c:v>515.79395</c:v>
                </c:pt>
                <c:pt idx="2115">
                  <c:v>510.21953999999999</c:v>
                </c:pt>
                <c:pt idx="2116">
                  <c:v>510.04791</c:v>
                </c:pt>
                <c:pt idx="2117">
                  <c:v>512.77617999999995</c:v>
                </c:pt>
                <c:pt idx="2118">
                  <c:v>506.38387999999998</c:v>
                </c:pt>
                <c:pt idx="2119">
                  <c:v>511.80144999999999</c:v>
                </c:pt>
                <c:pt idx="2120">
                  <c:v>516.15972999999997</c:v>
                </c:pt>
                <c:pt idx="2121">
                  <c:v>519.73797999999999</c:v>
                </c:pt>
                <c:pt idx="2122">
                  <c:v>516.66467</c:v>
                </c:pt>
                <c:pt idx="2123">
                  <c:v>511.99847</c:v>
                </c:pt>
                <c:pt idx="2124">
                  <c:v>516.42809999999997</c:v>
                </c:pt>
                <c:pt idx="2125">
                  <c:v>511.02100000000002</c:v>
                </c:pt>
                <c:pt idx="2126">
                  <c:v>492.33474999999999</c:v>
                </c:pt>
                <c:pt idx="2127">
                  <c:v>515.74927000000002</c:v>
                </c:pt>
                <c:pt idx="2128">
                  <c:v>520.91625999999997</c:v>
                </c:pt>
                <c:pt idx="2129">
                  <c:v>513.37261999999998</c:v>
                </c:pt>
                <c:pt idx="2130">
                  <c:v>513.91241000000002</c:v>
                </c:pt>
                <c:pt idx="2131">
                  <c:v>513.89111000000003</c:v>
                </c:pt>
                <c:pt idx="2132">
                  <c:v>517.24054000000001</c:v>
                </c:pt>
                <c:pt idx="2133">
                  <c:v>507.60269</c:v>
                </c:pt>
                <c:pt idx="2134">
                  <c:v>507.34557999999998</c:v>
                </c:pt>
                <c:pt idx="2135">
                  <c:v>517.49243000000001</c:v>
                </c:pt>
                <c:pt idx="2136">
                  <c:v>512.25207999999998</c:v>
                </c:pt>
                <c:pt idx="2137">
                  <c:v>481.61962999999997</c:v>
                </c:pt>
                <c:pt idx="2138">
                  <c:v>511.86541999999997</c:v>
                </c:pt>
                <c:pt idx="2139">
                  <c:v>530.76526000000001</c:v>
                </c:pt>
                <c:pt idx="2140">
                  <c:v>513.23041000000001</c:v>
                </c:pt>
                <c:pt idx="2141">
                  <c:v>509.50214</c:v>
                </c:pt>
                <c:pt idx="2142">
                  <c:v>243.34395000000001</c:v>
                </c:pt>
                <c:pt idx="2143">
                  <c:v>363.39242999999999</c:v>
                </c:pt>
                <c:pt idx="2144">
                  <c:v>517.64673000000005</c:v>
                </c:pt>
                <c:pt idx="2145">
                  <c:v>474.52454</c:v>
                </c:pt>
                <c:pt idx="2146">
                  <c:v>510.69299000000001</c:v>
                </c:pt>
                <c:pt idx="2147">
                  <c:v>498.63128999999998</c:v>
                </c:pt>
                <c:pt idx="2148">
                  <c:v>530.12549000000001</c:v>
                </c:pt>
                <c:pt idx="2149">
                  <c:v>517.35028</c:v>
                </c:pt>
                <c:pt idx="2150">
                  <c:v>482.76718</c:v>
                </c:pt>
                <c:pt idx="2151">
                  <c:v>453.79901000000001</c:v>
                </c:pt>
                <c:pt idx="2152">
                  <c:v>516.02075000000002</c:v>
                </c:pt>
                <c:pt idx="2153">
                  <c:v>504.77028999999999</c:v>
                </c:pt>
                <c:pt idx="2154">
                  <c:v>289.30423000000002</c:v>
                </c:pt>
                <c:pt idx="2155">
                  <c:v>177.14452</c:v>
                </c:pt>
                <c:pt idx="2156">
                  <c:v>312.60991999999999</c:v>
                </c:pt>
                <c:pt idx="2157">
                  <c:v>519.85582999999997</c:v>
                </c:pt>
                <c:pt idx="2158">
                  <c:v>516.18871999999999</c:v>
                </c:pt>
                <c:pt idx="2159">
                  <c:v>519.72284000000002</c:v>
                </c:pt>
                <c:pt idx="2160">
                  <c:v>521.36035000000004</c:v>
                </c:pt>
                <c:pt idx="2161">
                  <c:v>524.28747999999996</c:v>
                </c:pt>
                <c:pt idx="2162">
                  <c:v>481.61867999999998</c:v>
                </c:pt>
                <c:pt idx="2163">
                  <c:v>522.59325999999999</c:v>
                </c:pt>
                <c:pt idx="2164">
                  <c:v>485.17147999999997</c:v>
                </c:pt>
                <c:pt idx="2165">
                  <c:v>505.81848000000002</c:v>
                </c:pt>
                <c:pt idx="2166">
                  <c:v>486.43185</c:v>
                </c:pt>
                <c:pt idx="2167">
                  <c:v>121.0882</c:v>
                </c:pt>
                <c:pt idx="2168">
                  <c:v>518.97717</c:v>
                </c:pt>
                <c:pt idx="2169">
                  <c:v>506.16052000000002</c:v>
                </c:pt>
                <c:pt idx="2170">
                  <c:v>519.66179999999997</c:v>
                </c:pt>
                <c:pt idx="2171">
                  <c:v>513.94806000000005</c:v>
                </c:pt>
                <c:pt idx="2172">
                  <c:v>510.37756000000002</c:v>
                </c:pt>
                <c:pt idx="2173">
                  <c:v>175.71541999999999</c:v>
                </c:pt>
                <c:pt idx="2174">
                  <c:v>466.27667000000002</c:v>
                </c:pt>
                <c:pt idx="2175">
                  <c:v>488.28766000000002</c:v>
                </c:pt>
                <c:pt idx="2176">
                  <c:v>527.67163000000005</c:v>
                </c:pt>
                <c:pt idx="2177">
                  <c:v>540.55242999999996</c:v>
                </c:pt>
                <c:pt idx="2178">
                  <c:v>509.24059999999997</c:v>
                </c:pt>
                <c:pt idx="2179">
                  <c:v>540.89362000000006</c:v>
                </c:pt>
                <c:pt idx="2180">
                  <c:v>530.04303000000004</c:v>
                </c:pt>
                <c:pt idx="2181">
                  <c:v>551.42816000000005</c:v>
                </c:pt>
                <c:pt idx="2182">
                  <c:v>544.35131999999999</c:v>
                </c:pt>
                <c:pt idx="2183">
                  <c:v>541.47675000000004</c:v>
                </c:pt>
                <c:pt idx="2184">
                  <c:v>541.31915000000004</c:v>
                </c:pt>
                <c:pt idx="2185">
                  <c:v>532.18127000000004</c:v>
                </c:pt>
                <c:pt idx="2186">
                  <c:v>557.71489999999994</c:v>
                </c:pt>
                <c:pt idx="2187">
                  <c:v>542.21387000000004</c:v>
                </c:pt>
                <c:pt idx="2188">
                  <c:v>102.73157999999999</c:v>
                </c:pt>
                <c:pt idx="2189">
                  <c:v>530.41936999999996</c:v>
                </c:pt>
                <c:pt idx="2190">
                  <c:v>559.32659999999998</c:v>
                </c:pt>
                <c:pt idx="2191">
                  <c:v>552.15099999999995</c:v>
                </c:pt>
                <c:pt idx="2192">
                  <c:v>565.89220999999998</c:v>
                </c:pt>
                <c:pt idx="2193">
                  <c:v>541.63982999999996</c:v>
                </c:pt>
                <c:pt idx="2194">
                  <c:v>484.35809</c:v>
                </c:pt>
                <c:pt idx="2195">
                  <c:v>552.06817999999998</c:v>
                </c:pt>
                <c:pt idx="2196">
                  <c:v>555.45612000000006</c:v>
                </c:pt>
                <c:pt idx="2197">
                  <c:v>548.41710999999998</c:v>
                </c:pt>
                <c:pt idx="2198">
                  <c:v>531.81830000000002</c:v>
                </c:pt>
                <c:pt idx="2199">
                  <c:v>560.64844000000005</c:v>
                </c:pt>
                <c:pt idx="2200">
                  <c:v>556.37885000000006</c:v>
                </c:pt>
                <c:pt idx="2201">
                  <c:v>562.44141000000002</c:v>
                </c:pt>
                <c:pt idx="2202">
                  <c:v>552.65125</c:v>
                </c:pt>
                <c:pt idx="2203">
                  <c:v>572.36883999999998</c:v>
                </c:pt>
                <c:pt idx="2204">
                  <c:v>548.08582000000001</c:v>
                </c:pt>
                <c:pt idx="2205">
                  <c:v>561.21527000000003</c:v>
                </c:pt>
                <c:pt idx="2206">
                  <c:v>547.31897000000004</c:v>
                </c:pt>
                <c:pt idx="2207">
                  <c:v>547.58654999999999</c:v>
                </c:pt>
                <c:pt idx="2208">
                  <c:v>545.08623999999998</c:v>
                </c:pt>
                <c:pt idx="2209">
                  <c:v>549.53979000000004</c:v>
                </c:pt>
                <c:pt idx="2210">
                  <c:v>553.41821000000004</c:v>
                </c:pt>
                <c:pt idx="2211">
                  <c:v>523.76067999999998</c:v>
                </c:pt>
                <c:pt idx="2212">
                  <c:v>543.76868000000002</c:v>
                </c:pt>
                <c:pt idx="2213">
                  <c:v>553.88806</c:v>
                </c:pt>
                <c:pt idx="2214">
                  <c:v>547.02570000000003</c:v>
                </c:pt>
                <c:pt idx="2215">
                  <c:v>467.90899999999999</c:v>
                </c:pt>
                <c:pt idx="2216">
                  <c:v>520.06232</c:v>
                </c:pt>
                <c:pt idx="2217">
                  <c:v>529.53423999999995</c:v>
                </c:pt>
                <c:pt idx="2218">
                  <c:v>502.77686</c:v>
                </c:pt>
                <c:pt idx="2219">
                  <c:v>554.62707999999998</c:v>
                </c:pt>
                <c:pt idx="2220">
                  <c:v>539.35046</c:v>
                </c:pt>
                <c:pt idx="2221">
                  <c:v>541.94683999999995</c:v>
                </c:pt>
                <c:pt idx="2222">
                  <c:v>502.82882999999998</c:v>
                </c:pt>
                <c:pt idx="2223">
                  <c:v>533.36395000000005</c:v>
                </c:pt>
                <c:pt idx="2224">
                  <c:v>546.00420999999994</c:v>
                </c:pt>
                <c:pt idx="2225">
                  <c:v>530.94994999999994</c:v>
                </c:pt>
                <c:pt idx="2226">
                  <c:v>502.01366999999999</c:v>
                </c:pt>
                <c:pt idx="2227">
                  <c:v>525.12665000000004</c:v>
                </c:pt>
                <c:pt idx="2228">
                  <c:v>533.02417000000003</c:v>
                </c:pt>
                <c:pt idx="2229">
                  <c:v>530.67267000000004</c:v>
                </c:pt>
                <c:pt idx="2230">
                  <c:v>545.95477000000005</c:v>
                </c:pt>
                <c:pt idx="2231">
                  <c:v>540.59051999999997</c:v>
                </c:pt>
                <c:pt idx="2232">
                  <c:v>536.22357</c:v>
                </c:pt>
                <c:pt idx="2233">
                  <c:v>527.45434999999998</c:v>
                </c:pt>
                <c:pt idx="2234">
                  <c:v>529.19817999999998</c:v>
                </c:pt>
                <c:pt idx="2235">
                  <c:v>530.32928000000004</c:v>
                </c:pt>
                <c:pt idx="2236">
                  <c:v>525.77142000000003</c:v>
                </c:pt>
                <c:pt idx="2237">
                  <c:v>523.97600999999997</c:v>
                </c:pt>
                <c:pt idx="2238">
                  <c:v>522.44519000000003</c:v>
                </c:pt>
                <c:pt idx="2239">
                  <c:v>528.11559999999997</c:v>
                </c:pt>
                <c:pt idx="2240">
                  <c:v>520.03252999999995</c:v>
                </c:pt>
                <c:pt idx="2241">
                  <c:v>484.39053000000001</c:v>
                </c:pt>
                <c:pt idx="2242">
                  <c:v>103.63912999999999</c:v>
                </c:pt>
                <c:pt idx="2243">
                  <c:v>532.05402000000004</c:v>
                </c:pt>
                <c:pt idx="2244">
                  <c:v>537.61645999999996</c:v>
                </c:pt>
                <c:pt idx="2245">
                  <c:v>524.07818999999995</c:v>
                </c:pt>
                <c:pt idx="2246">
                  <c:v>534.67664000000002</c:v>
                </c:pt>
                <c:pt idx="2247">
                  <c:v>526.10004000000004</c:v>
                </c:pt>
                <c:pt idx="2248">
                  <c:v>528.78454999999997</c:v>
                </c:pt>
                <c:pt idx="2249">
                  <c:v>511.65820000000002</c:v>
                </c:pt>
                <c:pt idx="2250">
                  <c:v>526.03734999999995</c:v>
                </c:pt>
                <c:pt idx="2251">
                  <c:v>521.30742999999995</c:v>
                </c:pt>
                <c:pt idx="2252">
                  <c:v>452.35210999999998</c:v>
                </c:pt>
                <c:pt idx="2253">
                  <c:v>166.34003999999999</c:v>
                </c:pt>
                <c:pt idx="2254">
                  <c:v>528.85675000000003</c:v>
                </c:pt>
                <c:pt idx="2255">
                  <c:v>519.35504000000003</c:v>
                </c:pt>
                <c:pt idx="2256">
                  <c:v>175.10909000000001</c:v>
                </c:pt>
                <c:pt idx="2257">
                  <c:v>431.04381999999998</c:v>
                </c:pt>
                <c:pt idx="2258">
                  <c:v>516.87072999999998</c:v>
                </c:pt>
                <c:pt idx="2259">
                  <c:v>261.55045000000001</c:v>
                </c:pt>
                <c:pt idx="2260">
                  <c:v>306.05106000000001</c:v>
                </c:pt>
                <c:pt idx="2261">
                  <c:v>517.31573000000003</c:v>
                </c:pt>
                <c:pt idx="2262">
                  <c:v>506.20828</c:v>
                </c:pt>
                <c:pt idx="2263">
                  <c:v>316.13263000000001</c:v>
                </c:pt>
                <c:pt idx="2264">
                  <c:v>320.71010999999999</c:v>
                </c:pt>
                <c:pt idx="2265">
                  <c:v>515.99627999999996</c:v>
                </c:pt>
                <c:pt idx="2266">
                  <c:v>524.67133000000001</c:v>
                </c:pt>
                <c:pt idx="2267">
                  <c:v>507.00623000000002</c:v>
                </c:pt>
                <c:pt idx="2268">
                  <c:v>516.16290000000004</c:v>
                </c:pt>
                <c:pt idx="2269">
                  <c:v>503.81238000000002</c:v>
                </c:pt>
                <c:pt idx="2270">
                  <c:v>516.03869999999995</c:v>
                </c:pt>
                <c:pt idx="2271">
                  <c:v>18.34449</c:v>
                </c:pt>
                <c:pt idx="2272">
                  <c:v>245.41566</c:v>
                </c:pt>
                <c:pt idx="2273">
                  <c:v>526.00573999999995</c:v>
                </c:pt>
                <c:pt idx="2274">
                  <c:v>545.83478000000002</c:v>
                </c:pt>
                <c:pt idx="2275">
                  <c:v>523.16759999999999</c:v>
                </c:pt>
                <c:pt idx="2276">
                  <c:v>536.47388000000001</c:v>
                </c:pt>
                <c:pt idx="2277">
                  <c:v>520.91443000000004</c:v>
                </c:pt>
                <c:pt idx="2278">
                  <c:v>543.49785999999995</c:v>
                </c:pt>
                <c:pt idx="2279">
                  <c:v>546.22400000000005</c:v>
                </c:pt>
                <c:pt idx="2280">
                  <c:v>536.25842</c:v>
                </c:pt>
                <c:pt idx="2281">
                  <c:v>590.24982</c:v>
                </c:pt>
                <c:pt idx="2282">
                  <c:v>540.81957999999997</c:v>
                </c:pt>
                <c:pt idx="2283">
                  <c:v>540.17547999999999</c:v>
                </c:pt>
                <c:pt idx="2284">
                  <c:v>542.07525999999996</c:v>
                </c:pt>
                <c:pt idx="2285">
                  <c:v>518.47667999999999</c:v>
                </c:pt>
                <c:pt idx="2286">
                  <c:v>547.40033000000005</c:v>
                </c:pt>
                <c:pt idx="2287">
                  <c:v>541.34204</c:v>
                </c:pt>
                <c:pt idx="2288">
                  <c:v>483.95575000000002</c:v>
                </c:pt>
                <c:pt idx="2289">
                  <c:v>540.11053000000004</c:v>
                </c:pt>
                <c:pt idx="2290">
                  <c:v>547.06091000000004</c:v>
                </c:pt>
                <c:pt idx="2291">
                  <c:v>402.63488999999998</c:v>
                </c:pt>
                <c:pt idx="2292">
                  <c:v>547.88715000000002</c:v>
                </c:pt>
                <c:pt idx="2293">
                  <c:v>599.07709</c:v>
                </c:pt>
                <c:pt idx="2294">
                  <c:v>519.30676000000005</c:v>
                </c:pt>
                <c:pt idx="2295">
                  <c:v>512.70856000000003</c:v>
                </c:pt>
                <c:pt idx="2296">
                  <c:v>537.88329999999996</c:v>
                </c:pt>
                <c:pt idx="2297">
                  <c:v>454.78316999999998</c:v>
                </c:pt>
                <c:pt idx="2298">
                  <c:v>470.73205999999999</c:v>
                </c:pt>
                <c:pt idx="2299">
                  <c:v>550.51373000000001</c:v>
                </c:pt>
                <c:pt idx="2300">
                  <c:v>524.22551999999996</c:v>
                </c:pt>
                <c:pt idx="2301">
                  <c:v>512.55713000000003</c:v>
                </c:pt>
                <c:pt idx="2302">
                  <c:v>522.15607</c:v>
                </c:pt>
                <c:pt idx="2303">
                  <c:v>441.60390999999998</c:v>
                </c:pt>
                <c:pt idx="2304">
                  <c:v>506.66437000000002</c:v>
                </c:pt>
                <c:pt idx="2305">
                  <c:v>340.14719000000002</c:v>
                </c:pt>
                <c:pt idx="2306">
                  <c:v>258.04279000000002</c:v>
                </c:pt>
                <c:pt idx="2307">
                  <c:v>306.38974000000002</c:v>
                </c:pt>
                <c:pt idx="2308">
                  <c:v>505.32873999999998</c:v>
                </c:pt>
                <c:pt idx="2309">
                  <c:v>555.005</c:v>
                </c:pt>
                <c:pt idx="2310">
                  <c:v>478.97255999999999</c:v>
                </c:pt>
                <c:pt idx="2311">
                  <c:v>458.88037000000003</c:v>
                </c:pt>
                <c:pt idx="2312">
                  <c:v>553.00414999999998</c:v>
                </c:pt>
                <c:pt idx="2313">
                  <c:v>213.90281999999999</c:v>
                </c:pt>
                <c:pt idx="2314">
                  <c:v>66.074714999999998</c:v>
                </c:pt>
                <c:pt idx="2315">
                  <c:v>554.19806000000005</c:v>
                </c:pt>
                <c:pt idx="2316">
                  <c:v>561.46906000000001</c:v>
                </c:pt>
                <c:pt idx="2317">
                  <c:v>562.28137000000004</c:v>
                </c:pt>
                <c:pt idx="2318">
                  <c:v>556.68529999999998</c:v>
                </c:pt>
                <c:pt idx="2319">
                  <c:v>442.38855000000001</c:v>
                </c:pt>
                <c:pt idx="2320">
                  <c:v>554.46789999999999</c:v>
                </c:pt>
                <c:pt idx="2321">
                  <c:v>537.08649000000003</c:v>
                </c:pt>
                <c:pt idx="2322">
                  <c:v>525.78869999999995</c:v>
                </c:pt>
                <c:pt idx="2323">
                  <c:v>551.12079000000006</c:v>
                </c:pt>
                <c:pt idx="2324">
                  <c:v>549.11303999999996</c:v>
                </c:pt>
                <c:pt idx="2325">
                  <c:v>549.97875999999997</c:v>
                </c:pt>
                <c:pt idx="2326">
                  <c:v>551.35968000000003</c:v>
                </c:pt>
                <c:pt idx="2327">
                  <c:v>557.00347999999997</c:v>
                </c:pt>
                <c:pt idx="2328">
                  <c:v>555.38556000000005</c:v>
                </c:pt>
                <c:pt idx="2329">
                  <c:v>538.66607999999997</c:v>
                </c:pt>
                <c:pt idx="2330">
                  <c:v>544.66814999999997</c:v>
                </c:pt>
                <c:pt idx="2331">
                  <c:v>539.45141999999998</c:v>
                </c:pt>
                <c:pt idx="2332">
                  <c:v>543.70556999999997</c:v>
                </c:pt>
                <c:pt idx="2333">
                  <c:v>204.13818000000001</c:v>
                </c:pt>
                <c:pt idx="2334">
                  <c:v>539.20032000000003</c:v>
                </c:pt>
                <c:pt idx="2335">
                  <c:v>549.22351000000003</c:v>
                </c:pt>
                <c:pt idx="2336">
                  <c:v>525.39594</c:v>
                </c:pt>
                <c:pt idx="2337">
                  <c:v>534.31024000000002</c:v>
                </c:pt>
                <c:pt idx="2338">
                  <c:v>372.42883</c:v>
                </c:pt>
                <c:pt idx="2339">
                  <c:v>480.30621000000002</c:v>
                </c:pt>
                <c:pt idx="2340">
                  <c:v>493.19765999999998</c:v>
                </c:pt>
                <c:pt idx="2341">
                  <c:v>233.07561000000001</c:v>
                </c:pt>
                <c:pt idx="2342">
                  <c:v>512.39301</c:v>
                </c:pt>
                <c:pt idx="2343">
                  <c:v>503.48937999999998</c:v>
                </c:pt>
                <c:pt idx="2344">
                  <c:v>511.19567999999998</c:v>
                </c:pt>
                <c:pt idx="2345">
                  <c:v>499.60629</c:v>
                </c:pt>
                <c:pt idx="2346">
                  <c:v>504.89764000000002</c:v>
                </c:pt>
                <c:pt idx="2347">
                  <c:v>456.37265000000002</c:v>
                </c:pt>
                <c:pt idx="2348">
                  <c:v>509.70468</c:v>
                </c:pt>
                <c:pt idx="2349">
                  <c:v>573.85326999999995</c:v>
                </c:pt>
                <c:pt idx="2350">
                  <c:v>75.847770999999995</c:v>
                </c:pt>
                <c:pt idx="2351">
                  <c:v>550.38940000000002</c:v>
                </c:pt>
                <c:pt idx="2352">
                  <c:v>426.65109000000001</c:v>
                </c:pt>
                <c:pt idx="2353">
                  <c:v>466.45612</c:v>
                </c:pt>
                <c:pt idx="2354">
                  <c:v>514.73035000000004</c:v>
                </c:pt>
                <c:pt idx="2355">
                  <c:v>526.39948000000004</c:v>
                </c:pt>
                <c:pt idx="2356">
                  <c:v>515.41350999999997</c:v>
                </c:pt>
                <c:pt idx="2357">
                  <c:v>523.04651000000001</c:v>
                </c:pt>
                <c:pt idx="2358">
                  <c:v>521.81011999999998</c:v>
                </c:pt>
                <c:pt idx="2359">
                  <c:v>528.75725999999997</c:v>
                </c:pt>
                <c:pt idx="2360">
                  <c:v>521.58276000000001</c:v>
                </c:pt>
                <c:pt idx="2361">
                  <c:v>528.03296</c:v>
                </c:pt>
                <c:pt idx="2362">
                  <c:v>526.71472000000006</c:v>
                </c:pt>
                <c:pt idx="2363">
                  <c:v>525.84802000000002</c:v>
                </c:pt>
                <c:pt idx="2364">
                  <c:v>509.75742000000002</c:v>
                </c:pt>
                <c:pt idx="2365">
                  <c:v>448.57718</c:v>
                </c:pt>
                <c:pt idx="2366">
                  <c:v>365.94351</c:v>
                </c:pt>
                <c:pt idx="2367">
                  <c:v>534.74530000000004</c:v>
                </c:pt>
                <c:pt idx="2368">
                  <c:v>526.67627000000005</c:v>
                </c:pt>
                <c:pt idx="2369">
                  <c:v>520.41985999999997</c:v>
                </c:pt>
                <c:pt idx="2370">
                  <c:v>527.52399000000003</c:v>
                </c:pt>
                <c:pt idx="2371">
                  <c:v>511.75567999999998</c:v>
                </c:pt>
                <c:pt idx="2372">
                  <c:v>524.05573000000004</c:v>
                </c:pt>
                <c:pt idx="2373">
                  <c:v>482.84872000000001</c:v>
                </c:pt>
                <c:pt idx="2374">
                  <c:v>467.94690000000003</c:v>
                </c:pt>
                <c:pt idx="2375">
                  <c:v>416.58963</c:v>
                </c:pt>
                <c:pt idx="2376">
                  <c:v>504.33584999999999</c:v>
                </c:pt>
                <c:pt idx="2377">
                  <c:v>517.32781999999997</c:v>
                </c:pt>
                <c:pt idx="2378">
                  <c:v>442.41302000000002</c:v>
                </c:pt>
                <c:pt idx="2379">
                  <c:v>149.68288999999999</c:v>
                </c:pt>
                <c:pt idx="2380">
                  <c:v>90.582381999999996</c:v>
                </c:pt>
                <c:pt idx="2381">
                  <c:v>86.204811000000007</c:v>
                </c:pt>
                <c:pt idx="2382">
                  <c:v>224.26605000000001</c:v>
                </c:pt>
                <c:pt idx="2383">
                  <c:v>11.999063</c:v>
                </c:pt>
                <c:pt idx="2384">
                  <c:v>45.997734000000001</c:v>
                </c:pt>
                <c:pt idx="2385">
                  <c:v>517.78081999999995</c:v>
                </c:pt>
                <c:pt idx="2386">
                  <c:v>398.65066999999999</c:v>
                </c:pt>
                <c:pt idx="2387">
                  <c:v>510.75857999999999</c:v>
                </c:pt>
                <c:pt idx="2388">
                  <c:v>549.60479999999995</c:v>
                </c:pt>
                <c:pt idx="2389">
                  <c:v>488.45067999999998</c:v>
                </c:pt>
                <c:pt idx="2390">
                  <c:v>510.39139</c:v>
                </c:pt>
                <c:pt idx="2391">
                  <c:v>512.29088999999999</c:v>
                </c:pt>
                <c:pt idx="2392">
                  <c:v>502.13556</c:v>
                </c:pt>
                <c:pt idx="2393">
                  <c:v>510.22152999999997</c:v>
                </c:pt>
                <c:pt idx="2394">
                  <c:v>506.66881999999998</c:v>
                </c:pt>
                <c:pt idx="2395">
                  <c:v>508.05340999999999</c:v>
                </c:pt>
                <c:pt idx="2396">
                  <c:v>503.13177000000002</c:v>
                </c:pt>
                <c:pt idx="2397">
                  <c:v>512.29956000000004</c:v>
                </c:pt>
                <c:pt idx="2398">
                  <c:v>507.70432</c:v>
                </c:pt>
                <c:pt idx="2399">
                  <c:v>510.14603</c:v>
                </c:pt>
                <c:pt idx="2400">
                  <c:v>507.05923000000001</c:v>
                </c:pt>
                <c:pt idx="2401">
                  <c:v>396.59885000000003</c:v>
                </c:pt>
                <c:pt idx="2402">
                  <c:v>388.45242000000002</c:v>
                </c:pt>
                <c:pt idx="2403">
                  <c:v>508.49651999999998</c:v>
                </c:pt>
                <c:pt idx="2404">
                  <c:v>432.14789000000002</c:v>
                </c:pt>
                <c:pt idx="2405">
                  <c:v>320.71627999999998</c:v>
                </c:pt>
                <c:pt idx="2406">
                  <c:v>444.26549999999997</c:v>
                </c:pt>
                <c:pt idx="2407">
                  <c:v>504.35894999999999</c:v>
                </c:pt>
                <c:pt idx="2408">
                  <c:v>484.83593999999999</c:v>
                </c:pt>
                <c:pt idx="2409">
                  <c:v>452.17822000000001</c:v>
                </c:pt>
                <c:pt idx="2410">
                  <c:v>458.33005000000003</c:v>
                </c:pt>
                <c:pt idx="2411">
                  <c:v>491.98818999999997</c:v>
                </c:pt>
                <c:pt idx="2412">
                  <c:v>515.24738000000002</c:v>
                </c:pt>
                <c:pt idx="2413">
                  <c:v>362.29153000000002</c:v>
                </c:pt>
                <c:pt idx="2414">
                  <c:v>97.664658000000003</c:v>
                </c:pt>
                <c:pt idx="2415">
                  <c:v>344.26400999999998</c:v>
                </c:pt>
                <c:pt idx="2416">
                  <c:v>504.31204000000002</c:v>
                </c:pt>
                <c:pt idx="2417">
                  <c:v>487.72588999999999</c:v>
                </c:pt>
                <c:pt idx="2418">
                  <c:v>492.04041000000001</c:v>
                </c:pt>
                <c:pt idx="2419">
                  <c:v>491.08917000000002</c:v>
                </c:pt>
                <c:pt idx="2420">
                  <c:v>513.04480000000001</c:v>
                </c:pt>
                <c:pt idx="2421">
                  <c:v>301.71456999999998</c:v>
                </c:pt>
                <c:pt idx="2422">
                  <c:v>504.57204999999999</c:v>
                </c:pt>
                <c:pt idx="2423">
                  <c:v>505.91118999999998</c:v>
                </c:pt>
                <c:pt idx="2424">
                  <c:v>514.55939000000001</c:v>
                </c:pt>
                <c:pt idx="2425">
                  <c:v>339.10665999999998</c:v>
                </c:pt>
                <c:pt idx="2426">
                  <c:v>198.68266</c:v>
                </c:pt>
                <c:pt idx="2427">
                  <c:v>507.84134</c:v>
                </c:pt>
                <c:pt idx="2428">
                  <c:v>513.84258999999997</c:v>
                </c:pt>
                <c:pt idx="2429">
                  <c:v>511.09631000000002</c:v>
                </c:pt>
                <c:pt idx="2430">
                  <c:v>355.68896000000001</c:v>
                </c:pt>
                <c:pt idx="2431">
                  <c:v>516.80115000000001</c:v>
                </c:pt>
                <c:pt idx="2432">
                  <c:v>511.99417</c:v>
                </c:pt>
                <c:pt idx="2433">
                  <c:v>520.19988999999998</c:v>
                </c:pt>
                <c:pt idx="2434">
                  <c:v>525.18291999999997</c:v>
                </c:pt>
                <c:pt idx="2435">
                  <c:v>521.55676000000005</c:v>
                </c:pt>
                <c:pt idx="2436">
                  <c:v>510.92171999999999</c:v>
                </c:pt>
                <c:pt idx="2437">
                  <c:v>542.56866000000002</c:v>
                </c:pt>
                <c:pt idx="2438">
                  <c:v>539.06737999999996</c:v>
                </c:pt>
                <c:pt idx="2439">
                  <c:v>538.35290999999995</c:v>
                </c:pt>
                <c:pt idx="2440">
                  <c:v>546.06218999999999</c:v>
                </c:pt>
                <c:pt idx="2441">
                  <c:v>539.42071999999996</c:v>
                </c:pt>
                <c:pt idx="2442">
                  <c:v>548.10875999999996</c:v>
                </c:pt>
                <c:pt idx="2443">
                  <c:v>533.66863999999998</c:v>
                </c:pt>
                <c:pt idx="2444">
                  <c:v>549.83043999999995</c:v>
                </c:pt>
                <c:pt idx="2445">
                  <c:v>532.48748999999998</c:v>
                </c:pt>
                <c:pt idx="2446">
                  <c:v>546.49639999999999</c:v>
                </c:pt>
                <c:pt idx="2447">
                  <c:v>540.57306000000005</c:v>
                </c:pt>
                <c:pt idx="2448">
                  <c:v>305.92635999999999</c:v>
                </c:pt>
                <c:pt idx="2449">
                  <c:v>4.2898611999999998</c:v>
                </c:pt>
                <c:pt idx="2450">
                  <c:v>35.709510999999999</c:v>
                </c:pt>
                <c:pt idx="2451">
                  <c:v>5.0517116</c:v>
                </c:pt>
                <c:pt idx="2452">
                  <c:v>54.409962</c:v>
                </c:pt>
                <c:pt idx="2453">
                  <c:v>251.03726</c:v>
                </c:pt>
                <c:pt idx="2454">
                  <c:v>351.44121999999999</c:v>
                </c:pt>
                <c:pt idx="2455">
                  <c:v>332.10253999999998</c:v>
                </c:pt>
                <c:pt idx="2456">
                  <c:v>177.19681</c:v>
                </c:pt>
                <c:pt idx="2457">
                  <c:v>507.80338</c:v>
                </c:pt>
                <c:pt idx="2458">
                  <c:v>519.40741000000003</c:v>
                </c:pt>
                <c:pt idx="2459">
                  <c:v>268.78582999999998</c:v>
                </c:pt>
                <c:pt idx="2460">
                  <c:v>56.093165999999997</c:v>
                </c:pt>
                <c:pt idx="2461">
                  <c:v>524.05768</c:v>
                </c:pt>
                <c:pt idx="2462">
                  <c:v>462.21123999999998</c:v>
                </c:pt>
                <c:pt idx="2463">
                  <c:v>530.14868000000001</c:v>
                </c:pt>
                <c:pt idx="2464">
                  <c:v>534.24597000000006</c:v>
                </c:pt>
                <c:pt idx="2465">
                  <c:v>520.77801999999997</c:v>
                </c:pt>
                <c:pt idx="2466">
                  <c:v>526.17156999999997</c:v>
                </c:pt>
                <c:pt idx="2467">
                  <c:v>526.65539999999999</c:v>
                </c:pt>
                <c:pt idx="2468">
                  <c:v>67.810394000000002</c:v>
                </c:pt>
                <c:pt idx="2469">
                  <c:v>256.17804000000001</c:v>
                </c:pt>
                <c:pt idx="2470">
                  <c:v>483.75751000000002</c:v>
                </c:pt>
                <c:pt idx="2471">
                  <c:v>171.63603000000001</c:v>
                </c:pt>
                <c:pt idx="2472">
                  <c:v>529.06281000000001</c:v>
                </c:pt>
                <c:pt idx="2473">
                  <c:v>518.88207999999997</c:v>
                </c:pt>
                <c:pt idx="2474">
                  <c:v>514.40099999999995</c:v>
                </c:pt>
                <c:pt idx="2475">
                  <c:v>516.39319</c:v>
                </c:pt>
                <c:pt idx="2476">
                  <c:v>135.39340000000001</c:v>
                </c:pt>
                <c:pt idx="2477">
                  <c:v>521.36370999999997</c:v>
                </c:pt>
                <c:pt idx="2478">
                  <c:v>527.76007000000004</c:v>
                </c:pt>
                <c:pt idx="2479">
                  <c:v>526.51013</c:v>
                </c:pt>
                <c:pt idx="2480">
                  <c:v>275.65485000000001</c:v>
                </c:pt>
                <c:pt idx="2481">
                  <c:v>453.29705999999999</c:v>
                </c:pt>
                <c:pt idx="2482">
                  <c:v>503.06277</c:v>
                </c:pt>
                <c:pt idx="2483">
                  <c:v>507.49218999999999</c:v>
                </c:pt>
                <c:pt idx="2484">
                  <c:v>495.40499999999997</c:v>
                </c:pt>
                <c:pt idx="2485">
                  <c:v>96.384658999999999</c:v>
                </c:pt>
                <c:pt idx="2486">
                  <c:v>509.92653999999999</c:v>
                </c:pt>
                <c:pt idx="2487">
                  <c:v>522.61206000000004</c:v>
                </c:pt>
                <c:pt idx="2488">
                  <c:v>328.52312999999998</c:v>
                </c:pt>
                <c:pt idx="2489">
                  <c:v>93.776627000000005</c:v>
                </c:pt>
                <c:pt idx="2490">
                  <c:v>460.58762000000002</c:v>
                </c:pt>
                <c:pt idx="2491">
                  <c:v>516.91723999999999</c:v>
                </c:pt>
                <c:pt idx="2492">
                  <c:v>518.12836000000004</c:v>
                </c:pt>
                <c:pt idx="2493">
                  <c:v>513.63171</c:v>
                </c:pt>
                <c:pt idx="2494">
                  <c:v>507.02969000000002</c:v>
                </c:pt>
                <c:pt idx="2495">
                  <c:v>524.21936000000005</c:v>
                </c:pt>
                <c:pt idx="2496">
                  <c:v>508.00286999999997</c:v>
                </c:pt>
                <c:pt idx="2497">
                  <c:v>511.94443000000001</c:v>
                </c:pt>
                <c:pt idx="2498">
                  <c:v>498.07019000000003</c:v>
                </c:pt>
                <c:pt idx="2499">
                  <c:v>514.08600000000001</c:v>
                </c:pt>
                <c:pt idx="2500">
                  <c:v>518.88287000000003</c:v>
                </c:pt>
                <c:pt idx="2501">
                  <c:v>518.77068999999995</c:v>
                </c:pt>
                <c:pt idx="2502">
                  <c:v>40.751823000000002</c:v>
                </c:pt>
                <c:pt idx="2503">
                  <c:v>54.829197000000001</c:v>
                </c:pt>
                <c:pt idx="2504">
                  <c:v>530.41088999999999</c:v>
                </c:pt>
                <c:pt idx="2505">
                  <c:v>511.89825000000002</c:v>
                </c:pt>
                <c:pt idx="2506">
                  <c:v>514.65979000000004</c:v>
                </c:pt>
                <c:pt idx="2507">
                  <c:v>525.18597</c:v>
                </c:pt>
                <c:pt idx="2508">
                  <c:v>522.77191000000005</c:v>
                </c:pt>
                <c:pt idx="2509">
                  <c:v>509.39040999999997</c:v>
                </c:pt>
                <c:pt idx="2510">
                  <c:v>514.12761999999998</c:v>
                </c:pt>
                <c:pt idx="2511">
                  <c:v>520.99523999999997</c:v>
                </c:pt>
                <c:pt idx="2512">
                  <c:v>514.17993000000001</c:v>
                </c:pt>
                <c:pt idx="2513">
                  <c:v>522.71375</c:v>
                </c:pt>
                <c:pt idx="2514">
                  <c:v>495.00159000000002</c:v>
                </c:pt>
                <c:pt idx="2515">
                  <c:v>492.86209000000002</c:v>
                </c:pt>
                <c:pt idx="2516">
                  <c:v>523.09295999999995</c:v>
                </c:pt>
                <c:pt idx="2517">
                  <c:v>502.26510999999999</c:v>
                </c:pt>
                <c:pt idx="2518">
                  <c:v>519.35645</c:v>
                </c:pt>
                <c:pt idx="2519">
                  <c:v>508.14702999999997</c:v>
                </c:pt>
                <c:pt idx="2520">
                  <c:v>518.02704000000006</c:v>
                </c:pt>
                <c:pt idx="2521">
                  <c:v>481.71093999999999</c:v>
                </c:pt>
                <c:pt idx="2522">
                  <c:v>530.34576000000004</c:v>
                </c:pt>
                <c:pt idx="2523">
                  <c:v>515.33136000000002</c:v>
                </c:pt>
                <c:pt idx="2524">
                  <c:v>509.60599000000002</c:v>
                </c:pt>
                <c:pt idx="2525">
                  <c:v>518.62476000000004</c:v>
                </c:pt>
                <c:pt idx="2526">
                  <c:v>484.14240000000001</c:v>
                </c:pt>
                <c:pt idx="2527">
                  <c:v>520.23468000000003</c:v>
                </c:pt>
                <c:pt idx="2528">
                  <c:v>521.31195000000002</c:v>
                </c:pt>
                <c:pt idx="2529">
                  <c:v>515.12103000000002</c:v>
                </c:pt>
                <c:pt idx="2530">
                  <c:v>508.55450000000002</c:v>
                </c:pt>
                <c:pt idx="2531">
                  <c:v>340.57861000000003</c:v>
                </c:pt>
                <c:pt idx="2532">
                  <c:v>515.87390000000005</c:v>
                </c:pt>
                <c:pt idx="2533">
                  <c:v>520.15941999999995</c:v>
                </c:pt>
                <c:pt idx="2534">
                  <c:v>511.90665000000001</c:v>
                </c:pt>
                <c:pt idx="2535">
                  <c:v>509.96044999999998</c:v>
                </c:pt>
                <c:pt idx="2536">
                  <c:v>499.62795999999997</c:v>
                </c:pt>
                <c:pt idx="2537">
                  <c:v>511.27157999999997</c:v>
                </c:pt>
                <c:pt idx="2538">
                  <c:v>497.5369</c:v>
                </c:pt>
                <c:pt idx="2539">
                  <c:v>205.11223000000001</c:v>
                </c:pt>
                <c:pt idx="2540">
                  <c:v>7.8182920000000003E-2</c:v>
                </c:pt>
                <c:pt idx="2541">
                  <c:v>32.304428000000001</c:v>
                </c:pt>
                <c:pt idx="2542">
                  <c:v>224.84925999999999</c:v>
                </c:pt>
                <c:pt idx="2543">
                  <c:v>227.07436999999999</c:v>
                </c:pt>
                <c:pt idx="2544">
                  <c:v>227.93169</c:v>
                </c:pt>
                <c:pt idx="2545">
                  <c:v>245.51622</c:v>
                </c:pt>
                <c:pt idx="2546">
                  <c:v>289.38970999999998</c:v>
                </c:pt>
                <c:pt idx="2547">
                  <c:v>486.37826999999999</c:v>
                </c:pt>
                <c:pt idx="2548">
                  <c:v>468.51677999999998</c:v>
                </c:pt>
                <c:pt idx="2549">
                  <c:v>481.27112</c:v>
                </c:pt>
                <c:pt idx="2550">
                  <c:v>356.66696000000002</c:v>
                </c:pt>
                <c:pt idx="2551">
                  <c:v>362.55153999999999</c:v>
                </c:pt>
                <c:pt idx="2552">
                  <c:v>449.5643</c:v>
                </c:pt>
                <c:pt idx="2553">
                  <c:v>463.74770999999998</c:v>
                </c:pt>
                <c:pt idx="2554">
                  <c:v>455.58611999999999</c:v>
                </c:pt>
                <c:pt idx="2555">
                  <c:v>459.44637999999998</c:v>
                </c:pt>
                <c:pt idx="2556">
                  <c:v>479.18436000000003</c:v>
                </c:pt>
                <c:pt idx="2557">
                  <c:v>498.84433000000001</c:v>
                </c:pt>
                <c:pt idx="2558">
                  <c:v>496.05270000000002</c:v>
                </c:pt>
                <c:pt idx="2559">
                  <c:v>492.77533</c:v>
                </c:pt>
                <c:pt idx="2560">
                  <c:v>500.89902000000001</c:v>
                </c:pt>
                <c:pt idx="2561">
                  <c:v>494.33190999999999</c:v>
                </c:pt>
                <c:pt idx="2562">
                  <c:v>495.51004</c:v>
                </c:pt>
                <c:pt idx="2563">
                  <c:v>498.40750000000003</c:v>
                </c:pt>
                <c:pt idx="2564">
                  <c:v>494.04865000000001</c:v>
                </c:pt>
                <c:pt idx="2565">
                  <c:v>487.04208</c:v>
                </c:pt>
                <c:pt idx="2566">
                  <c:v>497.93743999999998</c:v>
                </c:pt>
                <c:pt idx="2567">
                  <c:v>493.25698999999997</c:v>
                </c:pt>
                <c:pt idx="2568">
                  <c:v>496.74628000000001</c:v>
                </c:pt>
                <c:pt idx="2569">
                  <c:v>486.79318000000001</c:v>
                </c:pt>
                <c:pt idx="2570">
                  <c:v>493.24261000000001</c:v>
                </c:pt>
                <c:pt idx="2571">
                  <c:v>485.71758999999997</c:v>
                </c:pt>
                <c:pt idx="2572">
                  <c:v>498.45834000000002</c:v>
                </c:pt>
                <c:pt idx="2573">
                  <c:v>482.93759</c:v>
                </c:pt>
                <c:pt idx="2574">
                  <c:v>484.86081000000001</c:v>
                </c:pt>
                <c:pt idx="2575">
                  <c:v>491.94177000000002</c:v>
                </c:pt>
                <c:pt idx="2576">
                  <c:v>481.84717000000001</c:v>
                </c:pt>
                <c:pt idx="2577">
                  <c:v>482.11102</c:v>
                </c:pt>
                <c:pt idx="2578">
                  <c:v>483.09240999999997</c:v>
                </c:pt>
                <c:pt idx="2579">
                  <c:v>485.26749000000001</c:v>
                </c:pt>
                <c:pt idx="2580">
                  <c:v>490.71105999999997</c:v>
                </c:pt>
                <c:pt idx="2581">
                  <c:v>494.13225999999997</c:v>
                </c:pt>
                <c:pt idx="2582">
                  <c:v>481.09798999999998</c:v>
                </c:pt>
                <c:pt idx="2583">
                  <c:v>485.02094</c:v>
                </c:pt>
                <c:pt idx="2584">
                  <c:v>477.41</c:v>
                </c:pt>
                <c:pt idx="2585">
                  <c:v>483.18893000000003</c:v>
                </c:pt>
                <c:pt idx="2586">
                  <c:v>477.46246000000002</c:v>
                </c:pt>
                <c:pt idx="2587">
                  <c:v>500.34823999999998</c:v>
                </c:pt>
                <c:pt idx="2588">
                  <c:v>493.89013999999997</c:v>
                </c:pt>
                <c:pt idx="2589">
                  <c:v>499.51260000000002</c:v>
                </c:pt>
                <c:pt idx="2590">
                  <c:v>491.27341000000001</c:v>
                </c:pt>
                <c:pt idx="2591">
                  <c:v>488.28140000000002</c:v>
                </c:pt>
                <c:pt idx="2592">
                  <c:v>492.03354000000002</c:v>
                </c:pt>
                <c:pt idx="2593">
                  <c:v>489.04577999999998</c:v>
                </c:pt>
                <c:pt idx="2594">
                  <c:v>494.53537</c:v>
                </c:pt>
                <c:pt idx="2595">
                  <c:v>479.41683999999998</c:v>
                </c:pt>
                <c:pt idx="2596">
                  <c:v>482.37186000000003</c:v>
                </c:pt>
                <c:pt idx="2597">
                  <c:v>502.29268999999999</c:v>
                </c:pt>
                <c:pt idx="2598">
                  <c:v>513.87720000000002</c:v>
                </c:pt>
                <c:pt idx="2599">
                  <c:v>493.08452999999997</c:v>
                </c:pt>
                <c:pt idx="2600">
                  <c:v>502.34052000000003</c:v>
                </c:pt>
                <c:pt idx="2601">
                  <c:v>495.73090000000002</c:v>
                </c:pt>
                <c:pt idx="2602">
                  <c:v>497.34705000000002</c:v>
                </c:pt>
                <c:pt idx="2603">
                  <c:v>497.63387999999998</c:v>
                </c:pt>
                <c:pt idx="2604">
                  <c:v>499.95409999999998</c:v>
                </c:pt>
                <c:pt idx="2605">
                  <c:v>491.61398000000003</c:v>
                </c:pt>
                <c:pt idx="2606">
                  <c:v>497.38040000000001</c:v>
                </c:pt>
                <c:pt idx="2607">
                  <c:v>497.11712999999997</c:v>
                </c:pt>
                <c:pt idx="2608">
                  <c:v>498.50619999999998</c:v>
                </c:pt>
                <c:pt idx="2609">
                  <c:v>477.15215999999998</c:v>
                </c:pt>
                <c:pt idx="2610">
                  <c:v>499.32233000000002</c:v>
                </c:pt>
                <c:pt idx="2611">
                  <c:v>495.64294000000001</c:v>
                </c:pt>
                <c:pt idx="2612">
                  <c:v>504.05811</c:v>
                </c:pt>
                <c:pt idx="2613">
                  <c:v>486.97735999999998</c:v>
                </c:pt>
                <c:pt idx="2614">
                  <c:v>346.59476000000001</c:v>
                </c:pt>
                <c:pt idx="2615">
                  <c:v>417.01627000000002</c:v>
                </c:pt>
                <c:pt idx="2616">
                  <c:v>491.84222</c:v>
                </c:pt>
                <c:pt idx="2617">
                  <c:v>481.11788999999999</c:v>
                </c:pt>
                <c:pt idx="2618">
                  <c:v>342.85394000000002</c:v>
                </c:pt>
                <c:pt idx="2619">
                  <c:v>436.3725</c:v>
                </c:pt>
                <c:pt idx="2620">
                  <c:v>432.91998000000001</c:v>
                </c:pt>
                <c:pt idx="2621">
                  <c:v>430.67550999999997</c:v>
                </c:pt>
                <c:pt idx="2622">
                  <c:v>397.41608000000002</c:v>
                </c:pt>
                <c:pt idx="2623">
                  <c:v>387.86770999999999</c:v>
                </c:pt>
                <c:pt idx="2624">
                  <c:v>297.95496000000003</c:v>
                </c:pt>
                <c:pt idx="2625">
                  <c:v>276.17867999999999</c:v>
                </c:pt>
                <c:pt idx="2626">
                  <c:v>301.02881000000002</c:v>
                </c:pt>
                <c:pt idx="2627">
                  <c:v>489.15219000000002</c:v>
                </c:pt>
                <c:pt idx="2628">
                  <c:v>506.43076000000002</c:v>
                </c:pt>
                <c:pt idx="2629">
                  <c:v>490.95220999999998</c:v>
                </c:pt>
                <c:pt idx="2630">
                  <c:v>494.36806999999999</c:v>
                </c:pt>
                <c:pt idx="2631">
                  <c:v>502.59307999999999</c:v>
                </c:pt>
                <c:pt idx="2632">
                  <c:v>513.92456000000004</c:v>
                </c:pt>
                <c:pt idx="2633">
                  <c:v>474.94223</c:v>
                </c:pt>
                <c:pt idx="2634">
                  <c:v>497.21575999999999</c:v>
                </c:pt>
                <c:pt idx="2635">
                  <c:v>503.1232</c:v>
                </c:pt>
                <c:pt idx="2636">
                  <c:v>498.65352999999999</c:v>
                </c:pt>
                <c:pt idx="2637">
                  <c:v>514.50201000000004</c:v>
                </c:pt>
                <c:pt idx="2638">
                  <c:v>458.11901999999998</c:v>
                </c:pt>
                <c:pt idx="2639">
                  <c:v>515.83208999999999</c:v>
                </c:pt>
                <c:pt idx="2640">
                  <c:v>497.36153999999999</c:v>
                </c:pt>
                <c:pt idx="2641">
                  <c:v>494.91359999999997</c:v>
                </c:pt>
                <c:pt idx="2642">
                  <c:v>513.98895000000005</c:v>
                </c:pt>
                <c:pt idx="2643">
                  <c:v>506.81445000000002</c:v>
                </c:pt>
                <c:pt idx="2644">
                  <c:v>500.90674000000001</c:v>
                </c:pt>
                <c:pt idx="2645">
                  <c:v>478.01452999999998</c:v>
                </c:pt>
                <c:pt idx="2646">
                  <c:v>491.45211999999998</c:v>
                </c:pt>
                <c:pt idx="2647">
                  <c:v>521.51549999999997</c:v>
                </c:pt>
                <c:pt idx="2648">
                  <c:v>510.65944999999999</c:v>
                </c:pt>
                <c:pt idx="2649">
                  <c:v>515.30822999999998</c:v>
                </c:pt>
                <c:pt idx="2650">
                  <c:v>497.89999</c:v>
                </c:pt>
                <c:pt idx="2651">
                  <c:v>493.66098</c:v>
                </c:pt>
                <c:pt idx="2652">
                  <c:v>513.31939999999997</c:v>
                </c:pt>
                <c:pt idx="2653">
                  <c:v>492.56139999999999</c:v>
                </c:pt>
                <c:pt idx="2654">
                  <c:v>500.64983999999998</c:v>
                </c:pt>
                <c:pt idx="2655">
                  <c:v>502.26632999999998</c:v>
                </c:pt>
                <c:pt idx="2656">
                  <c:v>488.99135999999999</c:v>
                </c:pt>
                <c:pt idx="2657">
                  <c:v>507.56353999999999</c:v>
                </c:pt>
                <c:pt idx="2658">
                  <c:v>483.59994999999998</c:v>
                </c:pt>
                <c:pt idx="2659">
                  <c:v>492.63959</c:v>
                </c:pt>
                <c:pt idx="2660">
                  <c:v>507.04581000000002</c:v>
                </c:pt>
                <c:pt idx="2661">
                  <c:v>505.48450000000003</c:v>
                </c:pt>
                <c:pt idx="2662">
                  <c:v>508.89492999999999</c:v>
                </c:pt>
                <c:pt idx="2663">
                  <c:v>511.87511999999998</c:v>
                </c:pt>
                <c:pt idx="2664">
                  <c:v>510.92383000000001</c:v>
                </c:pt>
                <c:pt idx="2665">
                  <c:v>497.76236</c:v>
                </c:pt>
                <c:pt idx="2666">
                  <c:v>508.72899999999998</c:v>
                </c:pt>
                <c:pt idx="2667">
                  <c:v>496.44745</c:v>
                </c:pt>
                <c:pt idx="2668">
                  <c:v>505.60892000000001</c:v>
                </c:pt>
                <c:pt idx="2669">
                  <c:v>510.17374000000001</c:v>
                </c:pt>
                <c:pt idx="2670">
                  <c:v>498.01229999999998</c:v>
                </c:pt>
                <c:pt idx="2671">
                  <c:v>502.59827000000001</c:v>
                </c:pt>
                <c:pt idx="2672">
                  <c:v>499.74435</c:v>
                </c:pt>
                <c:pt idx="2673">
                  <c:v>501.47897</c:v>
                </c:pt>
                <c:pt idx="2674">
                  <c:v>352.47537</c:v>
                </c:pt>
                <c:pt idx="2675">
                  <c:v>137.53339</c:v>
                </c:pt>
                <c:pt idx="2676">
                  <c:v>501.26324</c:v>
                </c:pt>
                <c:pt idx="2677">
                  <c:v>514.07379000000003</c:v>
                </c:pt>
                <c:pt idx="2678">
                  <c:v>507.09213</c:v>
                </c:pt>
                <c:pt idx="2679">
                  <c:v>491.59818000000001</c:v>
                </c:pt>
                <c:pt idx="2680">
                  <c:v>502.49466000000001</c:v>
                </c:pt>
                <c:pt idx="2681">
                  <c:v>473.35467999999997</c:v>
                </c:pt>
                <c:pt idx="2682">
                  <c:v>470.72705000000002</c:v>
                </c:pt>
                <c:pt idx="2683">
                  <c:v>467.93380999999999</c:v>
                </c:pt>
                <c:pt idx="2684">
                  <c:v>495.24561</c:v>
                </c:pt>
                <c:pt idx="2685">
                  <c:v>465.67532</c:v>
                </c:pt>
                <c:pt idx="2686">
                  <c:v>493.06335000000001</c:v>
                </c:pt>
                <c:pt idx="2687">
                  <c:v>501.73165999999998</c:v>
                </c:pt>
                <c:pt idx="2688">
                  <c:v>486.70278999999999</c:v>
                </c:pt>
                <c:pt idx="2689">
                  <c:v>492.47464000000002</c:v>
                </c:pt>
                <c:pt idx="2690">
                  <c:v>497.09726000000001</c:v>
                </c:pt>
                <c:pt idx="2691">
                  <c:v>279.91775999999999</c:v>
                </c:pt>
                <c:pt idx="2692">
                  <c:v>484.43261999999999</c:v>
                </c:pt>
                <c:pt idx="2693">
                  <c:v>492.07324</c:v>
                </c:pt>
                <c:pt idx="2694">
                  <c:v>508.61041</c:v>
                </c:pt>
                <c:pt idx="2695">
                  <c:v>442.59951999999998</c:v>
                </c:pt>
                <c:pt idx="2696">
                  <c:v>509.30739999999997</c:v>
                </c:pt>
                <c:pt idx="2697">
                  <c:v>490.18713000000002</c:v>
                </c:pt>
                <c:pt idx="2698">
                  <c:v>516.85266000000001</c:v>
                </c:pt>
                <c:pt idx="2699">
                  <c:v>502.77352999999999</c:v>
                </c:pt>
                <c:pt idx="2700">
                  <c:v>507.12383999999997</c:v>
                </c:pt>
                <c:pt idx="2701">
                  <c:v>514.50451999999996</c:v>
                </c:pt>
                <c:pt idx="2702">
                  <c:v>513.64977999999996</c:v>
                </c:pt>
                <c:pt idx="2703">
                  <c:v>519.98572000000001</c:v>
                </c:pt>
                <c:pt idx="2704">
                  <c:v>512.98230000000001</c:v>
                </c:pt>
                <c:pt idx="2705">
                  <c:v>524.94988999999998</c:v>
                </c:pt>
                <c:pt idx="2706">
                  <c:v>521.99432000000002</c:v>
                </c:pt>
                <c:pt idx="2707">
                  <c:v>526.03107</c:v>
                </c:pt>
                <c:pt idx="2708">
                  <c:v>502.74196999999998</c:v>
                </c:pt>
                <c:pt idx="2709">
                  <c:v>521.98621000000003</c:v>
                </c:pt>
                <c:pt idx="2710">
                  <c:v>489.82213999999999</c:v>
                </c:pt>
                <c:pt idx="2711">
                  <c:v>523.05224999999996</c:v>
                </c:pt>
                <c:pt idx="2712">
                  <c:v>483.27454</c:v>
                </c:pt>
                <c:pt idx="2713">
                  <c:v>527.39324999999997</c:v>
                </c:pt>
                <c:pt idx="2714">
                  <c:v>488.69986</c:v>
                </c:pt>
                <c:pt idx="2715">
                  <c:v>532.39031999999997</c:v>
                </c:pt>
                <c:pt idx="2716">
                  <c:v>497.55205999999998</c:v>
                </c:pt>
                <c:pt idx="2717">
                  <c:v>528.26282000000003</c:v>
                </c:pt>
                <c:pt idx="2718">
                  <c:v>519.62408000000005</c:v>
                </c:pt>
                <c:pt idx="2719">
                  <c:v>526.14282000000003</c:v>
                </c:pt>
                <c:pt idx="2720">
                  <c:v>527.30535999999995</c:v>
                </c:pt>
                <c:pt idx="2721">
                  <c:v>455.98025999999999</c:v>
                </c:pt>
                <c:pt idx="2722">
                  <c:v>461.63333</c:v>
                </c:pt>
                <c:pt idx="2723">
                  <c:v>518.74030000000005</c:v>
                </c:pt>
                <c:pt idx="2724">
                  <c:v>469.50626</c:v>
                </c:pt>
                <c:pt idx="2725">
                  <c:v>437.23599000000002</c:v>
                </c:pt>
                <c:pt idx="2726">
                  <c:v>547.5575</c:v>
                </c:pt>
                <c:pt idx="2727">
                  <c:v>518.35235999999998</c:v>
                </c:pt>
                <c:pt idx="2728">
                  <c:v>523.81859999999995</c:v>
                </c:pt>
                <c:pt idx="2729">
                  <c:v>522.81353999999999</c:v>
                </c:pt>
                <c:pt idx="2730">
                  <c:v>538.16314999999997</c:v>
                </c:pt>
                <c:pt idx="2731">
                  <c:v>528.98108000000002</c:v>
                </c:pt>
                <c:pt idx="2732">
                  <c:v>522.76044000000002</c:v>
                </c:pt>
                <c:pt idx="2733">
                  <c:v>545.68322999999998</c:v>
                </c:pt>
                <c:pt idx="2734">
                  <c:v>444.92914000000002</c:v>
                </c:pt>
                <c:pt idx="2735">
                  <c:v>542.77795000000003</c:v>
                </c:pt>
                <c:pt idx="2736">
                  <c:v>518.90423999999996</c:v>
                </c:pt>
                <c:pt idx="2737">
                  <c:v>537.34154999999998</c:v>
                </c:pt>
                <c:pt idx="2738">
                  <c:v>520.23401000000001</c:v>
                </c:pt>
                <c:pt idx="2739">
                  <c:v>528.11224000000004</c:v>
                </c:pt>
                <c:pt idx="2740">
                  <c:v>527.75762999999995</c:v>
                </c:pt>
                <c:pt idx="2741">
                  <c:v>456.20517000000001</c:v>
                </c:pt>
                <c:pt idx="2742">
                  <c:v>533.50933999999995</c:v>
                </c:pt>
                <c:pt idx="2743">
                  <c:v>517.23950000000002</c:v>
                </c:pt>
                <c:pt idx="2744">
                  <c:v>528.43164000000002</c:v>
                </c:pt>
                <c:pt idx="2745">
                  <c:v>511.47998000000001</c:v>
                </c:pt>
                <c:pt idx="2746">
                  <c:v>508.58843999999999</c:v>
                </c:pt>
                <c:pt idx="2747">
                  <c:v>513.56732</c:v>
                </c:pt>
                <c:pt idx="2748">
                  <c:v>515.05829000000006</c:v>
                </c:pt>
                <c:pt idx="2749">
                  <c:v>454.7045</c:v>
                </c:pt>
                <c:pt idx="2750">
                  <c:v>520.31133999999997</c:v>
                </c:pt>
                <c:pt idx="2751">
                  <c:v>376.58875</c:v>
                </c:pt>
                <c:pt idx="2752">
                  <c:v>551.10846000000004</c:v>
                </c:pt>
                <c:pt idx="2753">
                  <c:v>445.54572000000002</c:v>
                </c:pt>
                <c:pt idx="2754">
                  <c:v>479.97811999999999</c:v>
                </c:pt>
                <c:pt idx="2755">
                  <c:v>505.44107000000002</c:v>
                </c:pt>
                <c:pt idx="2756">
                  <c:v>551.58989999999994</c:v>
                </c:pt>
                <c:pt idx="2757">
                  <c:v>473.65616</c:v>
                </c:pt>
                <c:pt idx="2758">
                  <c:v>534.83159999999998</c:v>
                </c:pt>
                <c:pt idx="2759">
                  <c:v>307.63231999999999</c:v>
                </c:pt>
                <c:pt idx="2760">
                  <c:v>513.09540000000004</c:v>
                </c:pt>
                <c:pt idx="2761">
                  <c:v>476.09061000000003</c:v>
                </c:pt>
                <c:pt idx="2762">
                  <c:v>501.47100999999998</c:v>
                </c:pt>
                <c:pt idx="2763">
                  <c:v>541.68169999999998</c:v>
                </c:pt>
                <c:pt idx="2764">
                  <c:v>513.74341000000004</c:v>
                </c:pt>
                <c:pt idx="2765">
                  <c:v>538.86908000000005</c:v>
                </c:pt>
                <c:pt idx="2766">
                  <c:v>527.26397999999995</c:v>
                </c:pt>
                <c:pt idx="2767">
                  <c:v>393.39285000000001</c:v>
                </c:pt>
                <c:pt idx="2768">
                  <c:v>387.79901000000001</c:v>
                </c:pt>
                <c:pt idx="2769">
                  <c:v>533.66588999999999</c:v>
                </c:pt>
                <c:pt idx="2770">
                  <c:v>462.69940000000003</c:v>
                </c:pt>
                <c:pt idx="2771">
                  <c:v>466.08096</c:v>
                </c:pt>
                <c:pt idx="2772">
                  <c:v>542.00098000000003</c:v>
                </c:pt>
                <c:pt idx="2773">
                  <c:v>460.02197000000001</c:v>
                </c:pt>
                <c:pt idx="2774">
                  <c:v>451.86617999999999</c:v>
                </c:pt>
                <c:pt idx="2775">
                  <c:v>439.22469999999998</c:v>
                </c:pt>
                <c:pt idx="2776">
                  <c:v>449.12506000000002</c:v>
                </c:pt>
                <c:pt idx="2777">
                  <c:v>512.76189999999997</c:v>
                </c:pt>
                <c:pt idx="2778">
                  <c:v>536.65728999999999</c:v>
                </c:pt>
                <c:pt idx="2779">
                  <c:v>388.52379999999999</c:v>
                </c:pt>
                <c:pt idx="2780">
                  <c:v>374.67444</c:v>
                </c:pt>
                <c:pt idx="2781">
                  <c:v>533.69983000000002</c:v>
                </c:pt>
                <c:pt idx="2782">
                  <c:v>527.43573000000004</c:v>
                </c:pt>
                <c:pt idx="2783">
                  <c:v>533.23717999999997</c:v>
                </c:pt>
                <c:pt idx="2784">
                  <c:v>521.74938999999995</c:v>
                </c:pt>
                <c:pt idx="2785">
                  <c:v>540.33118000000002</c:v>
                </c:pt>
                <c:pt idx="2786">
                  <c:v>526.13292999999999</c:v>
                </c:pt>
                <c:pt idx="2787">
                  <c:v>525.05133000000001</c:v>
                </c:pt>
                <c:pt idx="2788">
                  <c:v>514.1087</c:v>
                </c:pt>
                <c:pt idx="2789">
                  <c:v>524.30193999999995</c:v>
                </c:pt>
                <c:pt idx="2790">
                  <c:v>523.99017000000003</c:v>
                </c:pt>
                <c:pt idx="2791">
                  <c:v>522.95714999999996</c:v>
                </c:pt>
                <c:pt idx="2792">
                  <c:v>530.99163999999996</c:v>
                </c:pt>
                <c:pt idx="2793">
                  <c:v>526.68231000000003</c:v>
                </c:pt>
                <c:pt idx="2794">
                  <c:v>512.01116999999999</c:v>
                </c:pt>
                <c:pt idx="2795">
                  <c:v>527.21686</c:v>
                </c:pt>
                <c:pt idx="2796">
                  <c:v>541.27288999999996</c:v>
                </c:pt>
                <c:pt idx="2797">
                  <c:v>527.67255</c:v>
                </c:pt>
                <c:pt idx="2798">
                  <c:v>350.43436000000003</c:v>
                </c:pt>
                <c:pt idx="2799">
                  <c:v>505.83496000000002</c:v>
                </c:pt>
                <c:pt idx="2800">
                  <c:v>525.67957000000001</c:v>
                </c:pt>
                <c:pt idx="2801">
                  <c:v>335.09885000000003</c:v>
                </c:pt>
                <c:pt idx="2802">
                  <c:v>463.86203</c:v>
                </c:pt>
                <c:pt idx="2803">
                  <c:v>506.27408000000003</c:v>
                </c:pt>
                <c:pt idx="2804">
                  <c:v>516.14972</c:v>
                </c:pt>
                <c:pt idx="2805">
                  <c:v>517.93011000000001</c:v>
                </c:pt>
                <c:pt idx="2806">
                  <c:v>515.56329000000005</c:v>
                </c:pt>
                <c:pt idx="2807">
                  <c:v>518.32947000000001</c:v>
                </c:pt>
                <c:pt idx="2808">
                  <c:v>494.15201000000002</c:v>
                </c:pt>
                <c:pt idx="2809">
                  <c:v>489.69107000000002</c:v>
                </c:pt>
                <c:pt idx="2810">
                  <c:v>501.03552000000002</c:v>
                </c:pt>
                <c:pt idx="2811">
                  <c:v>513.12219000000005</c:v>
                </c:pt>
                <c:pt idx="2812">
                  <c:v>502.37707999999998</c:v>
                </c:pt>
                <c:pt idx="2813">
                  <c:v>492.76855</c:v>
                </c:pt>
                <c:pt idx="2814">
                  <c:v>511.50396999999998</c:v>
                </c:pt>
                <c:pt idx="2815">
                  <c:v>518.90137000000004</c:v>
                </c:pt>
                <c:pt idx="2816">
                  <c:v>498.005</c:v>
                </c:pt>
                <c:pt idx="2817">
                  <c:v>507.16241000000002</c:v>
                </c:pt>
                <c:pt idx="2818">
                  <c:v>493.28798999999998</c:v>
                </c:pt>
                <c:pt idx="2819">
                  <c:v>498.21767999999997</c:v>
                </c:pt>
                <c:pt idx="2820">
                  <c:v>497.29395</c:v>
                </c:pt>
                <c:pt idx="2821">
                  <c:v>507.04797000000002</c:v>
                </c:pt>
                <c:pt idx="2822">
                  <c:v>494.90158000000002</c:v>
                </c:pt>
                <c:pt idx="2823">
                  <c:v>494.63184000000001</c:v>
                </c:pt>
                <c:pt idx="2824">
                  <c:v>508.67885999999999</c:v>
                </c:pt>
                <c:pt idx="2825">
                  <c:v>504.74905000000001</c:v>
                </c:pt>
                <c:pt idx="2826">
                  <c:v>498.99410999999998</c:v>
                </c:pt>
                <c:pt idx="2827">
                  <c:v>488.36178999999998</c:v>
                </c:pt>
                <c:pt idx="2828">
                  <c:v>357.18900000000002</c:v>
                </c:pt>
                <c:pt idx="2829">
                  <c:v>486.61568999999997</c:v>
                </c:pt>
                <c:pt idx="2830">
                  <c:v>505.39846999999997</c:v>
                </c:pt>
                <c:pt idx="2831">
                  <c:v>493.77938999999998</c:v>
                </c:pt>
                <c:pt idx="2832">
                  <c:v>510.30849999999998</c:v>
                </c:pt>
                <c:pt idx="2833">
                  <c:v>499.73797999999999</c:v>
                </c:pt>
                <c:pt idx="2834">
                  <c:v>496.90775000000002</c:v>
                </c:pt>
                <c:pt idx="2835">
                  <c:v>493.82751000000002</c:v>
                </c:pt>
                <c:pt idx="2836">
                  <c:v>498.04437000000001</c:v>
                </c:pt>
                <c:pt idx="2837">
                  <c:v>507.86838</c:v>
                </c:pt>
                <c:pt idx="2838">
                  <c:v>499.62076000000002</c:v>
                </c:pt>
                <c:pt idx="2839">
                  <c:v>505.78438999999997</c:v>
                </c:pt>
                <c:pt idx="2840">
                  <c:v>494.89679000000001</c:v>
                </c:pt>
                <c:pt idx="2841">
                  <c:v>514.89813000000004</c:v>
                </c:pt>
                <c:pt idx="2842">
                  <c:v>17.289567999999999</c:v>
                </c:pt>
                <c:pt idx="2843">
                  <c:v>508.38852000000003</c:v>
                </c:pt>
                <c:pt idx="2844">
                  <c:v>505.72237999999999</c:v>
                </c:pt>
                <c:pt idx="2845">
                  <c:v>510.68572999999998</c:v>
                </c:pt>
                <c:pt idx="2846">
                  <c:v>509.61529999999999</c:v>
                </c:pt>
                <c:pt idx="2847">
                  <c:v>509.33292</c:v>
                </c:pt>
                <c:pt idx="2848">
                  <c:v>503.35397</c:v>
                </c:pt>
                <c:pt idx="2849">
                  <c:v>506.06110000000001</c:v>
                </c:pt>
                <c:pt idx="2850">
                  <c:v>516.34496999999999</c:v>
                </c:pt>
                <c:pt idx="2851">
                  <c:v>509.56229000000002</c:v>
                </c:pt>
                <c:pt idx="2852">
                  <c:v>515.20087000000001</c:v>
                </c:pt>
                <c:pt idx="2853">
                  <c:v>510.48568999999998</c:v>
                </c:pt>
                <c:pt idx="2854">
                  <c:v>522.52630999999997</c:v>
                </c:pt>
                <c:pt idx="2855">
                  <c:v>512.53399999999999</c:v>
                </c:pt>
                <c:pt idx="2856">
                  <c:v>514.38256999999999</c:v>
                </c:pt>
                <c:pt idx="2857">
                  <c:v>398.48122999999998</c:v>
                </c:pt>
                <c:pt idx="2858">
                  <c:v>526.41412000000003</c:v>
                </c:pt>
                <c:pt idx="2859">
                  <c:v>525.41461000000004</c:v>
                </c:pt>
                <c:pt idx="2860">
                  <c:v>497.40140000000002</c:v>
                </c:pt>
                <c:pt idx="2861">
                  <c:v>494.44135</c:v>
                </c:pt>
                <c:pt idx="2862">
                  <c:v>513.76648</c:v>
                </c:pt>
                <c:pt idx="2863">
                  <c:v>499.88751000000002</c:v>
                </c:pt>
                <c:pt idx="2864">
                  <c:v>515.40363000000002</c:v>
                </c:pt>
                <c:pt idx="2865">
                  <c:v>492.94436999999999</c:v>
                </c:pt>
                <c:pt idx="2866">
                  <c:v>506.77913999999998</c:v>
                </c:pt>
                <c:pt idx="2867">
                  <c:v>516.42737</c:v>
                </c:pt>
                <c:pt idx="2868">
                  <c:v>498.47644000000003</c:v>
                </c:pt>
                <c:pt idx="2869">
                  <c:v>527.40886999999998</c:v>
                </c:pt>
                <c:pt idx="2870">
                  <c:v>522.42071999999996</c:v>
                </c:pt>
                <c:pt idx="2871">
                  <c:v>534.61481000000003</c:v>
                </c:pt>
                <c:pt idx="2872">
                  <c:v>519.98119999999994</c:v>
                </c:pt>
                <c:pt idx="2873">
                  <c:v>181.23707999999999</c:v>
                </c:pt>
                <c:pt idx="2874">
                  <c:v>42.336418000000002</c:v>
                </c:pt>
                <c:pt idx="2875">
                  <c:v>422.96426000000002</c:v>
                </c:pt>
                <c:pt idx="2876">
                  <c:v>502.29324000000003</c:v>
                </c:pt>
                <c:pt idx="2877">
                  <c:v>500.77032000000003</c:v>
                </c:pt>
                <c:pt idx="2878">
                  <c:v>507.9556</c:v>
                </c:pt>
                <c:pt idx="2879">
                  <c:v>500.17403999999999</c:v>
                </c:pt>
                <c:pt idx="2880">
                  <c:v>510.60879999999997</c:v>
                </c:pt>
                <c:pt idx="2881">
                  <c:v>504.95299999999997</c:v>
                </c:pt>
                <c:pt idx="2882">
                  <c:v>513.96996999999999</c:v>
                </c:pt>
                <c:pt idx="2883">
                  <c:v>515.77135999999996</c:v>
                </c:pt>
                <c:pt idx="2884">
                  <c:v>526.04474000000005</c:v>
                </c:pt>
                <c:pt idx="2885">
                  <c:v>519.74792000000002</c:v>
                </c:pt>
                <c:pt idx="2886">
                  <c:v>513.34595000000002</c:v>
                </c:pt>
                <c:pt idx="2887">
                  <c:v>505.67293999999998</c:v>
                </c:pt>
                <c:pt idx="2888">
                  <c:v>512.45374000000004</c:v>
                </c:pt>
                <c:pt idx="2889">
                  <c:v>519.65886999999998</c:v>
                </c:pt>
                <c:pt idx="2890">
                  <c:v>515.82623000000001</c:v>
                </c:pt>
                <c:pt idx="2891">
                  <c:v>530.02417000000003</c:v>
                </c:pt>
                <c:pt idx="2892">
                  <c:v>524.35564999999997</c:v>
                </c:pt>
                <c:pt idx="2893">
                  <c:v>514.58141999999998</c:v>
                </c:pt>
                <c:pt idx="2894">
                  <c:v>482.54333000000003</c:v>
                </c:pt>
                <c:pt idx="2895">
                  <c:v>519.99614999999994</c:v>
                </c:pt>
                <c:pt idx="2896">
                  <c:v>496.94484999999997</c:v>
                </c:pt>
                <c:pt idx="2897">
                  <c:v>502.37662</c:v>
                </c:pt>
                <c:pt idx="2898">
                  <c:v>516.50153</c:v>
                </c:pt>
                <c:pt idx="2899">
                  <c:v>493.17874</c:v>
                </c:pt>
                <c:pt idx="2900">
                  <c:v>511.34183000000002</c:v>
                </c:pt>
                <c:pt idx="2901">
                  <c:v>517.00982999999997</c:v>
                </c:pt>
                <c:pt idx="2902">
                  <c:v>504.435</c:v>
                </c:pt>
                <c:pt idx="2903">
                  <c:v>502.84859999999998</c:v>
                </c:pt>
                <c:pt idx="2904">
                  <c:v>513.38189999999997</c:v>
                </c:pt>
                <c:pt idx="2905">
                  <c:v>516.95128999999997</c:v>
                </c:pt>
                <c:pt idx="2906">
                  <c:v>514.22180000000003</c:v>
                </c:pt>
                <c:pt idx="2907">
                  <c:v>502.47415000000001</c:v>
                </c:pt>
                <c:pt idx="2908">
                  <c:v>501.24441999999999</c:v>
                </c:pt>
                <c:pt idx="2909">
                  <c:v>505.04880000000003</c:v>
                </c:pt>
                <c:pt idx="2910">
                  <c:v>509.17090000000002</c:v>
                </c:pt>
                <c:pt idx="2911">
                  <c:v>511.25204000000002</c:v>
                </c:pt>
                <c:pt idx="2912">
                  <c:v>512.95385999999996</c:v>
                </c:pt>
                <c:pt idx="2913">
                  <c:v>520.20312000000001</c:v>
                </c:pt>
                <c:pt idx="2914">
                  <c:v>507.30617999999998</c:v>
                </c:pt>
                <c:pt idx="2915">
                  <c:v>507.96877999999998</c:v>
                </c:pt>
                <c:pt idx="2916">
                  <c:v>499.42959999999999</c:v>
                </c:pt>
                <c:pt idx="2917">
                  <c:v>507.35219999999998</c:v>
                </c:pt>
                <c:pt idx="2918">
                  <c:v>516.80151000000001</c:v>
                </c:pt>
                <c:pt idx="2919">
                  <c:v>517.02801999999997</c:v>
                </c:pt>
                <c:pt idx="2920">
                  <c:v>508.98836999999997</c:v>
                </c:pt>
                <c:pt idx="2921">
                  <c:v>506.84177</c:v>
                </c:pt>
                <c:pt idx="2922">
                  <c:v>504.65347000000003</c:v>
                </c:pt>
                <c:pt idx="2923">
                  <c:v>505.38141000000002</c:v>
                </c:pt>
                <c:pt idx="2924">
                  <c:v>509.08526999999998</c:v>
                </c:pt>
                <c:pt idx="2925">
                  <c:v>481.08456000000001</c:v>
                </c:pt>
                <c:pt idx="2926">
                  <c:v>476.78591999999998</c:v>
                </c:pt>
                <c:pt idx="2927">
                  <c:v>496.51889</c:v>
                </c:pt>
                <c:pt idx="2928">
                  <c:v>486.38287000000003</c:v>
                </c:pt>
                <c:pt idx="2929">
                  <c:v>488.11556999999999</c:v>
                </c:pt>
                <c:pt idx="2930">
                  <c:v>490.33542</c:v>
                </c:pt>
                <c:pt idx="2931">
                  <c:v>513.87305000000003</c:v>
                </c:pt>
                <c:pt idx="2932">
                  <c:v>517.12261999999998</c:v>
                </c:pt>
                <c:pt idx="2933">
                  <c:v>513.70294000000001</c:v>
                </c:pt>
                <c:pt idx="2934">
                  <c:v>515.51134999999999</c:v>
                </c:pt>
                <c:pt idx="2935">
                  <c:v>510.61475000000002</c:v>
                </c:pt>
                <c:pt idx="2936">
                  <c:v>454.83458999999999</c:v>
                </c:pt>
                <c:pt idx="2937">
                  <c:v>469.54074000000003</c:v>
                </c:pt>
                <c:pt idx="2938">
                  <c:v>504.30275999999998</c:v>
                </c:pt>
                <c:pt idx="2939">
                  <c:v>510.48876999999999</c:v>
                </c:pt>
                <c:pt idx="2940">
                  <c:v>507.37277</c:v>
                </c:pt>
                <c:pt idx="2941">
                  <c:v>403.31839000000002</c:v>
                </c:pt>
                <c:pt idx="2942">
                  <c:v>516.17633000000001</c:v>
                </c:pt>
                <c:pt idx="2943">
                  <c:v>516.51849000000004</c:v>
                </c:pt>
                <c:pt idx="2944">
                  <c:v>509.77274</c:v>
                </c:pt>
                <c:pt idx="2945">
                  <c:v>510.79354999999998</c:v>
                </c:pt>
                <c:pt idx="2946">
                  <c:v>517.43073000000004</c:v>
                </c:pt>
                <c:pt idx="2947">
                  <c:v>526.58289000000002</c:v>
                </c:pt>
                <c:pt idx="2948">
                  <c:v>497.96881000000002</c:v>
                </c:pt>
                <c:pt idx="2949">
                  <c:v>495.63231999999999</c:v>
                </c:pt>
                <c:pt idx="2950">
                  <c:v>521.57153000000005</c:v>
                </c:pt>
                <c:pt idx="2951">
                  <c:v>508.69742000000002</c:v>
                </c:pt>
                <c:pt idx="2952">
                  <c:v>493.77974999999998</c:v>
                </c:pt>
                <c:pt idx="2953">
                  <c:v>511.03109999999998</c:v>
                </c:pt>
                <c:pt idx="2954">
                  <c:v>509.91699</c:v>
                </c:pt>
                <c:pt idx="2955">
                  <c:v>502.21033</c:v>
                </c:pt>
                <c:pt idx="2956">
                  <c:v>512.27710000000002</c:v>
                </c:pt>
                <c:pt idx="2957">
                  <c:v>494.43493999999998</c:v>
                </c:pt>
                <c:pt idx="2958">
                  <c:v>521.55877999999996</c:v>
                </c:pt>
                <c:pt idx="2959">
                  <c:v>490.81182999999999</c:v>
                </c:pt>
                <c:pt idx="2960">
                  <c:v>502.33400999999998</c:v>
                </c:pt>
                <c:pt idx="2961">
                  <c:v>510.68329</c:v>
                </c:pt>
                <c:pt idx="2962">
                  <c:v>499.98050000000001</c:v>
                </c:pt>
                <c:pt idx="2963">
                  <c:v>501.44662</c:v>
                </c:pt>
                <c:pt idx="2964">
                  <c:v>510.95319000000001</c:v>
                </c:pt>
                <c:pt idx="2965">
                  <c:v>523.56646999999998</c:v>
                </c:pt>
                <c:pt idx="2966">
                  <c:v>511.41219999999998</c:v>
                </c:pt>
                <c:pt idx="2967">
                  <c:v>506.8288</c:v>
                </c:pt>
                <c:pt idx="2968">
                  <c:v>492.42428999999998</c:v>
                </c:pt>
                <c:pt idx="2969">
                  <c:v>513.68224999999995</c:v>
                </c:pt>
                <c:pt idx="2970">
                  <c:v>488.47253000000001</c:v>
                </c:pt>
                <c:pt idx="2971">
                  <c:v>509.46811000000002</c:v>
                </c:pt>
                <c:pt idx="2972">
                  <c:v>512.01044000000002</c:v>
                </c:pt>
                <c:pt idx="2973">
                  <c:v>499.40604000000002</c:v>
                </c:pt>
                <c:pt idx="2974">
                  <c:v>500.88004000000001</c:v>
                </c:pt>
                <c:pt idx="2975">
                  <c:v>495.74023</c:v>
                </c:pt>
                <c:pt idx="2976">
                  <c:v>498.08312999999998</c:v>
                </c:pt>
                <c:pt idx="2977">
                  <c:v>507.79041000000001</c:v>
                </c:pt>
                <c:pt idx="2978">
                  <c:v>434.81756999999999</c:v>
                </c:pt>
                <c:pt idx="2979">
                  <c:v>73.017250000000004</c:v>
                </c:pt>
                <c:pt idx="2980">
                  <c:v>517.11926000000005</c:v>
                </c:pt>
                <c:pt idx="2981">
                  <c:v>486.62921</c:v>
                </c:pt>
                <c:pt idx="2982">
                  <c:v>487.72967999999997</c:v>
                </c:pt>
                <c:pt idx="2983">
                  <c:v>493.90253000000001</c:v>
                </c:pt>
                <c:pt idx="2984">
                  <c:v>508.83658000000003</c:v>
                </c:pt>
                <c:pt idx="2985">
                  <c:v>505.58188000000001</c:v>
                </c:pt>
                <c:pt idx="2986">
                  <c:v>540.41681000000005</c:v>
                </c:pt>
                <c:pt idx="2987">
                  <c:v>509.52377000000001</c:v>
                </c:pt>
                <c:pt idx="2988">
                  <c:v>482.42523</c:v>
                </c:pt>
                <c:pt idx="2989">
                  <c:v>509.05765000000002</c:v>
                </c:pt>
                <c:pt idx="2990">
                  <c:v>483.89603</c:v>
                </c:pt>
                <c:pt idx="2991">
                  <c:v>470.66881999999998</c:v>
                </c:pt>
                <c:pt idx="2992">
                  <c:v>519.40344000000005</c:v>
                </c:pt>
                <c:pt idx="2993">
                  <c:v>483.89382999999998</c:v>
                </c:pt>
                <c:pt idx="2994">
                  <c:v>512.97400000000005</c:v>
                </c:pt>
                <c:pt idx="2995">
                  <c:v>516.99334999999996</c:v>
                </c:pt>
                <c:pt idx="2996">
                  <c:v>513.13616999999999</c:v>
                </c:pt>
                <c:pt idx="2997">
                  <c:v>517.82721000000004</c:v>
                </c:pt>
                <c:pt idx="2998">
                  <c:v>528.33776999999998</c:v>
                </c:pt>
                <c:pt idx="2999">
                  <c:v>510.71262000000002</c:v>
                </c:pt>
                <c:pt idx="3000">
                  <c:v>525.57709</c:v>
                </c:pt>
                <c:pt idx="3001">
                  <c:v>515.36303999999996</c:v>
                </c:pt>
                <c:pt idx="3002">
                  <c:v>497.07263</c:v>
                </c:pt>
                <c:pt idx="3003">
                  <c:v>472.56139999999999</c:v>
                </c:pt>
                <c:pt idx="3004">
                  <c:v>462.52175999999997</c:v>
                </c:pt>
                <c:pt idx="3005">
                  <c:v>367.79622999999998</c:v>
                </c:pt>
                <c:pt idx="3006">
                  <c:v>456.91428000000002</c:v>
                </c:pt>
                <c:pt idx="3007">
                  <c:v>464.4837</c:v>
                </c:pt>
                <c:pt idx="3008">
                  <c:v>486.30547999999999</c:v>
                </c:pt>
                <c:pt idx="3009">
                  <c:v>527.32605000000001</c:v>
                </c:pt>
                <c:pt idx="3010">
                  <c:v>516.87482</c:v>
                </c:pt>
                <c:pt idx="3011">
                  <c:v>527.58434999999997</c:v>
                </c:pt>
                <c:pt idx="3012">
                  <c:v>512.80133000000001</c:v>
                </c:pt>
                <c:pt idx="3013">
                  <c:v>518.00531000000001</c:v>
                </c:pt>
                <c:pt idx="3014">
                  <c:v>516.38580000000002</c:v>
                </c:pt>
                <c:pt idx="3015">
                  <c:v>513.65319999999997</c:v>
                </c:pt>
                <c:pt idx="3016">
                  <c:v>514.01886000000002</c:v>
                </c:pt>
                <c:pt idx="3017">
                  <c:v>513.68079</c:v>
                </c:pt>
                <c:pt idx="3018">
                  <c:v>520.52454</c:v>
                </c:pt>
                <c:pt idx="3019">
                  <c:v>506.00891000000001</c:v>
                </c:pt>
                <c:pt idx="3020">
                  <c:v>515.03485000000001</c:v>
                </c:pt>
                <c:pt idx="3021">
                  <c:v>516.66021999999998</c:v>
                </c:pt>
                <c:pt idx="3022">
                  <c:v>521.36346000000003</c:v>
                </c:pt>
                <c:pt idx="3023">
                  <c:v>504.16913</c:v>
                </c:pt>
                <c:pt idx="3024">
                  <c:v>526.65179000000001</c:v>
                </c:pt>
                <c:pt idx="3025">
                  <c:v>522.71167000000003</c:v>
                </c:pt>
                <c:pt idx="3026">
                  <c:v>519.86059999999998</c:v>
                </c:pt>
                <c:pt idx="3027">
                  <c:v>246.47797</c:v>
                </c:pt>
                <c:pt idx="3028">
                  <c:v>432.09070000000003</c:v>
                </c:pt>
                <c:pt idx="3029">
                  <c:v>512.88329999999996</c:v>
                </c:pt>
                <c:pt idx="3030">
                  <c:v>498.65863000000002</c:v>
                </c:pt>
                <c:pt idx="3031">
                  <c:v>519.71130000000005</c:v>
                </c:pt>
                <c:pt idx="3032">
                  <c:v>503.89571999999998</c:v>
                </c:pt>
                <c:pt idx="3033">
                  <c:v>510.27764999999999</c:v>
                </c:pt>
                <c:pt idx="3034">
                  <c:v>526.51153999999997</c:v>
                </c:pt>
                <c:pt idx="3035">
                  <c:v>509.25283999999999</c:v>
                </c:pt>
                <c:pt idx="3036">
                  <c:v>514.31293000000005</c:v>
                </c:pt>
                <c:pt idx="3037">
                  <c:v>511.62887999999998</c:v>
                </c:pt>
                <c:pt idx="3038">
                  <c:v>505.31238000000002</c:v>
                </c:pt>
                <c:pt idx="3039">
                  <c:v>499.50421</c:v>
                </c:pt>
                <c:pt idx="3040">
                  <c:v>525.11530000000005</c:v>
                </c:pt>
                <c:pt idx="3041">
                  <c:v>490.67340000000002</c:v>
                </c:pt>
                <c:pt idx="3042">
                  <c:v>527.69976999999994</c:v>
                </c:pt>
                <c:pt idx="3043">
                  <c:v>502.52328</c:v>
                </c:pt>
                <c:pt idx="3044">
                  <c:v>497.39877000000001</c:v>
                </c:pt>
                <c:pt idx="3045">
                  <c:v>514.61168999999995</c:v>
                </c:pt>
                <c:pt idx="3046">
                  <c:v>498.50698999999997</c:v>
                </c:pt>
                <c:pt idx="3047">
                  <c:v>504.71267999999998</c:v>
                </c:pt>
                <c:pt idx="3048">
                  <c:v>524.72149999999999</c:v>
                </c:pt>
                <c:pt idx="3049">
                  <c:v>512.53692999999998</c:v>
                </c:pt>
                <c:pt idx="3050">
                  <c:v>496.58206000000001</c:v>
                </c:pt>
                <c:pt idx="3051">
                  <c:v>518.02868999999998</c:v>
                </c:pt>
                <c:pt idx="3052">
                  <c:v>499.48827999999997</c:v>
                </c:pt>
                <c:pt idx="3053">
                  <c:v>529.36176</c:v>
                </c:pt>
                <c:pt idx="3054">
                  <c:v>504.65035999999998</c:v>
                </c:pt>
                <c:pt idx="3055">
                  <c:v>491.59332000000001</c:v>
                </c:pt>
                <c:pt idx="3056">
                  <c:v>499.14657999999997</c:v>
                </c:pt>
                <c:pt idx="3057">
                  <c:v>504.4205</c:v>
                </c:pt>
                <c:pt idx="3058">
                  <c:v>492.25612999999998</c:v>
                </c:pt>
                <c:pt idx="3059">
                  <c:v>496.32404000000002</c:v>
                </c:pt>
                <c:pt idx="3060">
                  <c:v>502.52206000000001</c:v>
                </c:pt>
                <c:pt idx="3061">
                  <c:v>508.63747999999998</c:v>
                </c:pt>
                <c:pt idx="3062">
                  <c:v>508.20764000000003</c:v>
                </c:pt>
                <c:pt idx="3063">
                  <c:v>504.84393</c:v>
                </c:pt>
                <c:pt idx="3064">
                  <c:v>516.85808999999995</c:v>
                </c:pt>
                <c:pt idx="3065">
                  <c:v>504.65393</c:v>
                </c:pt>
                <c:pt idx="3066">
                  <c:v>500.17415999999997</c:v>
                </c:pt>
                <c:pt idx="3067">
                  <c:v>503.01208000000003</c:v>
                </c:pt>
                <c:pt idx="3068">
                  <c:v>484.64663999999999</c:v>
                </c:pt>
                <c:pt idx="3069">
                  <c:v>502.52023000000003</c:v>
                </c:pt>
                <c:pt idx="3070">
                  <c:v>517.20258000000001</c:v>
                </c:pt>
                <c:pt idx="3071">
                  <c:v>515.41119000000003</c:v>
                </c:pt>
                <c:pt idx="3072">
                  <c:v>509.45134999999999</c:v>
                </c:pt>
                <c:pt idx="3073">
                  <c:v>504.15530000000001</c:v>
                </c:pt>
                <c:pt idx="3074">
                  <c:v>501.65982000000002</c:v>
                </c:pt>
                <c:pt idx="3075">
                  <c:v>506.86261000000002</c:v>
                </c:pt>
                <c:pt idx="3076">
                  <c:v>507.86093</c:v>
                </c:pt>
                <c:pt idx="3077">
                  <c:v>510.06191999999999</c:v>
                </c:pt>
                <c:pt idx="3078">
                  <c:v>517.83289000000002</c:v>
                </c:pt>
                <c:pt idx="3079">
                  <c:v>513.79773</c:v>
                </c:pt>
                <c:pt idx="3080">
                  <c:v>511.55237</c:v>
                </c:pt>
                <c:pt idx="3081">
                  <c:v>519.46472000000006</c:v>
                </c:pt>
                <c:pt idx="3082">
                  <c:v>524.18317000000002</c:v>
                </c:pt>
                <c:pt idx="3083">
                  <c:v>509.74606</c:v>
                </c:pt>
                <c:pt idx="3084">
                  <c:v>521.68786999999998</c:v>
                </c:pt>
                <c:pt idx="3085">
                  <c:v>511.84366</c:v>
                </c:pt>
                <c:pt idx="3086">
                  <c:v>518.04369999999994</c:v>
                </c:pt>
                <c:pt idx="3087">
                  <c:v>520.03967</c:v>
                </c:pt>
                <c:pt idx="3088">
                  <c:v>514.10333000000003</c:v>
                </c:pt>
                <c:pt idx="3089">
                  <c:v>518.18688999999995</c:v>
                </c:pt>
                <c:pt idx="3090">
                  <c:v>508.53093999999999</c:v>
                </c:pt>
                <c:pt idx="3091">
                  <c:v>502.81375000000003</c:v>
                </c:pt>
                <c:pt idx="3092">
                  <c:v>501.87932999999998</c:v>
                </c:pt>
                <c:pt idx="3093">
                  <c:v>515.40990999999997</c:v>
                </c:pt>
                <c:pt idx="3094">
                  <c:v>516.61237000000006</c:v>
                </c:pt>
                <c:pt idx="3095">
                  <c:v>516.60229000000004</c:v>
                </c:pt>
                <c:pt idx="3096">
                  <c:v>515.84851000000003</c:v>
                </c:pt>
                <c:pt idx="3097">
                  <c:v>494.94495000000001</c:v>
                </c:pt>
                <c:pt idx="3098">
                  <c:v>506.09998000000002</c:v>
                </c:pt>
                <c:pt idx="3099">
                  <c:v>503.44265999999999</c:v>
                </c:pt>
                <c:pt idx="3100">
                  <c:v>513.31682999999998</c:v>
                </c:pt>
                <c:pt idx="3101">
                  <c:v>391.17487</c:v>
                </c:pt>
                <c:pt idx="3102">
                  <c:v>515.80902000000003</c:v>
                </c:pt>
                <c:pt idx="3103">
                  <c:v>499.99648999999999</c:v>
                </c:pt>
                <c:pt idx="3104">
                  <c:v>514.28259000000003</c:v>
                </c:pt>
                <c:pt idx="3105">
                  <c:v>506.49387000000002</c:v>
                </c:pt>
                <c:pt idx="3106">
                  <c:v>502.64139</c:v>
                </c:pt>
                <c:pt idx="3107">
                  <c:v>495.29709000000003</c:v>
                </c:pt>
                <c:pt idx="3108">
                  <c:v>497.88245000000001</c:v>
                </c:pt>
                <c:pt idx="3109">
                  <c:v>486.5994</c:v>
                </c:pt>
                <c:pt idx="3110">
                  <c:v>496.54065000000003</c:v>
                </c:pt>
                <c:pt idx="3111">
                  <c:v>500.41775999999999</c:v>
                </c:pt>
                <c:pt idx="3112">
                  <c:v>491.03188999999998</c:v>
                </c:pt>
                <c:pt idx="3113">
                  <c:v>499.68344000000002</c:v>
                </c:pt>
                <c:pt idx="3114">
                  <c:v>499.40631000000002</c:v>
                </c:pt>
                <c:pt idx="3115">
                  <c:v>489.19481999999999</c:v>
                </c:pt>
                <c:pt idx="3116">
                  <c:v>499.39127000000002</c:v>
                </c:pt>
                <c:pt idx="3117">
                  <c:v>489.78683000000001</c:v>
                </c:pt>
                <c:pt idx="3118">
                  <c:v>507.76456000000002</c:v>
                </c:pt>
                <c:pt idx="3119">
                  <c:v>496.20798000000002</c:v>
                </c:pt>
                <c:pt idx="3120">
                  <c:v>487.15494000000001</c:v>
                </c:pt>
                <c:pt idx="3121">
                  <c:v>404.04705999999999</c:v>
                </c:pt>
                <c:pt idx="3122">
                  <c:v>504.55331000000001</c:v>
                </c:pt>
                <c:pt idx="3123">
                  <c:v>503.61331000000001</c:v>
                </c:pt>
                <c:pt idx="3124">
                  <c:v>503.37704000000002</c:v>
                </c:pt>
                <c:pt idx="3125">
                  <c:v>502.36356000000001</c:v>
                </c:pt>
                <c:pt idx="3126">
                  <c:v>517.87347</c:v>
                </c:pt>
                <c:pt idx="3127">
                  <c:v>505.70278999999999</c:v>
                </c:pt>
                <c:pt idx="3128">
                  <c:v>510.21838000000002</c:v>
                </c:pt>
                <c:pt idx="3129">
                  <c:v>479.15051</c:v>
                </c:pt>
                <c:pt idx="3130">
                  <c:v>514.13214000000005</c:v>
                </c:pt>
                <c:pt idx="3131">
                  <c:v>418.55511000000001</c:v>
                </c:pt>
                <c:pt idx="3132">
                  <c:v>367.42487</c:v>
                </c:pt>
                <c:pt idx="3133">
                  <c:v>350.87387000000001</c:v>
                </c:pt>
                <c:pt idx="3134">
                  <c:v>383.46832000000001</c:v>
                </c:pt>
                <c:pt idx="3135">
                  <c:v>489.10858000000002</c:v>
                </c:pt>
                <c:pt idx="3136">
                  <c:v>515.08905000000004</c:v>
                </c:pt>
                <c:pt idx="3137">
                  <c:v>501.60491999999999</c:v>
                </c:pt>
                <c:pt idx="3138">
                  <c:v>501.80495999999999</c:v>
                </c:pt>
                <c:pt idx="3139">
                  <c:v>504.1651</c:v>
                </c:pt>
                <c:pt idx="3140">
                  <c:v>511.30371000000002</c:v>
                </c:pt>
                <c:pt idx="3141">
                  <c:v>489.87711000000002</c:v>
                </c:pt>
                <c:pt idx="3142">
                  <c:v>513.94482000000005</c:v>
                </c:pt>
                <c:pt idx="3143">
                  <c:v>514.64697000000001</c:v>
                </c:pt>
                <c:pt idx="3144">
                  <c:v>437.76983999999999</c:v>
                </c:pt>
                <c:pt idx="3145">
                  <c:v>292.10986000000003</c:v>
                </c:pt>
                <c:pt idx="3146">
                  <c:v>438.55130000000003</c:v>
                </c:pt>
                <c:pt idx="3147">
                  <c:v>328.77019999999999</c:v>
                </c:pt>
                <c:pt idx="3148">
                  <c:v>322.69454999999999</c:v>
                </c:pt>
                <c:pt idx="3149">
                  <c:v>371.86529999999999</c:v>
                </c:pt>
                <c:pt idx="3150">
                  <c:v>457.09021000000001</c:v>
                </c:pt>
                <c:pt idx="3151">
                  <c:v>503.32294000000002</c:v>
                </c:pt>
                <c:pt idx="3152">
                  <c:v>116.47269</c:v>
                </c:pt>
                <c:pt idx="3153">
                  <c:v>440.57037000000003</c:v>
                </c:pt>
                <c:pt idx="3154">
                  <c:v>399.27695</c:v>
                </c:pt>
                <c:pt idx="3155">
                  <c:v>328.79459000000003</c:v>
                </c:pt>
                <c:pt idx="3156">
                  <c:v>460.38601999999997</c:v>
                </c:pt>
                <c:pt idx="3157">
                  <c:v>497.39013999999997</c:v>
                </c:pt>
                <c:pt idx="3158">
                  <c:v>506.66739000000001</c:v>
                </c:pt>
                <c:pt idx="3159">
                  <c:v>497.66147000000001</c:v>
                </c:pt>
                <c:pt idx="3160">
                  <c:v>379.95929000000001</c:v>
                </c:pt>
                <c:pt idx="3161">
                  <c:v>384.36223999999999</c:v>
                </c:pt>
                <c:pt idx="3162">
                  <c:v>380.18401999999998</c:v>
                </c:pt>
                <c:pt idx="3163">
                  <c:v>371.51992999999999</c:v>
                </c:pt>
                <c:pt idx="3164">
                  <c:v>352.48016000000001</c:v>
                </c:pt>
                <c:pt idx="3165">
                  <c:v>387.35293999999999</c:v>
                </c:pt>
                <c:pt idx="3166">
                  <c:v>384.27017000000001</c:v>
                </c:pt>
                <c:pt idx="3167">
                  <c:v>364.55822999999998</c:v>
                </c:pt>
                <c:pt idx="3168">
                  <c:v>361.09429999999998</c:v>
                </c:pt>
                <c:pt idx="3169">
                  <c:v>389.4794</c:v>
                </c:pt>
                <c:pt idx="3170">
                  <c:v>375.25815</c:v>
                </c:pt>
                <c:pt idx="3171">
                  <c:v>375.43405000000001</c:v>
                </c:pt>
                <c:pt idx="3172">
                  <c:v>371.23441000000003</c:v>
                </c:pt>
                <c:pt idx="3173">
                  <c:v>260.42327999999998</c:v>
                </c:pt>
                <c:pt idx="3174">
                  <c:v>387.23978</c:v>
                </c:pt>
                <c:pt idx="3175">
                  <c:v>475.22039999999998</c:v>
                </c:pt>
                <c:pt idx="3176">
                  <c:v>496.19335999999998</c:v>
                </c:pt>
                <c:pt idx="3177">
                  <c:v>496.93252999999999</c:v>
                </c:pt>
                <c:pt idx="3178">
                  <c:v>493.37421000000001</c:v>
                </c:pt>
                <c:pt idx="3179">
                  <c:v>494.76418999999999</c:v>
                </c:pt>
                <c:pt idx="3180">
                  <c:v>490.63907</c:v>
                </c:pt>
                <c:pt idx="3181">
                  <c:v>489.55919999999998</c:v>
                </c:pt>
                <c:pt idx="3182">
                  <c:v>485.05907999999999</c:v>
                </c:pt>
                <c:pt idx="3183">
                  <c:v>492.60419000000002</c:v>
                </c:pt>
                <c:pt idx="3184">
                  <c:v>491.71355999999997</c:v>
                </c:pt>
                <c:pt idx="3185">
                  <c:v>497.42468000000002</c:v>
                </c:pt>
                <c:pt idx="3186">
                  <c:v>485.27039000000002</c:v>
                </c:pt>
                <c:pt idx="3187">
                  <c:v>497.35809</c:v>
                </c:pt>
                <c:pt idx="3188">
                  <c:v>494.66370000000001</c:v>
                </c:pt>
                <c:pt idx="3189">
                  <c:v>499.68450999999999</c:v>
                </c:pt>
                <c:pt idx="3190">
                  <c:v>500.15566999999999</c:v>
                </c:pt>
                <c:pt idx="3191">
                  <c:v>487.33465999999999</c:v>
                </c:pt>
                <c:pt idx="3192">
                  <c:v>473.93103000000002</c:v>
                </c:pt>
                <c:pt idx="3193">
                  <c:v>493.86327999999997</c:v>
                </c:pt>
                <c:pt idx="3194">
                  <c:v>488.27114999999998</c:v>
                </c:pt>
                <c:pt idx="3195">
                  <c:v>493.71631000000002</c:v>
                </c:pt>
                <c:pt idx="3196">
                  <c:v>538.25676999999996</c:v>
                </c:pt>
                <c:pt idx="3197">
                  <c:v>115.32408</c:v>
                </c:pt>
                <c:pt idx="3198">
                  <c:v>495.23557</c:v>
                </c:pt>
                <c:pt idx="3199">
                  <c:v>490.25326999999999</c:v>
                </c:pt>
                <c:pt idx="3200">
                  <c:v>491.00423999999998</c:v>
                </c:pt>
                <c:pt idx="3201">
                  <c:v>497.98480000000001</c:v>
                </c:pt>
                <c:pt idx="3202">
                  <c:v>492.14260999999999</c:v>
                </c:pt>
                <c:pt idx="3203">
                  <c:v>503.89251999999999</c:v>
                </c:pt>
                <c:pt idx="3204">
                  <c:v>488.02627999999999</c:v>
                </c:pt>
                <c:pt idx="3205">
                  <c:v>497.23471000000001</c:v>
                </c:pt>
                <c:pt idx="3206">
                  <c:v>496.69060999999999</c:v>
                </c:pt>
                <c:pt idx="3207">
                  <c:v>496.47219999999999</c:v>
                </c:pt>
                <c:pt idx="3208">
                  <c:v>483.81232</c:v>
                </c:pt>
                <c:pt idx="3209">
                  <c:v>474.40667999999999</c:v>
                </c:pt>
                <c:pt idx="3210">
                  <c:v>494.48424999999997</c:v>
                </c:pt>
                <c:pt idx="3211">
                  <c:v>496.71758999999997</c:v>
                </c:pt>
                <c:pt idx="3212">
                  <c:v>495.18295000000001</c:v>
                </c:pt>
                <c:pt idx="3213">
                  <c:v>489.14539000000002</c:v>
                </c:pt>
                <c:pt idx="3214">
                  <c:v>489.04503999999997</c:v>
                </c:pt>
                <c:pt idx="3215">
                  <c:v>466.17721999999998</c:v>
                </c:pt>
                <c:pt idx="3216">
                  <c:v>487.66296</c:v>
                </c:pt>
                <c:pt idx="3217">
                  <c:v>484.04494999999997</c:v>
                </c:pt>
                <c:pt idx="3218">
                  <c:v>487.66735999999997</c:v>
                </c:pt>
                <c:pt idx="3219">
                  <c:v>479.19278000000003</c:v>
                </c:pt>
                <c:pt idx="3220">
                  <c:v>481.91665999999998</c:v>
                </c:pt>
                <c:pt idx="3221">
                  <c:v>480.13394</c:v>
                </c:pt>
                <c:pt idx="3222">
                  <c:v>487.38576999999998</c:v>
                </c:pt>
                <c:pt idx="3223">
                  <c:v>487.685</c:v>
                </c:pt>
                <c:pt idx="3224">
                  <c:v>474.59735000000001</c:v>
                </c:pt>
                <c:pt idx="3225">
                  <c:v>490.32220000000001</c:v>
                </c:pt>
                <c:pt idx="3226">
                  <c:v>470.84476000000001</c:v>
                </c:pt>
                <c:pt idx="3227">
                  <c:v>480.49579</c:v>
                </c:pt>
                <c:pt idx="3228">
                  <c:v>496.98165999999998</c:v>
                </c:pt>
                <c:pt idx="3229">
                  <c:v>500.96575999999999</c:v>
                </c:pt>
                <c:pt idx="3230">
                  <c:v>494.37714</c:v>
                </c:pt>
                <c:pt idx="3231">
                  <c:v>484.71530000000001</c:v>
                </c:pt>
                <c:pt idx="3232">
                  <c:v>475.23135000000002</c:v>
                </c:pt>
                <c:pt idx="3233">
                  <c:v>478.63357999999999</c:v>
                </c:pt>
                <c:pt idx="3234">
                  <c:v>497.64963</c:v>
                </c:pt>
                <c:pt idx="3235">
                  <c:v>477.94076999999999</c:v>
                </c:pt>
                <c:pt idx="3236">
                  <c:v>422.59282999999999</c:v>
                </c:pt>
                <c:pt idx="3237">
                  <c:v>453.77379999999999</c:v>
                </c:pt>
                <c:pt idx="3238">
                  <c:v>444.47003000000001</c:v>
                </c:pt>
                <c:pt idx="3239">
                  <c:v>387.74551000000002</c:v>
                </c:pt>
                <c:pt idx="3240">
                  <c:v>490.51517000000001</c:v>
                </c:pt>
                <c:pt idx="3241">
                  <c:v>483.6207</c:v>
                </c:pt>
                <c:pt idx="3242">
                  <c:v>474.60025000000002</c:v>
                </c:pt>
                <c:pt idx="3243">
                  <c:v>480.67581000000001</c:v>
                </c:pt>
                <c:pt idx="3244">
                  <c:v>477.49576000000002</c:v>
                </c:pt>
                <c:pt idx="3245">
                  <c:v>484.58443999999997</c:v>
                </c:pt>
                <c:pt idx="3246">
                  <c:v>477.34262000000001</c:v>
                </c:pt>
                <c:pt idx="3247">
                  <c:v>472.95132000000001</c:v>
                </c:pt>
                <c:pt idx="3248">
                  <c:v>479.95049999999998</c:v>
                </c:pt>
                <c:pt idx="3249">
                  <c:v>374.52823000000001</c:v>
                </c:pt>
                <c:pt idx="3250">
                  <c:v>480.02782999999999</c:v>
                </c:pt>
                <c:pt idx="3251">
                  <c:v>485.35437000000002</c:v>
                </c:pt>
                <c:pt idx="3252">
                  <c:v>494.33694000000003</c:v>
                </c:pt>
                <c:pt idx="3253">
                  <c:v>499.58893</c:v>
                </c:pt>
                <c:pt idx="3254">
                  <c:v>500.41565000000003</c:v>
                </c:pt>
                <c:pt idx="3255">
                  <c:v>481.35178000000002</c:v>
                </c:pt>
                <c:pt idx="3256">
                  <c:v>333.90172999999999</c:v>
                </c:pt>
                <c:pt idx="3257">
                  <c:v>470.71640000000002</c:v>
                </c:pt>
                <c:pt idx="3258">
                  <c:v>480.39614999999998</c:v>
                </c:pt>
                <c:pt idx="3259">
                  <c:v>492.40863000000002</c:v>
                </c:pt>
                <c:pt idx="3260">
                  <c:v>476.76580999999999</c:v>
                </c:pt>
                <c:pt idx="3261">
                  <c:v>475.45648</c:v>
                </c:pt>
                <c:pt idx="3262">
                  <c:v>467.49221999999997</c:v>
                </c:pt>
                <c:pt idx="3263">
                  <c:v>478.14080999999999</c:v>
                </c:pt>
                <c:pt idx="3264">
                  <c:v>491.45925999999997</c:v>
                </c:pt>
                <c:pt idx="3265">
                  <c:v>471.69272000000001</c:v>
                </c:pt>
                <c:pt idx="3266">
                  <c:v>479.75015000000002</c:v>
                </c:pt>
                <c:pt idx="3267">
                  <c:v>481.09933000000001</c:v>
                </c:pt>
                <c:pt idx="3268">
                  <c:v>469.46456999999998</c:v>
                </c:pt>
                <c:pt idx="3269">
                  <c:v>475.57556</c:v>
                </c:pt>
                <c:pt idx="3270">
                  <c:v>520.56604000000004</c:v>
                </c:pt>
                <c:pt idx="3271">
                  <c:v>499.25272000000001</c:v>
                </c:pt>
                <c:pt idx="3272">
                  <c:v>506.87045000000001</c:v>
                </c:pt>
                <c:pt idx="3273">
                  <c:v>512.82635000000005</c:v>
                </c:pt>
                <c:pt idx="3274">
                  <c:v>509.84875</c:v>
                </c:pt>
                <c:pt idx="3275">
                  <c:v>514.81359999999995</c:v>
                </c:pt>
                <c:pt idx="3276">
                  <c:v>493.29996</c:v>
                </c:pt>
                <c:pt idx="3277">
                  <c:v>495.98430999999999</c:v>
                </c:pt>
                <c:pt idx="3278">
                  <c:v>489.22064</c:v>
                </c:pt>
                <c:pt idx="3279">
                  <c:v>488.85590000000002</c:v>
                </c:pt>
                <c:pt idx="3280">
                  <c:v>488.93245999999999</c:v>
                </c:pt>
                <c:pt idx="3281">
                  <c:v>502.54413</c:v>
                </c:pt>
                <c:pt idx="3282">
                  <c:v>494.22021000000001</c:v>
                </c:pt>
                <c:pt idx="3283">
                  <c:v>484.47753999999998</c:v>
                </c:pt>
                <c:pt idx="3284">
                  <c:v>465.36437999999998</c:v>
                </c:pt>
                <c:pt idx="3285">
                  <c:v>467.66512999999998</c:v>
                </c:pt>
                <c:pt idx="3286">
                  <c:v>485.30408</c:v>
                </c:pt>
                <c:pt idx="3287">
                  <c:v>486.62488000000002</c:v>
                </c:pt>
                <c:pt idx="3288">
                  <c:v>489.60516000000001</c:v>
                </c:pt>
                <c:pt idx="3289">
                  <c:v>490.02737000000002</c:v>
                </c:pt>
                <c:pt idx="3290">
                  <c:v>477.21823000000001</c:v>
                </c:pt>
                <c:pt idx="3291">
                  <c:v>504.84329000000002</c:v>
                </c:pt>
                <c:pt idx="3292">
                  <c:v>478.70670000000001</c:v>
                </c:pt>
                <c:pt idx="3293">
                  <c:v>369.00540000000001</c:v>
                </c:pt>
                <c:pt idx="3294">
                  <c:v>308.32391000000001</c:v>
                </c:pt>
                <c:pt idx="3295">
                  <c:v>487.61594000000002</c:v>
                </c:pt>
                <c:pt idx="3296">
                  <c:v>479.77379999999999</c:v>
                </c:pt>
                <c:pt idx="3297">
                  <c:v>493.49151999999998</c:v>
                </c:pt>
                <c:pt idx="3298">
                  <c:v>475.64679000000001</c:v>
                </c:pt>
                <c:pt idx="3299">
                  <c:v>482.77035999999998</c:v>
                </c:pt>
                <c:pt idx="3300">
                  <c:v>485.82634999999999</c:v>
                </c:pt>
                <c:pt idx="3301">
                  <c:v>491.44860999999997</c:v>
                </c:pt>
                <c:pt idx="3302">
                  <c:v>494.73433999999997</c:v>
                </c:pt>
                <c:pt idx="3303">
                  <c:v>502.64648</c:v>
                </c:pt>
                <c:pt idx="3304">
                  <c:v>491.41363999999999</c:v>
                </c:pt>
                <c:pt idx="3305">
                  <c:v>494.24310000000003</c:v>
                </c:pt>
                <c:pt idx="3306">
                  <c:v>487.76605000000001</c:v>
                </c:pt>
                <c:pt idx="3307">
                  <c:v>506.25616000000002</c:v>
                </c:pt>
                <c:pt idx="3308">
                  <c:v>484.54568</c:v>
                </c:pt>
                <c:pt idx="3309">
                  <c:v>492.11081000000001</c:v>
                </c:pt>
                <c:pt idx="3310">
                  <c:v>488.86822999999998</c:v>
                </c:pt>
                <c:pt idx="3311">
                  <c:v>507.43164000000002</c:v>
                </c:pt>
                <c:pt idx="3312">
                  <c:v>501.57297</c:v>
                </c:pt>
                <c:pt idx="3313">
                  <c:v>501.85338999999999</c:v>
                </c:pt>
                <c:pt idx="3314">
                  <c:v>505.44362999999998</c:v>
                </c:pt>
                <c:pt idx="3315">
                  <c:v>479.18875000000003</c:v>
                </c:pt>
                <c:pt idx="3316">
                  <c:v>481.4144</c:v>
                </c:pt>
                <c:pt idx="3317">
                  <c:v>479.44452000000001</c:v>
                </c:pt>
                <c:pt idx="3318">
                  <c:v>476.40539999999999</c:v>
                </c:pt>
                <c:pt idx="3319">
                  <c:v>477.83096</c:v>
                </c:pt>
                <c:pt idx="3320">
                  <c:v>478.16683999999998</c:v>
                </c:pt>
                <c:pt idx="3321">
                  <c:v>485.71749999999997</c:v>
                </c:pt>
                <c:pt idx="3322">
                  <c:v>487.42563000000001</c:v>
                </c:pt>
                <c:pt idx="3323">
                  <c:v>481.18887000000001</c:v>
                </c:pt>
                <c:pt idx="3324">
                  <c:v>493.32326999999998</c:v>
                </c:pt>
                <c:pt idx="3325">
                  <c:v>501.18979000000002</c:v>
                </c:pt>
                <c:pt idx="3326">
                  <c:v>500.79816</c:v>
                </c:pt>
                <c:pt idx="3327">
                  <c:v>487.14661000000001</c:v>
                </c:pt>
                <c:pt idx="3328">
                  <c:v>495.65967000000001</c:v>
                </c:pt>
                <c:pt idx="3329">
                  <c:v>491.74248999999998</c:v>
                </c:pt>
                <c:pt idx="3330">
                  <c:v>493.13216999999997</c:v>
                </c:pt>
                <c:pt idx="3331">
                  <c:v>493.54293999999999</c:v>
                </c:pt>
                <c:pt idx="3332">
                  <c:v>493.35919000000001</c:v>
                </c:pt>
                <c:pt idx="3333">
                  <c:v>485.66791000000001</c:v>
                </c:pt>
                <c:pt idx="3334">
                  <c:v>489.40857</c:v>
                </c:pt>
                <c:pt idx="3335">
                  <c:v>489.45853</c:v>
                </c:pt>
                <c:pt idx="3336">
                  <c:v>493.92410000000001</c:v>
                </c:pt>
                <c:pt idx="3337">
                  <c:v>488.79727000000003</c:v>
                </c:pt>
                <c:pt idx="3338">
                  <c:v>466.13610999999997</c:v>
                </c:pt>
                <c:pt idx="3339">
                  <c:v>473.32413000000003</c:v>
                </c:pt>
                <c:pt idx="3340">
                  <c:v>452.32819000000001</c:v>
                </c:pt>
                <c:pt idx="3341">
                  <c:v>172.95364000000001</c:v>
                </c:pt>
                <c:pt idx="3342">
                  <c:v>482.95278999999999</c:v>
                </c:pt>
                <c:pt idx="3343">
                  <c:v>493.86507999999998</c:v>
                </c:pt>
                <c:pt idx="3344">
                  <c:v>498.43927000000002</c:v>
                </c:pt>
                <c:pt idx="3345">
                  <c:v>500.99615</c:v>
                </c:pt>
                <c:pt idx="3346">
                  <c:v>496.69922000000003</c:v>
                </c:pt>
                <c:pt idx="3347">
                  <c:v>480.06479000000002</c:v>
                </c:pt>
                <c:pt idx="3348">
                  <c:v>492.55468999999999</c:v>
                </c:pt>
                <c:pt idx="3349">
                  <c:v>490.61243000000002</c:v>
                </c:pt>
                <c:pt idx="3350">
                  <c:v>489.26654000000002</c:v>
                </c:pt>
                <c:pt idx="3351">
                  <c:v>489.52965999999998</c:v>
                </c:pt>
                <c:pt idx="3352">
                  <c:v>493.61831999999998</c:v>
                </c:pt>
                <c:pt idx="3353">
                  <c:v>487.17034999999998</c:v>
                </c:pt>
                <c:pt idx="3354">
                  <c:v>479.78061000000002</c:v>
                </c:pt>
                <c:pt idx="3355">
                  <c:v>490.97982999999999</c:v>
                </c:pt>
                <c:pt idx="3356">
                  <c:v>484.00896999999998</c:v>
                </c:pt>
                <c:pt idx="3357">
                  <c:v>491.23111</c:v>
                </c:pt>
                <c:pt idx="3358">
                  <c:v>476.22399999999999</c:v>
                </c:pt>
                <c:pt idx="3359">
                  <c:v>490.19168000000002</c:v>
                </c:pt>
                <c:pt idx="3360">
                  <c:v>482.32092</c:v>
                </c:pt>
                <c:pt idx="3361">
                  <c:v>479.87160999999998</c:v>
                </c:pt>
                <c:pt idx="3362">
                  <c:v>474.84946000000002</c:v>
                </c:pt>
                <c:pt idx="3363">
                  <c:v>484.22408999999999</c:v>
                </c:pt>
                <c:pt idx="3364">
                  <c:v>475.82409999999999</c:v>
                </c:pt>
                <c:pt idx="3365">
                  <c:v>473.62707999999998</c:v>
                </c:pt>
                <c:pt idx="3366">
                  <c:v>480.57932</c:v>
                </c:pt>
                <c:pt idx="3367">
                  <c:v>472.84784000000002</c:v>
                </c:pt>
                <c:pt idx="3368">
                  <c:v>468.03084999999999</c:v>
                </c:pt>
                <c:pt idx="3369">
                  <c:v>484.68756000000002</c:v>
                </c:pt>
                <c:pt idx="3370">
                  <c:v>481.44979999999998</c:v>
                </c:pt>
                <c:pt idx="3371">
                  <c:v>481.64319</c:v>
                </c:pt>
                <c:pt idx="3372">
                  <c:v>479.30356</c:v>
                </c:pt>
                <c:pt idx="3373">
                  <c:v>489.49142000000001</c:v>
                </c:pt>
                <c:pt idx="3374">
                  <c:v>484.44756999999998</c:v>
                </c:pt>
                <c:pt idx="3375">
                  <c:v>486.14596999999998</c:v>
                </c:pt>
                <c:pt idx="3376">
                  <c:v>496.20965999999999</c:v>
                </c:pt>
                <c:pt idx="3377">
                  <c:v>478.48635999999999</c:v>
                </c:pt>
                <c:pt idx="3378">
                  <c:v>488.98752000000002</c:v>
                </c:pt>
                <c:pt idx="3379">
                  <c:v>480.46953999999999</c:v>
                </c:pt>
                <c:pt idx="3380">
                  <c:v>487.31536999999997</c:v>
                </c:pt>
                <c:pt idx="3381">
                  <c:v>472.59969999999998</c:v>
                </c:pt>
                <c:pt idx="3382">
                  <c:v>489.03649999999999</c:v>
                </c:pt>
                <c:pt idx="3383">
                  <c:v>481.62610000000001</c:v>
                </c:pt>
                <c:pt idx="3384">
                  <c:v>490.49707000000001</c:v>
                </c:pt>
                <c:pt idx="3385">
                  <c:v>478.79973999999999</c:v>
                </c:pt>
                <c:pt idx="3386">
                  <c:v>488.08713</c:v>
                </c:pt>
                <c:pt idx="3387">
                  <c:v>482.52103</c:v>
                </c:pt>
                <c:pt idx="3388">
                  <c:v>504.90523999999999</c:v>
                </c:pt>
                <c:pt idx="3389">
                  <c:v>494.00439</c:v>
                </c:pt>
                <c:pt idx="3390">
                  <c:v>474.96649000000002</c:v>
                </c:pt>
                <c:pt idx="3391">
                  <c:v>470.75308000000001</c:v>
                </c:pt>
                <c:pt idx="3392">
                  <c:v>479.31509</c:v>
                </c:pt>
                <c:pt idx="3393">
                  <c:v>475.11826000000002</c:v>
                </c:pt>
                <c:pt idx="3394">
                  <c:v>473.54410000000001</c:v>
                </c:pt>
                <c:pt idx="3395">
                  <c:v>474.09521000000001</c:v>
                </c:pt>
                <c:pt idx="3396">
                  <c:v>485.54732999999999</c:v>
                </c:pt>
                <c:pt idx="3397">
                  <c:v>458.76389</c:v>
                </c:pt>
                <c:pt idx="3398">
                  <c:v>487.02782999999999</c:v>
                </c:pt>
                <c:pt idx="3399">
                  <c:v>478.71771000000001</c:v>
                </c:pt>
                <c:pt idx="3400">
                  <c:v>492.56741</c:v>
                </c:pt>
                <c:pt idx="3401">
                  <c:v>487.75261999999998</c:v>
                </c:pt>
                <c:pt idx="3402">
                  <c:v>480.48660000000001</c:v>
                </c:pt>
                <c:pt idx="3403">
                  <c:v>479.69769000000002</c:v>
                </c:pt>
                <c:pt idx="3404">
                  <c:v>475.94562000000002</c:v>
                </c:pt>
                <c:pt idx="3405">
                  <c:v>484.53600999999998</c:v>
                </c:pt>
                <c:pt idx="3406">
                  <c:v>487.04962</c:v>
                </c:pt>
                <c:pt idx="3407">
                  <c:v>500.64557000000002</c:v>
                </c:pt>
                <c:pt idx="3408">
                  <c:v>496.21670999999998</c:v>
                </c:pt>
                <c:pt idx="3409">
                  <c:v>486.58508</c:v>
                </c:pt>
                <c:pt idx="3410">
                  <c:v>484.07393999999999</c:v>
                </c:pt>
                <c:pt idx="3411">
                  <c:v>497.48849000000001</c:v>
                </c:pt>
                <c:pt idx="3412">
                  <c:v>469.82001000000002</c:v>
                </c:pt>
                <c:pt idx="3413">
                  <c:v>479.20578</c:v>
                </c:pt>
                <c:pt idx="3414">
                  <c:v>457.20670000000001</c:v>
                </c:pt>
                <c:pt idx="3415">
                  <c:v>467.67908</c:v>
                </c:pt>
                <c:pt idx="3416">
                  <c:v>487.29333000000003</c:v>
                </c:pt>
                <c:pt idx="3417">
                  <c:v>472.90399000000002</c:v>
                </c:pt>
                <c:pt idx="3418">
                  <c:v>467.58150999999998</c:v>
                </c:pt>
                <c:pt idx="3419">
                  <c:v>493.17484000000002</c:v>
                </c:pt>
                <c:pt idx="3420">
                  <c:v>478.79703000000001</c:v>
                </c:pt>
                <c:pt idx="3421">
                  <c:v>488.39105000000001</c:v>
                </c:pt>
                <c:pt idx="3422">
                  <c:v>472.28598</c:v>
                </c:pt>
                <c:pt idx="3423">
                  <c:v>486.60248000000001</c:v>
                </c:pt>
                <c:pt idx="3424">
                  <c:v>475.25585999999998</c:v>
                </c:pt>
                <c:pt idx="3425">
                  <c:v>468.16602</c:v>
                </c:pt>
                <c:pt idx="3426">
                  <c:v>487.41507000000001</c:v>
                </c:pt>
                <c:pt idx="3427">
                  <c:v>475.69949000000003</c:v>
                </c:pt>
                <c:pt idx="3428">
                  <c:v>481.65204</c:v>
                </c:pt>
                <c:pt idx="3429">
                  <c:v>476.45943999999997</c:v>
                </c:pt>
                <c:pt idx="3430">
                  <c:v>491.03244000000001</c:v>
                </c:pt>
                <c:pt idx="3431">
                  <c:v>480.53253000000001</c:v>
                </c:pt>
                <c:pt idx="3432">
                  <c:v>491.74306999999999</c:v>
                </c:pt>
                <c:pt idx="3433">
                  <c:v>470.42410000000001</c:v>
                </c:pt>
                <c:pt idx="3434">
                  <c:v>488.00098000000003</c:v>
                </c:pt>
                <c:pt idx="3435">
                  <c:v>478.30957000000001</c:v>
                </c:pt>
                <c:pt idx="3436">
                  <c:v>478.07062000000002</c:v>
                </c:pt>
                <c:pt idx="3437">
                  <c:v>473.65282999999999</c:v>
                </c:pt>
                <c:pt idx="3438">
                  <c:v>480.89249000000001</c:v>
                </c:pt>
                <c:pt idx="3439">
                  <c:v>463.11685</c:v>
                </c:pt>
                <c:pt idx="3440">
                  <c:v>465.15487999999999</c:v>
                </c:pt>
                <c:pt idx="3441">
                  <c:v>471.11200000000002</c:v>
                </c:pt>
                <c:pt idx="3442">
                  <c:v>477.28088000000002</c:v>
                </c:pt>
                <c:pt idx="3443">
                  <c:v>481.21096999999997</c:v>
                </c:pt>
                <c:pt idx="3444">
                  <c:v>458.65176000000002</c:v>
                </c:pt>
                <c:pt idx="3445">
                  <c:v>490.99590999999998</c:v>
                </c:pt>
                <c:pt idx="3446">
                  <c:v>477.87247000000002</c:v>
                </c:pt>
                <c:pt idx="3447">
                  <c:v>486.43194999999997</c:v>
                </c:pt>
                <c:pt idx="3448">
                  <c:v>490.20062000000001</c:v>
                </c:pt>
                <c:pt idx="3449">
                  <c:v>490.00396999999998</c:v>
                </c:pt>
                <c:pt idx="3450">
                  <c:v>479.99849999999998</c:v>
                </c:pt>
                <c:pt idx="3451">
                  <c:v>493.84469999999999</c:v>
                </c:pt>
                <c:pt idx="3452">
                  <c:v>479.27294999999998</c:v>
                </c:pt>
                <c:pt idx="3453">
                  <c:v>500.89325000000002</c:v>
                </c:pt>
                <c:pt idx="3454">
                  <c:v>487.61288000000002</c:v>
                </c:pt>
                <c:pt idx="3455">
                  <c:v>483.16937000000001</c:v>
                </c:pt>
                <c:pt idx="3456">
                  <c:v>471.07181000000003</c:v>
                </c:pt>
                <c:pt idx="3457">
                  <c:v>491.87576000000001</c:v>
                </c:pt>
                <c:pt idx="3458">
                  <c:v>495.09222</c:v>
                </c:pt>
                <c:pt idx="3459">
                  <c:v>481.06400000000002</c:v>
                </c:pt>
                <c:pt idx="3460">
                  <c:v>483.05333999999999</c:v>
                </c:pt>
                <c:pt idx="3461">
                  <c:v>484.99551000000002</c:v>
                </c:pt>
                <c:pt idx="3462">
                  <c:v>488.45193</c:v>
                </c:pt>
                <c:pt idx="3463">
                  <c:v>486.88150000000002</c:v>
                </c:pt>
                <c:pt idx="3464">
                  <c:v>494.19022000000001</c:v>
                </c:pt>
                <c:pt idx="3465">
                  <c:v>485.83535999999998</c:v>
                </c:pt>
                <c:pt idx="3466">
                  <c:v>488.38540999999998</c:v>
                </c:pt>
                <c:pt idx="3467">
                  <c:v>488.80579</c:v>
                </c:pt>
                <c:pt idx="3468">
                  <c:v>483.70391999999998</c:v>
                </c:pt>
                <c:pt idx="3469">
                  <c:v>495.13123000000002</c:v>
                </c:pt>
                <c:pt idx="3470">
                  <c:v>493.23239000000001</c:v>
                </c:pt>
                <c:pt idx="3471">
                  <c:v>479.93151999999998</c:v>
                </c:pt>
                <c:pt idx="3472">
                  <c:v>486.96926999999999</c:v>
                </c:pt>
                <c:pt idx="3473">
                  <c:v>475.04547000000002</c:v>
                </c:pt>
                <c:pt idx="3474">
                  <c:v>481.88547</c:v>
                </c:pt>
                <c:pt idx="3475">
                  <c:v>487.41845999999998</c:v>
                </c:pt>
                <c:pt idx="3476">
                  <c:v>483.47197999999997</c:v>
                </c:pt>
                <c:pt idx="3477">
                  <c:v>484.61196999999999</c:v>
                </c:pt>
                <c:pt idx="3478">
                  <c:v>491.39431999999999</c:v>
                </c:pt>
                <c:pt idx="3479">
                  <c:v>500.78084999999999</c:v>
                </c:pt>
                <c:pt idx="3480">
                  <c:v>492.68923999999998</c:v>
                </c:pt>
                <c:pt idx="3481">
                  <c:v>482.92227000000003</c:v>
                </c:pt>
                <c:pt idx="3482">
                  <c:v>474.37612999999999</c:v>
                </c:pt>
                <c:pt idx="3483">
                  <c:v>486.12256000000002</c:v>
                </c:pt>
                <c:pt idx="3484">
                  <c:v>475.56887999999998</c:v>
                </c:pt>
                <c:pt idx="3485">
                  <c:v>493.11901999999998</c:v>
                </c:pt>
                <c:pt idx="3486">
                  <c:v>474.95193</c:v>
                </c:pt>
                <c:pt idx="3487">
                  <c:v>478.75882000000001</c:v>
                </c:pt>
                <c:pt idx="3488">
                  <c:v>467.10338999999999</c:v>
                </c:pt>
                <c:pt idx="3489">
                  <c:v>478.53426999999999</c:v>
                </c:pt>
                <c:pt idx="3490">
                  <c:v>490.18686000000002</c:v>
                </c:pt>
                <c:pt idx="3491">
                  <c:v>481.26254</c:v>
                </c:pt>
                <c:pt idx="3492">
                  <c:v>477.11410999999998</c:v>
                </c:pt>
                <c:pt idx="3493">
                  <c:v>478.00214</c:v>
                </c:pt>
                <c:pt idx="3494">
                  <c:v>481.98093</c:v>
                </c:pt>
                <c:pt idx="3495">
                  <c:v>484.24666999999999</c:v>
                </c:pt>
                <c:pt idx="3496">
                  <c:v>495.34158000000002</c:v>
                </c:pt>
                <c:pt idx="3497">
                  <c:v>489.53375</c:v>
                </c:pt>
                <c:pt idx="3498">
                  <c:v>493.16485999999998</c:v>
                </c:pt>
                <c:pt idx="3499">
                  <c:v>496.24489999999997</c:v>
                </c:pt>
                <c:pt idx="3500">
                  <c:v>15.58278</c:v>
                </c:pt>
                <c:pt idx="3501">
                  <c:v>489.58084000000002</c:v>
                </c:pt>
                <c:pt idx="3502">
                  <c:v>469.63443000000001</c:v>
                </c:pt>
                <c:pt idx="3503">
                  <c:v>474.33233999999999</c:v>
                </c:pt>
                <c:pt idx="3504">
                  <c:v>481.11318999999997</c:v>
                </c:pt>
                <c:pt idx="3505">
                  <c:v>480.95537999999999</c:v>
                </c:pt>
                <c:pt idx="3506">
                  <c:v>490.38497999999998</c:v>
                </c:pt>
                <c:pt idx="3507">
                  <c:v>480.90215999999998</c:v>
                </c:pt>
                <c:pt idx="3508">
                  <c:v>483.55869000000001</c:v>
                </c:pt>
                <c:pt idx="3509">
                  <c:v>485.52566999999999</c:v>
                </c:pt>
                <c:pt idx="3510">
                  <c:v>488.03341999999998</c:v>
                </c:pt>
                <c:pt idx="3511">
                  <c:v>486.34998000000002</c:v>
                </c:pt>
                <c:pt idx="3512">
                  <c:v>483.69315</c:v>
                </c:pt>
                <c:pt idx="3513">
                  <c:v>480.30685</c:v>
                </c:pt>
                <c:pt idx="3514">
                  <c:v>487.28662000000003</c:v>
                </c:pt>
                <c:pt idx="3515">
                  <c:v>483.18880999999999</c:v>
                </c:pt>
                <c:pt idx="3516">
                  <c:v>507.01447000000002</c:v>
                </c:pt>
                <c:pt idx="3517">
                  <c:v>501.11511000000002</c:v>
                </c:pt>
                <c:pt idx="3518">
                  <c:v>495.53433000000001</c:v>
                </c:pt>
                <c:pt idx="3519">
                  <c:v>484.11417</c:v>
                </c:pt>
                <c:pt idx="3520">
                  <c:v>480.56146000000001</c:v>
                </c:pt>
                <c:pt idx="3521">
                  <c:v>485.91710999999998</c:v>
                </c:pt>
                <c:pt idx="3522">
                  <c:v>488.19274999999999</c:v>
                </c:pt>
                <c:pt idx="3523">
                  <c:v>478.73824999999999</c:v>
                </c:pt>
                <c:pt idx="3524">
                  <c:v>488.84055000000001</c:v>
                </c:pt>
                <c:pt idx="3525">
                  <c:v>479.46805000000001</c:v>
                </c:pt>
                <c:pt idx="3526">
                  <c:v>490.41347999999999</c:v>
                </c:pt>
                <c:pt idx="3527">
                  <c:v>493.41048999999998</c:v>
                </c:pt>
                <c:pt idx="3528">
                  <c:v>495.68848000000003</c:v>
                </c:pt>
                <c:pt idx="3529">
                  <c:v>502.62353999999999</c:v>
                </c:pt>
                <c:pt idx="3530">
                  <c:v>507.14452999999997</c:v>
                </c:pt>
                <c:pt idx="3531">
                  <c:v>503.58240000000001</c:v>
                </c:pt>
                <c:pt idx="3532">
                  <c:v>491.51992999999999</c:v>
                </c:pt>
                <c:pt idx="3533">
                  <c:v>501.21710000000002</c:v>
                </c:pt>
                <c:pt idx="3534">
                  <c:v>495.83602999999999</c:v>
                </c:pt>
                <c:pt idx="3535">
                  <c:v>501.00241</c:v>
                </c:pt>
                <c:pt idx="3536">
                  <c:v>503.67786000000001</c:v>
                </c:pt>
                <c:pt idx="3537">
                  <c:v>506.15917999999999</c:v>
                </c:pt>
                <c:pt idx="3538">
                  <c:v>500.11788999999999</c:v>
                </c:pt>
                <c:pt idx="3539">
                  <c:v>497.87637000000001</c:v>
                </c:pt>
                <c:pt idx="3540">
                  <c:v>496.01022</c:v>
                </c:pt>
                <c:pt idx="3541">
                  <c:v>509.68371999999999</c:v>
                </c:pt>
                <c:pt idx="3542">
                  <c:v>494.54404</c:v>
                </c:pt>
                <c:pt idx="3543">
                  <c:v>494.9855</c:v>
                </c:pt>
                <c:pt idx="3544">
                  <c:v>500.30286000000001</c:v>
                </c:pt>
                <c:pt idx="3545">
                  <c:v>507.60329999999999</c:v>
                </c:pt>
                <c:pt idx="3546">
                  <c:v>495.56081999999998</c:v>
                </c:pt>
                <c:pt idx="3547">
                  <c:v>494.24349999999998</c:v>
                </c:pt>
                <c:pt idx="3548">
                  <c:v>501.00195000000002</c:v>
                </c:pt>
                <c:pt idx="3549">
                  <c:v>494.46722</c:v>
                </c:pt>
                <c:pt idx="3550">
                  <c:v>508.01177999999999</c:v>
                </c:pt>
                <c:pt idx="3551">
                  <c:v>493.4787</c:v>
                </c:pt>
                <c:pt idx="3552">
                  <c:v>505.07089000000002</c:v>
                </c:pt>
                <c:pt idx="3553">
                  <c:v>495.29718000000003</c:v>
                </c:pt>
                <c:pt idx="3554">
                  <c:v>498.57224000000002</c:v>
                </c:pt>
                <c:pt idx="3555">
                  <c:v>500.04876999999999</c:v>
                </c:pt>
                <c:pt idx="3556">
                  <c:v>510.00900000000001</c:v>
                </c:pt>
                <c:pt idx="3557">
                  <c:v>467.36340000000001</c:v>
                </c:pt>
                <c:pt idx="3558">
                  <c:v>485.83321999999998</c:v>
                </c:pt>
                <c:pt idx="3559">
                  <c:v>495.92871000000002</c:v>
                </c:pt>
                <c:pt idx="3560">
                  <c:v>487.25241</c:v>
                </c:pt>
                <c:pt idx="3561">
                  <c:v>488.82873999999998</c:v>
                </c:pt>
                <c:pt idx="3562">
                  <c:v>470.34604000000002</c:v>
                </c:pt>
                <c:pt idx="3563">
                  <c:v>474.30615</c:v>
                </c:pt>
                <c:pt idx="3564">
                  <c:v>483.02618000000001</c:v>
                </c:pt>
                <c:pt idx="3565">
                  <c:v>473.48581000000001</c:v>
                </c:pt>
                <c:pt idx="3566">
                  <c:v>490.89832000000001</c:v>
                </c:pt>
                <c:pt idx="3567">
                  <c:v>485.98782</c:v>
                </c:pt>
                <c:pt idx="3568">
                  <c:v>485.34685999999999</c:v>
                </c:pt>
                <c:pt idx="3569">
                  <c:v>485.22296</c:v>
                </c:pt>
                <c:pt idx="3570">
                  <c:v>478.39532000000003</c:v>
                </c:pt>
                <c:pt idx="3571">
                  <c:v>485.22649999999999</c:v>
                </c:pt>
                <c:pt idx="3572">
                  <c:v>490.38965000000002</c:v>
                </c:pt>
                <c:pt idx="3573">
                  <c:v>483.30025999999998</c:v>
                </c:pt>
                <c:pt idx="3574">
                  <c:v>483.56716999999998</c:v>
                </c:pt>
                <c:pt idx="3575">
                  <c:v>487.76288</c:v>
                </c:pt>
                <c:pt idx="3576">
                  <c:v>483.09258999999997</c:v>
                </c:pt>
                <c:pt idx="3577">
                  <c:v>480.77084000000002</c:v>
                </c:pt>
                <c:pt idx="3578">
                  <c:v>493.33026000000001</c:v>
                </c:pt>
                <c:pt idx="3579">
                  <c:v>490.06704999999999</c:v>
                </c:pt>
                <c:pt idx="3580">
                  <c:v>480.26409999999998</c:v>
                </c:pt>
                <c:pt idx="3581">
                  <c:v>408.93839000000003</c:v>
                </c:pt>
                <c:pt idx="3582">
                  <c:v>483.46652</c:v>
                </c:pt>
                <c:pt idx="3583">
                  <c:v>475.98874000000001</c:v>
                </c:pt>
                <c:pt idx="3584">
                  <c:v>482.30761999999999</c:v>
                </c:pt>
                <c:pt idx="3585">
                  <c:v>484.88092</c:v>
                </c:pt>
                <c:pt idx="3586">
                  <c:v>484.16735999999997</c:v>
                </c:pt>
                <c:pt idx="3587">
                  <c:v>493.39456000000001</c:v>
                </c:pt>
                <c:pt idx="3588">
                  <c:v>477.1712</c:v>
                </c:pt>
                <c:pt idx="3589">
                  <c:v>480.16309000000001</c:v>
                </c:pt>
                <c:pt idx="3590">
                  <c:v>485.73809999999997</c:v>
                </c:pt>
                <c:pt idx="3591">
                  <c:v>492.27924000000002</c:v>
                </c:pt>
                <c:pt idx="3592">
                  <c:v>453.88137999999998</c:v>
                </c:pt>
                <c:pt idx="3593">
                  <c:v>474.84195</c:v>
                </c:pt>
                <c:pt idx="3594">
                  <c:v>474.89071999999999</c:v>
                </c:pt>
                <c:pt idx="3595">
                  <c:v>497.98383000000001</c:v>
                </c:pt>
                <c:pt idx="3596">
                  <c:v>502.61669999999998</c:v>
                </c:pt>
                <c:pt idx="3597">
                  <c:v>501.66617000000002</c:v>
                </c:pt>
                <c:pt idx="3598">
                  <c:v>478.25445999999999</c:v>
                </c:pt>
                <c:pt idx="3599">
                  <c:v>428.86135999999999</c:v>
                </c:pt>
                <c:pt idx="3600">
                  <c:v>308.92376999999999</c:v>
                </c:pt>
                <c:pt idx="3601">
                  <c:v>442.33825999999999</c:v>
                </c:pt>
                <c:pt idx="3602">
                  <c:v>98.428314</c:v>
                </c:pt>
                <c:pt idx="3603">
                  <c:v>380.39850000000001</c:v>
                </c:pt>
                <c:pt idx="3604">
                  <c:v>502.64458999999999</c:v>
                </c:pt>
                <c:pt idx="3605">
                  <c:v>396.22521999999998</c:v>
                </c:pt>
                <c:pt idx="3606">
                  <c:v>324.94549999999998</c:v>
                </c:pt>
                <c:pt idx="3607">
                  <c:v>490.72235000000001</c:v>
                </c:pt>
                <c:pt idx="3608">
                  <c:v>496.31524999999999</c:v>
                </c:pt>
                <c:pt idx="3609">
                  <c:v>295.76760999999999</c:v>
                </c:pt>
                <c:pt idx="3610">
                  <c:v>299.55349999999999</c:v>
                </c:pt>
                <c:pt idx="3611">
                  <c:v>498.51602000000003</c:v>
                </c:pt>
                <c:pt idx="3612">
                  <c:v>502.16415000000001</c:v>
                </c:pt>
                <c:pt idx="3613">
                  <c:v>498.17151000000001</c:v>
                </c:pt>
                <c:pt idx="3614">
                  <c:v>318.14886000000001</c:v>
                </c:pt>
                <c:pt idx="3615">
                  <c:v>193.79043999999999</c:v>
                </c:pt>
                <c:pt idx="3616">
                  <c:v>120.25485999999999</c:v>
                </c:pt>
                <c:pt idx="3617">
                  <c:v>185.52525</c:v>
                </c:pt>
                <c:pt idx="3618">
                  <c:v>247.52718999999999</c:v>
                </c:pt>
                <c:pt idx="3619">
                  <c:v>316.27582000000001</c:v>
                </c:pt>
                <c:pt idx="3620">
                  <c:v>334.13916</c:v>
                </c:pt>
                <c:pt idx="3621">
                  <c:v>301.32037000000003</c:v>
                </c:pt>
                <c:pt idx="3622">
                  <c:v>229.46343999999999</c:v>
                </c:pt>
                <c:pt idx="3623">
                  <c:v>210.95459</c:v>
                </c:pt>
                <c:pt idx="3624">
                  <c:v>505.21185000000003</c:v>
                </c:pt>
                <c:pt idx="3625">
                  <c:v>507.17725000000002</c:v>
                </c:pt>
                <c:pt idx="3626">
                  <c:v>508.43536</c:v>
                </c:pt>
                <c:pt idx="3627">
                  <c:v>506.22809000000001</c:v>
                </c:pt>
                <c:pt idx="3628">
                  <c:v>503.11264</c:v>
                </c:pt>
                <c:pt idx="3629">
                  <c:v>497.25772000000001</c:v>
                </c:pt>
                <c:pt idx="3630">
                  <c:v>493.59420999999998</c:v>
                </c:pt>
                <c:pt idx="3631">
                  <c:v>499.81366000000003</c:v>
                </c:pt>
                <c:pt idx="3632">
                  <c:v>504.64220999999998</c:v>
                </c:pt>
                <c:pt idx="3633">
                  <c:v>490.48770000000002</c:v>
                </c:pt>
                <c:pt idx="3634">
                  <c:v>269.14902000000001</c:v>
                </c:pt>
                <c:pt idx="3635">
                  <c:v>400.24207000000001</c:v>
                </c:pt>
                <c:pt idx="3636">
                  <c:v>486.79745000000003</c:v>
                </c:pt>
                <c:pt idx="3637">
                  <c:v>492.60727000000003</c:v>
                </c:pt>
                <c:pt idx="3638">
                  <c:v>497.10512999999997</c:v>
                </c:pt>
                <c:pt idx="3639">
                  <c:v>501.79381999999998</c:v>
                </c:pt>
                <c:pt idx="3640">
                  <c:v>492.86806999999999</c:v>
                </c:pt>
                <c:pt idx="3641">
                  <c:v>485.76839999999999</c:v>
                </c:pt>
                <c:pt idx="3642">
                  <c:v>501.65271000000001</c:v>
                </c:pt>
                <c:pt idx="3643">
                  <c:v>497.93997000000002</c:v>
                </c:pt>
                <c:pt idx="3644">
                  <c:v>495.33575000000002</c:v>
                </c:pt>
                <c:pt idx="3645">
                  <c:v>496.85158999999999</c:v>
                </c:pt>
                <c:pt idx="3646">
                  <c:v>491.62338</c:v>
                </c:pt>
                <c:pt idx="3647">
                  <c:v>497.03503000000001</c:v>
                </c:pt>
                <c:pt idx="3648">
                  <c:v>490.16521999999998</c:v>
                </c:pt>
                <c:pt idx="3649">
                  <c:v>502.37668000000002</c:v>
                </c:pt>
                <c:pt idx="3650">
                  <c:v>500.59903000000003</c:v>
                </c:pt>
                <c:pt idx="3651">
                  <c:v>510.79282000000001</c:v>
                </c:pt>
                <c:pt idx="3652">
                  <c:v>506.78534000000002</c:v>
                </c:pt>
                <c:pt idx="3653">
                  <c:v>493.25089000000003</c:v>
                </c:pt>
                <c:pt idx="3654">
                  <c:v>491.54019</c:v>
                </c:pt>
                <c:pt idx="3655">
                  <c:v>482.23532</c:v>
                </c:pt>
                <c:pt idx="3656">
                  <c:v>526.70203000000004</c:v>
                </c:pt>
                <c:pt idx="3657">
                  <c:v>526.89008000000001</c:v>
                </c:pt>
                <c:pt idx="3658">
                  <c:v>531.39171999999996</c:v>
                </c:pt>
                <c:pt idx="3659">
                  <c:v>525.36072000000001</c:v>
                </c:pt>
                <c:pt idx="3660">
                  <c:v>529.46472000000006</c:v>
                </c:pt>
                <c:pt idx="3661">
                  <c:v>519.23321999999996</c:v>
                </c:pt>
                <c:pt idx="3662">
                  <c:v>523.57141000000001</c:v>
                </c:pt>
                <c:pt idx="3663">
                  <c:v>526.32281</c:v>
                </c:pt>
                <c:pt idx="3664">
                  <c:v>532.08159999999998</c:v>
                </c:pt>
                <c:pt idx="3665">
                  <c:v>519.63855000000001</c:v>
                </c:pt>
                <c:pt idx="3666">
                  <c:v>533.34533999999996</c:v>
                </c:pt>
                <c:pt idx="3667">
                  <c:v>534.72931000000005</c:v>
                </c:pt>
                <c:pt idx="3668">
                  <c:v>535.15148999999997</c:v>
                </c:pt>
                <c:pt idx="3669">
                  <c:v>532.23077000000001</c:v>
                </c:pt>
                <c:pt idx="3670">
                  <c:v>529.76409999999998</c:v>
                </c:pt>
                <c:pt idx="3671">
                  <c:v>534.27239999999995</c:v>
                </c:pt>
                <c:pt idx="3672">
                  <c:v>531.28772000000004</c:v>
                </c:pt>
                <c:pt idx="3673">
                  <c:v>534.94713999999999</c:v>
                </c:pt>
                <c:pt idx="3674">
                  <c:v>518.48175000000003</c:v>
                </c:pt>
                <c:pt idx="3675">
                  <c:v>483.21640000000002</c:v>
                </c:pt>
                <c:pt idx="3676">
                  <c:v>523.99329</c:v>
                </c:pt>
                <c:pt idx="3677">
                  <c:v>529.38940000000002</c:v>
                </c:pt>
                <c:pt idx="3678">
                  <c:v>522.45209</c:v>
                </c:pt>
                <c:pt idx="3679">
                  <c:v>543.54987000000006</c:v>
                </c:pt>
                <c:pt idx="3680">
                  <c:v>540.12725999999998</c:v>
                </c:pt>
                <c:pt idx="3681">
                  <c:v>526.64349000000004</c:v>
                </c:pt>
                <c:pt idx="3682">
                  <c:v>523.38622999999995</c:v>
                </c:pt>
                <c:pt idx="3683">
                  <c:v>522.42181000000005</c:v>
                </c:pt>
                <c:pt idx="3684">
                  <c:v>525.95983999999999</c:v>
                </c:pt>
                <c:pt idx="3685">
                  <c:v>529.47693000000004</c:v>
                </c:pt>
                <c:pt idx="3686">
                  <c:v>539.31206999999995</c:v>
                </c:pt>
                <c:pt idx="3687">
                  <c:v>534.25507000000005</c:v>
                </c:pt>
                <c:pt idx="3688">
                  <c:v>532.95288000000005</c:v>
                </c:pt>
                <c:pt idx="3689">
                  <c:v>544.30182000000002</c:v>
                </c:pt>
                <c:pt idx="3690">
                  <c:v>525.51995999999997</c:v>
                </c:pt>
                <c:pt idx="3691">
                  <c:v>538.34343999999999</c:v>
                </c:pt>
                <c:pt idx="3692">
                  <c:v>527.70288000000005</c:v>
                </c:pt>
                <c:pt idx="3693">
                  <c:v>510.99579</c:v>
                </c:pt>
                <c:pt idx="3694">
                  <c:v>325.40350000000001</c:v>
                </c:pt>
                <c:pt idx="3695">
                  <c:v>532.64471000000003</c:v>
                </c:pt>
                <c:pt idx="3696">
                  <c:v>540.73803999999996</c:v>
                </c:pt>
                <c:pt idx="3697">
                  <c:v>462.06479000000002</c:v>
                </c:pt>
                <c:pt idx="3698">
                  <c:v>530.34460000000001</c:v>
                </c:pt>
                <c:pt idx="3699">
                  <c:v>529.20416</c:v>
                </c:pt>
                <c:pt idx="3700">
                  <c:v>528.36896000000002</c:v>
                </c:pt>
                <c:pt idx="3701">
                  <c:v>531.16625999999997</c:v>
                </c:pt>
                <c:pt idx="3702">
                  <c:v>535.51433999999995</c:v>
                </c:pt>
                <c:pt idx="3703">
                  <c:v>539.11303999999996</c:v>
                </c:pt>
                <c:pt idx="3704">
                  <c:v>535.42980999999997</c:v>
                </c:pt>
                <c:pt idx="3705">
                  <c:v>526.33014000000003</c:v>
                </c:pt>
                <c:pt idx="3706">
                  <c:v>527.04894999999999</c:v>
                </c:pt>
                <c:pt idx="3707">
                  <c:v>531.80187999999998</c:v>
                </c:pt>
                <c:pt idx="3708">
                  <c:v>526.6463</c:v>
                </c:pt>
                <c:pt idx="3709">
                  <c:v>532.93871999999999</c:v>
                </c:pt>
                <c:pt idx="3710">
                  <c:v>530.83434999999997</c:v>
                </c:pt>
                <c:pt idx="3711">
                  <c:v>530.60663</c:v>
                </c:pt>
                <c:pt idx="3712">
                  <c:v>527.09235000000001</c:v>
                </c:pt>
                <c:pt idx="3713">
                  <c:v>522.41607999999997</c:v>
                </c:pt>
                <c:pt idx="3714">
                  <c:v>525.91900999999996</c:v>
                </c:pt>
                <c:pt idx="3715">
                  <c:v>533.39709000000005</c:v>
                </c:pt>
                <c:pt idx="3716">
                  <c:v>521.10601999999994</c:v>
                </c:pt>
                <c:pt idx="3717">
                  <c:v>521.38562000000002</c:v>
                </c:pt>
                <c:pt idx="3718">
                  <c:v>523.78314</c:v>
                </c:pt>
                <c:pt idx="3719">
                  <c:v>514.20563000000004</c:v>
                </c:pt>
                <c:pt idx="3720">
                  <c:v>535.16021999999998</c:v>
                </c:pt>
                <c:pt idx="3721">
                  <c:v>532.47155999999995</c:v>
                </c:pt>
                <c:pt idx="3722">
                  <c:v>526.25176999999996</c:v>
                </c:pt>
                <c:pt idx="3723">
                  <c:v>525.00689999999997</c:v>
                </c:pt>
                <c:pt idx="3724">
                  <c:v>534.58141999999998</c:v>
                </c:pt>
                <c:pt idx="3725">
                  <c:v>525.63671999999997</c:v>
                </c:pt>
                <c:pt idx="3726">
                  <c:v>533.03479000000004</c:v>
                </c:pt>
                <c:pt idx="3727">
                  <c:v>525.52313000000004</c:v>
                </c:pt>
                <c:pt idx="3728">
                  <c:v>526.99865999999997</c:v>
                </c:pt>
                <c:pt idx="3729">
                  <c:v>306.17142000000001</c:v>
                </c:pt>
                <c:pt idx="3730">
                  <c:v>265.70242000000002</c:v>
                </c:pt>
                <c:pt idx="3731">
                  <c:v>534.52228000000002</c:v>
                </c:pt>
                <c:pt idx="3732">
                  <c:v>519.8623</c:v>
                </c:pt>
                <c:pt idx="3733">
                  <c:v>141.48293000000001</c:v>
                </c:pt>
                <c:pt idx="3734">
                  <c:v>170.72873999999999</c:v>
                </c:pt>
                <c:pt idx="3735">
                  <c:v>539.53790000000004</c:v>
                </c:pt>
                <c:pt idx="3736">
                  <c:v>520.58196999999996</c:v>
                </c:pt>
                <c:pt idx="3737">
                  <c:v>522.27917000000002</c:v>
                </c:pt>
                <c:pt idx="3738">
                  <c:v>516.31011999999998</c:v>
                </c:pt>
                <c:pt idx="3739">
                  <c:v>528.35406</c:v>
                </c:pt>
                <c:pt idx="3740">
                  <c:v>520.88629000000003</c:v>
                </c:pt>
                <c:pt idx="3741">
                  <c:v>523.82512999999994</c:v>
                </c:pt>
                <c:pt idx="3742">
                  <c:v>522.62920999999994</c:v>
                </c:pt>
                <c:pt idx="3743">
                  <c:v>517.54529000000002</c:v>
                </c:pt>
                <c:pt idx="3744">
                  <c:v>518.04993000000002</c:v>
                </c:pt>
                <c:pt idx="3745">
                  <c:v>516.01500999999996</c:v>
                </c:pt>
                <c:pt idx="3746">
                  <c:v>519.98815999999999</c:v>
                </c:pt>
                <c:pt idx="3747">
                  <c:v>521.93829000000005</c:v>
                </c:pt>
                <c:pt idx="3748">
                  <c:v>525.62487999999996</c:v>
                </c:pt>
                <c:pt idx="3749">
                  <c:v>515.44281000000001</c:v>
                </c:pt>
                <c:pt idx="3750">
                  <c:v>522.55255</c:v>
                </c:pt>
                <c:pt idx="3751">
                  <c:v>516.63300000000004</c:v>
                </c:pt>
                <c:pt idx="3752">
                  <c:v>512.44817999999998</c:v>
                </c:pt>
                <c:pt idx="3753">
                  <c:v>519.75806</c:v>
                </c:pt>
                <c:pt idx="3754">
                  <c:v>510.15753000000001</c:v>
                </c:pt>
                <c:pt idx="3755">
                  <c:v>512.50372000000004</c:v>
                </c:pt>
                <c:pt idx="3756">
                  <c:v>515.31988999999999</c:v>
                </c:pt>
                <c:pt idx="3757">
                  <c:v>513.26427999999999</c:v>
                </c:pt>
                <c:pt idx="3758">
                  <c:v>511.56088</c:v>
                </c:pt>
                <c:pt idx="3759">
                  <c:v>507.60135000000002</c:v>
                </c:pt>
                <c:pt idx="3760">
                  <c:v>523.86859000000004</c:v>
                </c:pt>
                <c:pt idx="3761">
                  <c:v>512.39490000000001</c:v>
                </c:pt>
                <c:pt idx="3762">
                  <c:v>521.52270999999996</c:v>
                </c:pt>
                <c:pt idx="3763">
                  <c:v>523.87634000000003</c:v>
                </c:pt>
                <c:pt idx="3764">
                  <c:v>522.89642000000003</c:v>
                </c:pt>
                <c:pt idx="3765">
                  <c:v>512.37476000000004</c:v>
                </c:pt>
                <c:pt idx="3766">
                  <c:v>508.11977999999999</c:v>
                </c:pt>
                <c:pt idx="3767">
                  <c:v>511.99939000000001</c:v>
                </c:pt>
                <c:pt idx="3768">
                  <c:v>506.13348000000002</c:v>
                </c:pt>
                <c:pt idx="3769">
                  <c:v>506.73557</c:v>
                </c:pt>
                <c:pt idx="3770">
                  <c:v>506.05194</c:v>
                </c:pt>
                <c:pt idx="3771">
                  <c:v>510.61455999999998</c:v>
                </c:pt>
                <c:pt idx="3772">
                  <c:v>509.28152</c:v>
                </c:pt>
                <c:pt idx="3773">
                  <c:v>508.09482000000003</c:v>
                </c:pt>
                <c:pt idx="3774">
                  <c:v>504.95071000000002</c:v>
                </c:pt>
                <c:pt idx="3775">
                  <c:v>518.04755</c:v>
                </c:pt>
                <c:pt idx="3776">
                  <c:v>503.56124999999997</c:v>
                </c:pt>
                <c:pt idx="3777">
                  <c:v>498.48964999999998</c:v>
                </c:pt>
                <c:pt idx="3778">
                  <c:v>492.74164000000002</c:v>
                </c:pt>
                <c:pt idx="3779">
                  <c:v>504.67316</c:v>
                </c:pt>
                <c:pt idx="3780">
                  <c:v>500.97982999999999</c:v>
                </c:pt>
                <c:pt idx="3781">
                  <c:v>501.19632000000001</c:v>
                </c:pt>
                <c:pt idx="3782">
                  <c:v>503.14882999999998</c:v>
                </c:pt>
                <c:pt idx="3783">
                  <c:v>504.19051999999999</c:v>
                </c:pt>
                <c:pt idx="3784">
                  <c:v>503.84863000000001</c:v>
                </c:pt>
                <c:pt idx="3785">
                  <c:v>371.77346999999997</c:v>
                </c:pt>
                <c:pt idx="3786">
                  <c:v>507.54043999999999</c:v>
                </c:pt>
                <c:pt idx="3787">
                  <c:v>503.95145000000002</c:v>
                </c:pt>
                <c:pt idx="3788">
                  <c:v>506.82666</c:v>
                </c:pt>
                <c:pt idx="3789">
                  <c:v>501.92818999999997</c:v>
                </c:pt>
                <c:pt idx="3790">
                  <c:v>448.74230999999997</c:v>
                </c:pt>
                <c:pt idx="3791">
                  <c:v>507.17563000000001</c:v>
                </c:pt>
                <c:pt idx="3792">
                  <c:v>500.9873</c:v>
                </c:pt>
                <c:pt idx="3793">
                  <c:v>503.06948999999997</c:v>
                </c:pt>
                <c:pt idx="3794">
                  <c:v>503.28723000000002</c:v>
                </c:pt>
                <c:pt idx="3795">
                  <c:v>501.34807999999998</c:v>
                </c:pt>
                <c:pt idx="3796">
                  <c:v>507.62277</c:v>
                </c:pt>
                <c:pt idx="3797">
                  <c:v>509.01186999999999</c:v>
                </c:pt>
                <c:pt idx="3798">
                  <c:v>501.60300000000001</c:v>
                </c:pt>
                <c:pt idx="3799">
                  <c:v>513.08043999999995</c:v>
                </c:pt>
                <c:pt idx="3800">
                  <c:v>511.12952000000001</c:v>
                </c:pt>
                <c:pt idx="3801">
                  <c:v>503.88643999999999</c:v>
                </c:pt>
                <c:pt idx="3802">
                  <c:v>510.43212999999997</c:v>
                </c:pt>
                <c:pt idx="3803">
                  <c:v>514.53881999999999</c:v>
                </c:pt>
                <c:pt idx="3804">
                  <c:v>514.59704999999997</c:v>
                </c:pt>
                <c:pt idx="3805">
                  <c:v>503.66336000000001</c:v>
                </c:pt>
                <c:pt idx="3806">
                  <c:v>461.03827000000001</c:v>
                </c:pt>
                <c:pt idx="3807">
                  <c:v>511.22937000000002</c:v>
                </c:pt>
                <c:pt idx="3808">
                  <c:v>510.41494999999998</c:v>
                </c:pt>
                <c:pt idx="3809">
                  <c:v>513.53021000000001</c:v>
                </c:pt>
                <c:pt idx="3810">
                  <c:v>505.66949</c:v>
                </c:pt>
                <c:pt idx="3811">
                  <c:v>381.07587000000001</c:v>
                </c:pt>
                <c:pt idx="3812">
                  <c:v>527.35712000000001</c:v>
                </c:pt>
                <c:pt idx="3813">
                  <c:v>526.00072999999998</c:v>
                </c:pt>
                <c:pt idx="3814">
                  <c:v>514.16980000000001</c:v>
                </c:pt>
                <c:pt idx="3815">
                  <c:v>528.79291000000001</c:v>
                </c:pt>
                <c:pt idx="3816">
                  <c:v>525.26849000000004</c:v>
                </c:pt>
                <c:pt idx="3817">
                  <c:v>488.80252000000002</c:v>
                </c:pt>
                <c:pt idx="3818">
                  <c:v>516.00287000000003</c:v>
                </c:pt>
                <c:pt idx="3819">
                  <c:v>511.52355999999997</c:v>
                </c:pt>
                <c:pt idx="3820">
                  <c:v>520.79834000000005</c:v>
                </c:pt>
                <c:pt idx="3821">
                  <c:v>526.03698999999995</c:v>
                </c:pt>
                <c:pt idx="3822">
                  <c:v>519.60663</c:v>
                </c:pt>
                <c:pt idx="3823">
                  <c:v>522.98992999999996</c:v>
                </c:pt>
                <c:pt idx="3824">
                  <c:v>523.34247000000005</c:v>
                </c:pt>
                <c:pt idx="3825">
                  <c:v>520.06926999999996</c:v>
                </c:pt>
                <c:pt idx="3826">
                  <c:v>516.22491000000002</c:v>
                </c:pt>
                <c:pt idx="3827">
                  <c:v>518.60022000000004</c:v>
                </c:pt>
                <c:pt idx="3828">
                  <c:v>526.55798000000004</c:v>
                </c:pt>
                <c:pt idx="3829">
                  <c:v>530.57750999999996</c:v>
                </c:pt>
                <c:pt idx="3830">
                  <c:v>516.66387999999995</c:v>
                </c:pt>
                <c:pt idx="3831">
                  <c:v>514.91174000000001</c:v>
                </c:pt>
                <c:pt idx="3832">
                  <c:v>522.00402999999994</c:v>
                </c:pt>
                <c:pt idx="3833">
                  <c:v>520.80877999999996</c:v>
                </c:pt>
                <c:pt idx="3834">
                  <c:v>525.63897999999995</c:v>
                </c:pt>
                <c:pt idx="3835">
                  <c:v>516.37720000000002</c:v>
                </c:pt>
                <c:pt idx="3836">
                  <c:v>523.49243000000001</c:v>
                </c:pt>
                <c:pt idx="3837">
                  <c:v>517.47540000000004</c:v>
                </c:pt>
                <c:pt idx="3838">
                  <c:v>519.18517999999995</c:v>
                </c:pt>
                <c:pt idx="3839">
                  <c:v>510.78079000000002</c:v>
                </c:pt>
                <c:pt idx="3840">
                  <c:v>512.64539000000002</c:v>
                </c:pt>
                <c:pt idx="3841">
                  <c:v>520.68610000000001</c:v>
                </c:pt>
                <c:pt idx="3842">
                  <c:v>520.50554999999997</c:v>
                </c:pt>
                <c:pt idx="3843">
                  <c:v>528.52288999999996</c:v>
                </c:pt>
                <c:pt idx="3844">
                  <c:v>514.87341000000004</c:v>
                </c:pt>
                <c:pt idx="3845">
                  <c:v>537.47613999999999</c:v>
                </c:pt>
                <c:pt idx="3846">
                  <c:v>521.41254000000004</c:v>
                </c:pt>
                <c:pt idx="3847">
                  <c:v>529.47686999999996</c:v>
                </c:pt>
                <c:pt idx="3848">
                  <c:v>515.9425</c:v>
                </c:pt>
                <c:pt idx="3849">
                  <c:v>526.24243000000001</c:v>
                </c:pt>
                <c:pt idx="3850">
                  <c:v>520.83678999999995</c:v>
                </c:pt>
                <c:pt idx="3851">
                  <c:v>525.75751000000002</c:v>
                </c:pt>
                <c:pt idx="3852">
                  <c:v>518.40752999999995</c:v>
                </c:pt>
                <c:pt idx="3853">
                  <c:v>512.42755</c:v>
                </c:pt>
                <c:pt idx="3854">
                  <c:v>462.6918</c:v>
                </c:pt>
                <c:pt idx="3855">
                  <c:v>519.31182999999999</c:v>
                </c:pt>
                <c:pt idx="3856">
                  <c:v>517.94672000000003</c:v>
                </c:pt>
                <c:pt idx="3857">
                  <c:v>523.28314</c:v>
                </c:pt>
                <c:pt idx="3858">
                  <c:v>532.73041000000001</c:v>
                </c:pt>
                <c:pt idx="3859">
                  <c:v>525.06066999999996</c:v>
                </c:pt>
                <c:pt idx="3860">
                  <c:v>517.00347999999997</c:v>
                </c:pt>
                <c:pt idx="3861">
                  <c:v>524.42493000000002</c:v>
                </c:pt>
                <c:pt idx="3862">
                  <c:v>490.65787</c:v>
                </c:pt>
                <c:pt idx="3863">
                  <c:v>519.67731000000003</c:v>
                </c:pt>
                <c:pt idx="3864">
                  <c:v>521.57781999999997</c:v>
                </c:pt>
                <c:pt idx="3865">
                  <c:v>525.22100999999998</c:v>
                </c:pt>
                <c:pt idx="3866">
                  <c:v>509.37975999999998</c:v>
                </c:pt>
                <c:pt idx="3867">
                  <c:v>526.61401000000001</c:v>
                </c:pt>
                <c:pt idx="3868">
                  <c:v>507.48685</c:v>
                </c:pt>
                <c:pt idx="3869">
                  <c:v>515.49865999999997</c:v>
                </c:pt>
                <c:pt idx="3870">
                  <c:v>508.98291</c:v>
                </c:pt>
                <c:pt idx="3871">
                  <c:v>505.00504000000001</c:v>
                </c:pt>
                <c:pt idx="3872">
                  <c:v>518.25896999999998</c:v>
                </c:pt>
                <c:pt idx="3873">
                  <c:v>518.73914000000002</c:v>
                </c:pt>
                <c:pt idx="3874">
                  <c:v>522.92523000000006</c:v>
                </c:pt>
                <c:pt idx="3875">
                  <c:v>524.74597000000006</c:v>
                </c:pt>
                <c:pt idx="3876">
                  <c:v>523.30280000000005</c:v>
                </c:pt>
                <c:pt idx="3877">
                  <c:v>519.2287</c:v>
                </c:pt>
                <c:pt idx="3878">
                  <c:v>518.43859999999995</c:v>
                </c:pt>
                <c:pt idx="3879">
                  <c:v>514.90026999999998</c:v>
                </c:pt>
                <c:pt idx="3880">
                  <c:v>517.24370999999996</c:v>
                </c:pt>
                <c:pt idx="3881">
                  <c:v>485.24599999999998</c:v>
                </c:pt>
                <c:pt idx="3882">
                  <c:v>516.70537999999999</c:v>
                </c:pt>
                <c:pt idx="3883">
                  <c:v>518.80853000000002</c:v>
                </c:pt>
                <c:pt idx="3884">
                  <c:v>520.66809000000001</c:v>
                </c:pt>
                <c:pt idx="3885">
                  <c:v>522.43964000000005</c:v>
                </c:pt>
                <c:pt idx="3886">
                  <c:v>523.94501000000002</c:v>
                </c:pt>
                <c:pt idx="3887">
                  <c:v>513.25316999999995</c:v>
                </c:pt>
                <c:pt idx="3888">
                  <c:v>528.47729000000004</c:v>
                </c:pt>
                <c:pt idx="3889">
                  <c:v>522.83527000000004</c:v>
                </c:pt>
                <c:pt idx="3890">
                  <c:v>522.58989999999994</c:v>
                </c:pt>
                <c:pt idx="3891">
                  <c:v>518.66039999999998</c:v>
                </c:pt>
                <c:pt idx="3892">
                  <c:v>517.08594000000005</c:v>
                </c:pt>
                <c:pt idx="3893">
                  <c:v>522.00476000000003</c:v>
                </c:pt>
                <c:pt idx="3894">
                  <c:v>527.39995999999996</c:v>
                </c:pt>
                <c:pt idx="3895">
                  <c:v>518.08745999999996</c:v>
                </c:pt>
                <c:pt idx="3896">
                  <c:v>517.46087999999997</c:v>
                </c:pt>
                <c:pt idx="3897">
                  <c:v>525.39795000000004</c:v>
                </c:pt>
                <c:pt idx="3898">
                  <c:v>530.6087</c:v>
                </c:pt>
                <c:pt idx="3899">
                  <c:v>522.43622000000005</c:v>
                </c:pt>
                <c:pt idx="3900">
                  <c:v>506.90723000000003</c:v>
                </c:pt>
                <c:pt idx="3901">
                  <c:v>525.75061000000005</c:v>
                </c:pt>
                <c:pt idx="3902">
                  <c:v>511.22165000000001</c:v>
                </c:pt>
                <c:pt idx="3903">
                  <c:v>458.82816000000003</c:v>
                </c:pt>
                <c:pt idx="3904">
                  <c:v>515.50963999999999</c:v>
                </c:pt>
                <c:pt idx="3905">
                  <c:v>519.00432999999998</c:v>
                </c:pt>
                <c:pt idx="3906">
                  <c:v>516.80071999999996</c:v>
                </c:pt>
                <c:pt idx="3907">
                  <c:v>523.35082999999997</c:v>
                </c:pt>
                <c:pt idx="3908">
                  <c:v>521.78869999999995</c:v>
                </c:pt>
                <c:pt idx="3909">
                  <c:v>518.79718000000003</c:v>
                </c:pt>
                <c:pt idx="3910">
                  <c:v>531.94475999999997</c:v>
                </c:pt>
                <c:pt idx="3911">
                  <c:v>531.36292000000003</c:v>
                </c:pt>
                <c:pt idx="3912">
                  <c:v>419.89490000000001</c:v>
                </c:pt>
                <c:pt idx="3913">
                  <c:v>487.19869999999997</c:v>
                </c:pt>
                <c:pt idx="3914">
                  <c:v>448.20325000000003</c:v>
                </c:pt>
                <c:pt idx="3915">
                  <c:v>478.00537000000003</c:v>
                </c:pt>
                <c:pt idx="3916">
                  <c:v>484.52963</c:v>
                </c:pt>
                <c:pt idx="3917">
                  <c:v>478.44662</c:v>
                </c:pt>
                <c:pt idx="3918">
                  <c:v>498.02447999999998</c:v>
                </c:pt>
                <c:pt idx="3919">
                  <c:v>512.51739999999995</c:v>
                </c:pt>
                <c:pt idx="3920">
                  <c:v>482.71854000000002</c:v>
                </c:pt>
                <c:pt idx="3921">
                  <c:v>524.62732000000005</c:v>
                </c:pt>
                <c:pt idx="3922">
                  <c:v>500.23406999999997</c:v>
                </c:pt>
                <c:pt idx="3923">
                  <c:v>496.75333000000001</c:v>
                </c:pt>
                <c:pt idx="3924">
                  <c:v>499.34622000000002</c:v>
                </c:pt>
                <c:pt idx="3925">
                  <c:v>500.73806999999999</c:v>
                </c:pt>
                <c:pt idx="3926">
                  <c:v>496.87592000000001</c:v>
                </c:pt>
                <c:pt idx="3927">
                  <c:v>496.45166</c:v>
                </c:pt>
                <c:pt idx="3928">
                  <c:v>526.28583000000003</c:v>
                </c:pt>
                <c:pt idx="3929">
                  <c:v>528.05260999999996</c:v>
                </c:pt>
                <c:pt idx="3930">
                  <c:v>528.22826999999995</c:v>
                </c:pt>
                <c:pt idx="3931">
                  <c:v>542.19501000000002</c:v>
                </c:pt>
                <c:pt idx="3932">
                  <c:v>519.49670000000003</c:v>
                </c:pt>
                <c:pt idx="3933">
                  <c:v>524.50531000000001</c:v>
                </c:pt>
                <c:pt idx="3934">
                  <c:v>515.86084000000005</c:v>
                </c:pt>
                <c:pt idx="3935">
                  <c:v>526.23644999999999</c:v>
                </c:pt>
                <c:pt idx="3936">
                  <c:v>520.55060000000003</c:v>
                </c:pt>
                <c:pt idx="3937">
                  <c:v>523.56488000000002</c:v>
                </c:pt>
                <c:pt idx="3938">
                  <c:v>444.36594000000002</c:v>
                </c:pt>
                <c:pt idx="3939">
                  <c:v>137.69999999999999</c:v>
                </c:pt>
                <c:pt idx="3940">
                  <c:v>525.53156000000001</c:v>
                </c:pt>
                <c:pt idx="3941">
                  <c:v>525.20648000000006</c:v>
                </c:pt>
                <c:pt idx="3942">
                  <c:v>524.59027000000003</c:v>
                </c:pt>
                <c:pt idx="3943">
                  <c:v>527.90997000000004</c:v>
                </c:pt>
                <c:pt idx="3944">
                  <c:v>527.11883999999998</c:v>
                </c:pt>
                <c:pt idx="3945">
                  <c:v>534.39135999999996</c:v>
                </c:pt>
                <c:pt idx="3946">
                  <c:v>514.03845000000001</c:v>
                </c:pt>
                <c:pt idx="3947">
                  <c:v>528.32153000000005</c:v>
                </c:pt>
                <c:pt idx="3948">
                  <c:v>519.60144000000003</c:v>
                </c:pt>
                <c:pt idx="3949">
                  <c:v>530.64453000000003</c:v>
                </c:pt>
                <c:pt idx="3950">
                  <c:v>502.56704999999999</c:v>
                </c:pt>
                <c:pt idx="3951">
                  <c:v>523.89568999999995</c:v>
                </c:pt>
                <c:pt idx="3952">
                  <c:v>501.95119999999997</c:v>
                </c:pt>
                <c:pt idx="3953">
                  <c:v>496.43036000000001</c:v>
                </c:pt>
                <c:pt idx="3954">
                  <c:v>525.20574999999997</c:v>
                </c:pt>
                <c:pt idx="3955">
                  <c:v>509.03377999999998</c:v>
                </c:pt>
                <c:pt idx="3956">
                  <c:v>508.83762000000002</c:v>
                </c:pt>
                <c:pt idx="3957">
                  <c:v>498.78176999999999</c:v>
                </c:pt>
                <c:pt idx="3958">
                  <c:v>504.46481</c:v>
                </c:pt>
                <c:pt idx="3959">
                  <c:v>508.32278000000002</c:v>
                </c:pt>
                <c:pt idx="3960">
                  <c:v>511.47613999999999</c:v>
                </c:pt>
                <c:pt idx="3961">
                  <c:v>497.13866999999999</c:v>
                </c:pt>
                <c:pt idx="3962">
                  <c:v>509.55916999999999</c:v>
                </c:pt>
                <c:pt idx="3963">
                  <c:v>498.13776000000001</c:v>
                </c:pt>
                <c:pt idx="3964">
                  <c:v>506.41293000000002</c:v>
                </c:pt>
                <c:pt idx="3965">
                  <c:v>507.59192000000002</c:v>
                </c:pt>
                <c:pt idx="3966">
                  <c:v>514.18291999999997</c:v>
                </c:pt>
                <c:pt idx="3967">
                  <c:v>528.35828000000004</c:v>
                </c:pt>
                <c:pt idx="3968">
                  <c:v>524.93584999999996</c:v>
                </c:pt>
                <c:pt idx="3969">
                  <c:v>529.13878999999997</c:v>
                </c:pt>
                <c:pt idx="3970">
                  <c:v>536.33416999999997</c:v>
                </c:pt>
                <c:pt idx="3971">
                  <c:v>527.34747000000004</c:v>
                </c:pt>
                <c:pt idx="3972">
                  <c:v>500.24014</c:v>
                </c:pt>
                <c:pt idx="3973">
                  <c:v>342.02008000000001</c:v>
                </c:pt>
                <c:pt idx="3974">
                  <c:v>151.88874999999999</c:v>
                </c:pt>
                <c:pt idx="3975">
                  <c:v>415.74401999999998</c:v>
                </c:pt>
                <c:pt idx="3976">
                  <c:v>533.97448999999995</c:v>
                </c:pt>
                <c:pt idx="3977">
                  <c:v>526.88953000000004</c:v>
                </c:pt>
                <c:pt idx="3978">
                  <c:v>528.84546</c:v>
                </c:pt>
                <c:pt idx="3979">
                  <c:v>500.47302000000002</c:v>
                </c:pt>
                <c:pt idx="3980">
                  <c:v>535.46198000000004</c:v>
                </c:pt>
                <c:pt idx="3981">
                  <c:v>506.79385000000002</c:v>
                </c:pt>
                <c:pt idx="3982">
                  <c:v>506.94884999999999</c:v>
                </c:pt>
                <c:pt idx="3983">
                  <c:v>535.20978000000002</c:v>
                </c:pt>
                <c:pt idx="3984">
                  <c:v>515.81415000000004</c:v>
                </c:pt>
                <c:pt idx="3985">
                  <c:v>530.65692000000001</c:v>
                </c:pt>
                <c:pt idx="3986">
                  <c:v>525.52533000000005</c:v>
                </c:pt>
                <c:pt idx="3987">
                  <c:v>526.21265000000005</c:v>
                </c:pt>
                <c:pt idx="3988">
                  <c:v>540.93773999999996</c:v>
                </c:pt>
                <c:pt idx="3989">
                  <c:v>528.10608000000002</c:v>
                </c:pt>
                <c:pt idx="3990">
                  <c:v>537.39928999999995</c:v>
                </c:pt>
                <c:pt idx="3991">
                  <c:v>523.52448000000004</c:v>
                </c:pt>
                <c:pt idx="3992">
                  <c:v>534.51684999999998</c:v>
                </c:pt>
                <c:pt idx="3993">
                  <c:v>529.72942999999998</c:v>
                </c:pt>
                <c:pt idx="3994">
                  <c:v>536.28490999999997</c:v>
                </c:pt>
                <c:pt idx="3995">
                  <c:v>533.06560999999999</c:v>
                </c:pt>
                <c:pt idx="3996">
                  <c:v>523.71960000000001</c:v>
                </c:pt>
                <c:pt idx="3997">
                  <c:v>527.31079</c:v>
                </c:pt>
                <c:pt idx="3998">
                  <c:v>524.53161999999998</c:v>
                </c:pt>
                <c:pt idx="3999">
                  <c:v>531.18542000000002</c:v>
                </c:pt>
                <c:pt idx="4000">
                  <c:v>531.42809999999997</c:v>
                </c:pt>
                <c:pt idx="4001">
                  <c:v>544.14770999999996</c:v>
                </c:pt>
                <c:pt idx="4002">
                  <c:v>523.30742999999995</c:v>
                </c:pt>
                <c:pt idx="4003">
                  <c:v>540.81628000000001</c:v>
                </c:pt>
                <c:pt idx="4004">
                  <c:v>519.09331999999995</c:v>
                </c:pt>
                <c:pt idx="4005">
                  <c:v>443.11532999999997</c:v>
                </c:pt>
                <c:pt idx="4006">
                  <c:v>254.64654999999999</c:v>
                </c:pt>
                <c:pt idx="4007">
                  <c:v>520.26288</c:v>
                </c:pt>
                <c:pt idx="4008">
                  <c:v>515.86676</c:v>
                </c:pt>
                <c:pt idx="4009">
                  <c:v>545.495</c:v>
                </c:pt>
                <c:pt idx="4010">
                  <c:v>512.87482</c:v>
                </c:pt>
                <c:pt idx="4011">
                  <c:v>515.47686999999996</c:v>
                </c:pt>
                <c:pt idx="4012">
                  <c:v>506.5675</c:v>
                </c:pt>
                <c:pt idx="4013">
                  <c:v>520.11388999999997</c:v>
                </c:pt>
                <c:pt idx="4014">
                  <c:v>516.16528000000005</c:v>
                </c:pt>
                <c:pt idx="4015">
                  <c:v>526.88274999999999</c:v>
                </c:pt>
                <c:pt idx="4016">
                  <c:v>528.91594999999995</c:v>
                </c:pt>
                <c:pt idx="4017">
                  <c:v>513.06017999999995</c:v>
                </c:pt>
                <c:pt idx="4018">
                  <c:v>553.63933999999995</c:v>
                </c:pt>
                <c:pt idx="4019">
                  <c:v>515.01922999999999</c:v>
                </c:pt>
                <c:pt idx="4020">
                  <c:v>543.74603000000002</c:v>
                </c:pt>
                <c:pt idx="4021">
                  <c:v>516.72307999999998</c:v>
                </c:pt>
                <c:pt idx="4022">
                  <c:v>534.10284000000001</c:v>
                </c:pt>
                <c:pt idx="4023">
                  <c:v>525.53827000000001</c:v>
                </c:pt>
                <c:pt idx="4024">
                  <c:v>531.15368999999998</c:v>
                </c:pt>
                <c:pt idx="4025">
                  <c:v>524.25</c:v>
                </c:pt>
                <c:pt idx="4026">
                  <c:v>522.23546999999996</c:v>
                </c:pt>
                <c:pt idx="4027">
                  <c:v>542.14148</c:v>
                </c:pt>
                <c:pt idx="4028">
                  <c:v>534.70416</c:v>
                </c:pt>
                <c:pt idx="4029">
                  <c:v>521.61284999999998</c:v>
                </c:pt>
                <c:pt idx="4030">
                  <c:v>526.26446999999996</c:v>
                </c:pt>
                <c:pt idx="4031">
                  <c:v>527.50896999999998</c:v>
                </c:pt>
                <c:pt idx="4032">
                  <c:v>521.87396000000001</c:v>
                </c:pt>
                <c:pt idx="4033">
                  <c:v>529.54503999999997</c:v>
                </c:pt>
                <c:pt idx="4034">
                  <c:v>502.00916000000001</c:v>
                </c:pt>
                <c:pt idx="4035">
                  <c:v>497.37563999999998</c:v>
                </c:pt>
                <c:pt idx="4036">
                  <c:v>505.34048000000001</c:v>
                </c:pt>
                <c:pt idx="4037">
                  <c:v>529.72564999999997</c:v>
                </c:pt>
                <c:pt idx="4038">
                  <c:v>505.84857</c:v>
                </c:pt>
                <c:pt idx="4039">
                  <c:v>505.08584999999999</c:v>
                </c:pt>
                <c:pt idx="4040">
                  <c:v>535.68005000000005</c:v>
                </c:pt>
                <c:pt idx="4041">
                  <c:v>524.84375</c:v>
                </c:pt>
                <c:pt idx="4042">
                  <c:v>528.68903</c:v>
                </c:pt>
                <c:pt idx="4043">
                  <c:v>534.84882000000005</c:v>
                </c:pt>
                <c:pt idx="4044">
                  <c:v>535.55791999999997</c:v>
                </c:pt>
                <c:pt idx="4045">
                  <c:v>538.51769999999999</c:v>
                </c:pt>
                <c:pt idx="4046">
                  <c:v>532.30286000000001</c:v>
                </c:pt>
                <c:pt idx="4047">
                  <c:v>542.86217999999997</c:v>
                </c:pt>
                <c:pt idx="4048">
                  <c:v>526.24090999999999</c:v>
                </c:pt>
                <c:pt idx="4049">
                  <c:v>518.77979000000005</c:v>
                </c:pt>
                <c:pt idx="4050">
                  <c:v>531.84906000000001</c:v>
                </c:pt>
                <c:pt idx="4051">
                  <c:v>533.74066000000005</c:v>
                </c:pt>
                <c:pt idx="4052">
                  <c:v>530.32288000000005</c:v>
                </c:pt>
                <c:pt idx="4053">
                  <c:v>542.29926</c:v>
                </c:pt>
                <c:pt idx="4054">
                  <c:v>525.26104999999995</c:v>
                </c:pt>
                <c:pt idx="4055">
                  <c:v>527.39757999999995</c:v>
                </c:pt>
                <c:pt idx="4056">
                  <c:v>442.56524999999999</c:v>
                </c:pt>
                <c:pt idx="4057">
                  <c:v>527.05529999999999</c:v>
                </c:pt>
                <c:pt idx="4058">
                  <c:v>532.44403</c:v>
                </c:pt>
                <c:pt idx="4059">
                  <c:v>519.44353999999998</c:v>
                </c:pt>
                <c:pt idx="4060">
                  <c:v>530.81470000000002</c:v>
                </c:pt>
                <c:pt idx="4061">
                  <c:v>530.86102000000005</c:v>
                </c:pt>
                <c:pt idx="4062">
                  <c:v>526.78503000000001</c:v>
                </c:pt>
                <c:pt idx="4063">
                  <c:v>508.79415999999998</c:v>
                </c:pt>
                <c:pt idx="4064">
                  <c:v>509.38335999999998</c:v>
                </c:pt>
                <c:pt idx="4065">
                  <c:v>509.68401999999998</c:v>
                </c:pt>
                <c:pt idx="4066">
                  <c:v>539.18926999999996</c:v>
                </c:pt>
                <c:pt idx="4067">
                  <c:v>516.98839999999996</c:v>
                </c:pt>
                <c:pt idx="4068">
                  <c:v>522.37769000000003</c:v>
                </c:pt>
                <c:pt idx="4069">
                  <c:v>265.10122999999999</c:v>
                </c:pt>
                <c:pt idx="4070">
                  <c:v>388.38189999999997</c:v>
                </c:pt>
                <c:pt idx="4071">
                  <c:v>539.42309999999998</c:v>
                </c:pt>
                <c:pt idx="4072">
                  <c:v>526.37676999999996</c:v>
                </c:pt>
                <c:pt idx="4073">
                  <c:v>540.94464000000005</c:v>
                </c:pt>
                <c:pt idx="4074">
                  <c:v>528.49323000000004</c:v>
                </c:pt>
                <c:pt idx="4075">
                  <c:v>533.01568999999995</c:v>
                </c:pt>
                <c:pt idx="4076">
                  <c:v>398.31304999999998</c:v>
                </c:pt>
                <c:pt idx="4077">
                  <c:v>479.73604999999998</c:v>
                </c:pt>
                <c:pt idx="4078">
                  <c:v>527.95294000000001</c:v>
                </c:pt>
                <c:pt idx="4079">
                  <c:v>527.80304000000001</c:v>
                </c:pt>
                <c:pt idx="4080">
                  <c:v>533.18561</c:v>
                </c:pt>
                <c:pt idx="4081">
                  <c:v>539.75103999999999</c:v>
                </c:pt>
                <c:pt idx="4082">
                  <c:v>483.49279999999999</c:v>
                </c:pt>
                <c:pt idx="4083">
                  <c:v>410.04034000000001</c:v>
                </c:pt>
                <c:pt idx="4084">
                  <c:v>481.38799999999998</c:v>
                </c:pt>
                <c:pt idx="4085">
                  <c:v>491.59088000000003</c:v>
                </c:pt>
                <c:pt idx="4086">
                  <c:v>502.65759000000003</c:v>
                </c:pt>
                <c:pt idx="4087">
                  <c:v>492.68997000000002</c:v>
                </c:pt>
                <c:pt idx="4088">
                  <c:v>504.12195000000003</c:v>
                </c:pt>
                <c:pt idx="4089">
                  <c:v>496.74376999999998</c:v>
                </c:pt>
                <c:pt idx="4090">
                  <c:v>488.64947999999998</c:v>
                </c:pt>
                <c:pt idx="4091">
                  <c:v>506.27112</c:v>
                </c:pt>
                <c:pt idx="4092">
                  <c:v>493.33312999999998</c:v>
                </c:pt>
                <c:pt idx="4093">
                  <c:v>519.11010999999996</c:v>
                </c:pt>
                <c:pt idx="4094">
                  <c:v>542.21722</c:v>
                </c:pt>
                <c:pt idx="4095">
                  <c:v>503.72699</c:v>
                </c:pt>
                <c:pt idx="4096">
                  <c:v>503.48797999999999</c:v>
                </c:pt>
                <c:pt idx="4097">
                  <c:v>508.05169999999998</c:v>
                </c:pt>
                <c:pt idx="4098">
                  <c:v>535.85149999999999</c:v>
                </c:pt>
                <c:pt idx="4099">
                  <c:v>529.08551</c:v>
                </c:pt>
                <c:pt idx="4100">
                  <c:v>548.37914999999998</c:v>
                </c:pt>
                <c:pt idx="4101">
                  <c:v>275.63445999999999</c:v>
                </c:pt>
                <c:pt idx="4102">
                  <c:v>292.03928000000002</c:v>
                </c:pt>
                <c:pt idx="4103">
                  <c:v>82.892159000000007</c:v>
                </c:pt>
                <c:pt idx="4104">
                  <c:v>131.90495000000001</c:v>
                </c:pt>
                <c:pt idx="4105">
                  <c:v>532.91369999999995</c:v>
                </c:pt>
                <c:pt idx="4106">
                  <c:v>535.17578000000003</c:v>
                </c:pt>
                <c:pt idx="4107">
                  <c:v>530.45141999999998</c:v>
                </c:pt>
                <c:pt idx="4108">
                  <c:v>533.69799999999998</c:v>
                </c:pt>
                <c:pt idx="4109">
                  <c:v>529.95563000000004</c:v>
                </c:pt>
                <c:pt idx="4110">
                  <c:v>526.67675999999994</c:v>
                </c:pt>
                <c:pt idx="4111">
                  <c:v>540.37212999999997</c:v>
                </c:pt>
                <c:pt idx="4112">
                  <c:v>530.35424999999998</c:v>
                </c:pt>
                <c:pt idx="4113">
                  <c:v>535.74670000000003</c:v>
                </c:pt>
                <c:pt idx="4114">
                  <c:v>525.03643999999997</c:v>
                </c:pt>
                <c:pt idx="4115">
                  <c:v>541.02502000000004</c:v>
                </c:pt>
                <c:pt idx="4116">
                  <c:v>384.48833999999999</c:v>
                </c:pt>
                <c:pt idx="4117">
                  <c:v>320.76299999999998</c:v>
                </c:pt>
                <c:pt idx="4118">
                  <c:v>537.84418000000005</c:v>
                </c:pt>
                <c:pt idx="4119">
                  <c:v>525.80182000000002</c:v>
                </c:pt>
                <c:pt idx="4120">
                  <c:v>514.84795999999994</c:v>
                </c:pt>
                <c:pt idx="4121">
                  <c:v>516.43187999999998</c:v>
                </c:pt>
                <c:pt idx="4122">
                  <c:v>537.73491999999999</c:v>
                </c:pt>
                <c:pt idx="4123">
                  <c:v>411.57285000000002</c:v>
                </c:pt>
                <c:pt idx="4124">
                  <c:v>295.82351999999997</c:v>
                </c:pt>
                <c:pt idx="4125">
                  <c:v>537.09740999999997</c:v>
                </c:pt>
                <c:pt idx="4126">
                  <c:v>531.52368000000001</c:v>
                </c:pt>
                <c:pt idx="4127">
                  <c:v>531.95630000000006</c:v>
                </c:pt>
                <c:pt idx="4128">
                  <c:v>520.84906000000001</c:v>
                </c:pt>
                <c:pt idx="4129">
                  <c:v>531.48717999999997</c:v>
                </c:pt>
                <c:pt idx="4130">
                  <c:v>520.15923999999995</c:v>
                </c:pt>
                <c:pt idx="4131">
                  <c:v>515.74377000000004</c:v>
                </c:pt>
                <c:pt idx="4132">
                  <c:v>513.03168000000005</c:v>
                </c:pt>
                <c:pt idx="4133">
                  <c:v>509.80221999999998</c:v>
                </c:pt>
                <c:pt idx="4134">
                  <c:v>509.91176999999999</c:v>
                </c:pt>
                <c:pt idx="4135">
                  <c:v>507.74759</c:v>
                </c:pt>
                <c:pt idx="4136">
                  <c:v>518.74121000000002</c:v>
                </c:pt>
                <c:pt idx="4137">
                  <c:v>515.58385999999996</c:v>
                </c:pt>
                <c:pt idx="4138">
                  <c:v>506.79422</c:v>
                </c:pt>
                <c:pt idx="4139">
                  <c:v>519.63067999999998</c:v>
                </c:pt>
                <c:pt idx="4140">
                  <c:v>515.70276000000001</c:v>
                </c:pt>
                <c:pt idx="4141">
                  <c:v>511.58350000000002</c:v>
                </c:pt>
                <c:pt idx="4142">
                  <c:v>538.80798000000004</c:v>
                </c:pt>
                <c:pt idx="4143">
                  <c:v>516.02362000000005</c:v>
                </c:pt>
                <c:pt idx="4144">
                  <c:v>506.79718000000003</c:v>
                </c:pt>
                <c:pt idx="4145">
                  <c:v>506.49489999999997</c:v>
                </c:pt>
                <c:pt idx="4146">
                  <c:v>522.89739999999995</c:v>
                </c:pt>
                <c:pt idx="4147">
                  <c:v>521.56646999999998</c:v>
                </c:pt>
                <c:pt idx="4148">
                  <c:v>519.69897000000003</c:v>
                </c:pt>
                <c:pt idx="4149">
                  <c:v>514.21454000000006</c:v>
                </c:pt>
                <c:pt idx="4150">
                  <c:v>279.41586000000001</c:v>
                </c:pt>
                <c:pt idx="4151">
                  <c:v>351.92550999999997</c:v>
                </c:pt>
                <c:pt idx="4152">
                  <c:v>501.70889</c:v>
                </c:pt>
                <c:pt idx="4153">
                  <c:v>499.45792</c:v>
                </c:pt>
                <c:pt idx="4154">
                  <c:v>515.93298000000004</c:v>
                </c:pt>
                <c:pt idx="4155">
                  <c:v>517.90448000000004</c:v>
                </c:pt>
                <c:pt idx="4156">
                  <c:v>222.15908999999999</c:v>
                </c:pt>
                <c:pt idx="4157">
                  <c:v>393.89911000000001</c:v>
                </c:pt>
                <c:pt idx="4158">
                  <c:v>520.71747000000005</c:v>
                </c:pt>
                <c:pt idx="4159">
                  <c:v>540.98131999999998</c:v>
                </c:pt>
                <c:pt idx="4160">
                  <c:v>518.28632000000005</c:v>
                </c:pt>
                <c:pt idx="4161">
                  <c:v>526.87938999999994</c:v>
                </c:pt>
                <c:pt idx="4162">
                  <c:v>521.18389999999999</c:v>
                </c:pt>
                <c:pt idx="4163">
                  <c:v>524.42156999999997</c:v>
                </c:pt>
                <c:pt idx="4164">
                  <c:v>529.03607</c:v>
                </c:pt>
                <c:pt idx="4165">
                  <c:v>523.41461000000004</c:v>
                </c:pt>
                <c:pt idx="4166">
                  <c:v>520.17278999999996</c:v>
                </c:pt>
                <c:pt idx="4167">
                  <c:v>530.54876999999999</c:v>
                </c:pt>
                <c:pt idx="4168">
                  <c:v>501.77454</c:v>
                </c:pt>
                <c:pt idx="4169">
                  <c:v>520.82123000000001</c:v>
                </c:pt>
                <c:pt idx="4170">
                  <c:v>536.68273999999997</c:v>
                </c:pt>
                <c:pt idx="4171">
                  <c:v>517.82086000000004</c:v>
                </c:pt>
                <c:pt idx="4172">
                  <c:v>508.28314</c:v>
                </c:pt>
                <c:pt idx="4173">
                  <c:v>525.34509000000003</c:v>
                </c:pt>
                <c:pt idx="4174">
                  <c:v>513.88837000000001</c:v>
                </c:pt>
                <c:pt idx="4175">
                  <c:v>529.61176</c:v>
                </c:pt>
                <c:pt idx="4176">
                  <c:v>532.42633000000001</c:v>
                </c:pt>
                <c:pt idx="4177">
                  <c:v>512.62621999999999</c:v>
                </c:pt>
                <c:pt idx="4178">
                  <c:v>514.58734000000004</c:v>
                </c:pt>
                <c:pt idx="4179">
                  <c:v>524.97784000000001</c:v>
                </c:pt>
                <c:pt idx="4180">
                  <c:v>516.41039999999998</c:v>
                </c:pt>
                <c:pt idx="4181">
                  <c:v>519.32928000000004</c:v>
                </c:pt>
                <c:pt idx="4182">
                  <c:v>497.28859999999997</c:v>
                </c:pt>
                <c:pt idx="4183">
                  <c:v>513.51971000000003</c:v>
                </c:pt>
                <c:pt idx="4184">
                  <c:v>16.728010000000001</c:v>
                </c:pt>
                <c:pt idx="4185">
                  <c:v>541.79114000000004</c:v>
                </c:pt>
                <c:pt idx="4186">
                  <c:v>519.37787000000003</c:v>
                </c:pt>
                <c:pt idx="4187">
                  <c:v>523.95862</c:v>
                </c:pt>
                <c:pt idx="4188">
                  <c:v>508.79604999999998</c:v>
                </c:pt>
                <c:pt idx="4189">
                  <c:v>531.35229000000004</c:v>
                </c:pt>
                <c:pt idx="4190">
                  <c:v>526.98352</c:v>
                </c:pt>
                <c:pt idx="4191">
                  <c:v>529.07830999999999</c:v>
                </c:pt>
                <c:pt idx="4192">
                  <c:v>515.38593000000003</c:v>
                </c:pt>
                <c:pt idx="4193">
                  <c:v>526.97582999999997</c:v>
                </c:pt>
                <c:pt idx="4194">
                  <c:v>505.98016000000001</c:v>
                </c:pt>
                <c:pt idx="4195">
                  <c:v>546.61150999999995</c:v>
                </c:pt>
                <c:pt idx="4196">
                  <c:v>517.27508999999998</c:v>
                </c:pt>
                <c:pt idx="4197">
                  <c:v>530.12829999999997</c:v>
                </c:pt>
                <c:pt idx="4198">
                  <c:v>529.21551999999997</c:v>
                </c:pt>
                <c:pt idx="4199">
                  <c:v>526.54602</c:v>
                </c:pt>
                <c:pt idx="4200">
                  <c:v>527.70916999999997</c:v>
                </c:pt>
                <c:pt idx="4201">
                  <c:v>537.02306999999996</c:v>
                </c:pt>
                <c:pt idx="4202">
                  <c:v>522.86645999999996</c:v>
                </c:pt>
                <c:pt idx="4203">
                  <c:v>529.93364999999994</c:v>
                </c:pt>
                <c:pt idx="4204">
                  <c:v>520.44330000000002</c:v>
                </c:pt>
                <c:pt idx="4205">
                  <c:v>530.33471999999995</c:v>
                </c:pt>
                <c:pt idx="4206">
                  <c:v>548.69104000000004</c:v>
                </c:pt>
                <c:pt idx="4207">
                  <c:v>531.50616000000002</c:v>
                </c:pt>
                <c:pt idx="4208">
                  <c:v>533.80505000000005</c:v>
                </c:pt>
                <c:pt idx="4209">
                  <c:v>530.22125000000005</c:v>
                </c:pt>
                <c:pt idx="4210">
                  <c:v>522.93517999999995</c:v>
                </c:pt>
                <c:pt idx="4211">
                  <c:v>490.24698000000001</c:v>
                </c:pt>
                <c:pt idx="4212">
                  <c:v>526.71857</c:v>
                </c:pt>
                <c:pt idx="4213">
                  <c:v>513.23157000000003</c:v>
                </c:pt>
                <c:pt idx="4214">
                  <c:v>513.44848999999999</c:v>
                </c:pt>
                <c:pt idx="4215">
                  <c:v>500.27005000000003</c:v>
                </c:pt>
                <c:pt idx="4216">
                  <c:v>521.89886000000001</c:v>
                </c:pt>
                <c:pt idx="4217">
                  <c:v>545.99230999999997</c:v>
                </c:pt>
                <c:pt idx="4218">
                  <c:v>514.41339000000005</c:v>
                </c:pt>
                <c:pt idx="4219">
                  <c:v>523.98131999999998</c:v>
                </c:pt>
                <c:pt idx="4220">
                  <c:v>523.59789999999998</c:v>
                </c:pt>
                <c:pt idx="4221">
                  <c:v>531.95708999999999</c:v>
                </c:pt>
                <c:pt idx="4222">
                  <c:v>534.95421999999996</c:v>
                </c:pt>
                <c:pt idx="4223">
                  <c:v>532.61639000000002</c:v>
                </c:pt>
                <c:pt idx="4224">
                  <c:v>525.14020000000005</c:v>
                </c:pt>
                <c:pt idx="4225">
                  <c:v>534.20221000000004</c:v>
                </c:pt>
                <c:pt idx="4226">
                  <c:v>518.32605000000001</c:v>
                </c:pt>
                <c:pt idx="4227">
                  <c:v>524.97771999999998</c:v>
                </c:pt>
                <c:pt idx="4228">
                  <c:v>537.61981000000003</c:v>
                </c:pt>
                <c:pt idx="4229">
                  <c:v>533.42016999999998</c:v>
                </c:pt>
                <c:pt idx="4230">
                  <c:v>525.14557000000002</c:v>
                </c:pt>
                <c:pt idx="4231">
                  <c:v>543.76306</c:v>
                </c:pt>
                <c:pt idx="4232">
                  <c:v>545.72211000000004</c:v>
                </c:pt>
                <c:pt idx="4233">
                  <c:v>551.59198000000004</c:v>
                </c:pt>
                <c:pt idx="4234">
                  <c:v>525.6626</c:v>
                </c:pt>
                <c:pt idx="4235">
                  <c:v>532.33783000000005</c:v>
                </c:pt>
                <c:pt idx="4236">
                  <c:v>521.38018999999997</c:v>
                </c:pt>
                <c:pt idx="4237">
                  <c:v>527.89409999999998</c:v>
                </c:pt>
                <c:pt idx="4238">
                  <c:v>546.12054000000001</c:v>
                </c:pt>
                <c:pt idx="4239">
                  <c:v>500.19817999999998</c:v>
                </c:pt>
                <c:pt idx="4240">
                  <c:v>512.42895999999996</c:v>
                </c:pt>
                <c:pt idx="4241">
                  <c:v>544.31646999999998</c:v>
                </c:pt>
                <c:pt idx="4242">
                  <c:v>496.75159000000002</c:v>
                </c:pt>
                <c:pt idx="4243">
                  <c:v>523.4212</c:v>
                </c:pt>
                <c:pt idx="4244">
                  <c:v>517.14544999999998</c:v>
                </c:pt>
                <c:pt idx="4245">
                  <c:v>516.23028999999997</c:v>
                </c:pt>
                <c:pt idx="4246">
                  <c:v>513.69817999999998</c:v>
                </c:pt>
                <c:pt idx="4247">
                  <c:v>520.38256999999999</c:v>
                </c:pt>
                <c:pt idx="4248">
                  <c:v>514.42687999999998</c:v>
                </c:pt>
                <c:pt idx="4249">
                  <c:v>545.68597</c:v>
                </c:pt>
                <c:pt idx="4250">
                  <c:v>523.82605000000001</c:v>
                </c:pt>
                <c:pt idx="4251">
                  <c:v>524.71613000000002</c:v>
                </c:pt>
                <c:pt idx="4252">
                  <c:v>509.23041000000001</c:v>
                </c:pt>
                <c:pt idx="4253">
                  <c:v>531.96893</c:v>
                </c:pt>
                <c:pt idx="4254">
                  <c:v>523.18047999999999</c:v>
                </c:pt>
                <c:pt idx="4255">
                  <c:v>530.27814000000001</c:v>
                </c:pt>
                <c:pt idx="4256">
                  <c:v>511.67392000000001</c:v>
                </c:pt>
                <c:pt idx="4257">
                  <c:v>520.18762000000004</c:v>
                </c:pt>
                <c:pt idx="4258">
                  <c:v>517.76007000000004</c:v>
                </c:pt>
                <c:pt idx="4259">
                  <c:v>514.65552000000002</c:v>
                </c:pt>
                <c:pt idx="4260">
                  <c:v>510.38524999999998</c:v>
                </c:pt>
                <c:pt idx="4261">
                  <c:v>501.41144000000003</c:v>
                </c:pt>
                <c:pt idx="4262">
                  <c:v>500.51272999999998</c:v>
                </c:pt>
                <c:pt idx="4263">
                  <c:v>504.91629</c:v>
                </c:pt>
                <c:pt idx="4264">
                  <c:v>510.11856</c:v>
                </c:pt>
                <c:pt idx="4265">
                  <c:v>511.60888999999997</c:v>
                </c:pt>
                <c:pt idx="4266">
                  <c:v>507.02139</c:v>
                </c:pt>
                <c:pt idx="4267">
                  <c:v>510.75216999999998</c:v>
                </c:pt>
                <c:pt idx="4268">
                  <c:v>486.88427999999999</c:v>
                </c:pt>
                <c:pt idx="4269">
                  <c:v>504.39193999999998</c:v>
                </c:pt>
                <c:pt idx="4270">
                  <c:v>490.54248000000001</c:v>
                </c:pt>
                <c:pt idx="4271">
                  <c:v>503.17937999999998</c:v>
                </c:pt>
                <c:pt idx="4272">
                  <c:v>461.00011999999998</c:v>
                </c:pt>
                <c:pt idx="4273">
                  <c:v>516.25189</c:v>
                </c:pt>
                <c:pt idx="4274">
                  <c:v>484.03226000000001</c:v>
                </c:pt>
                <c:pt idx="4275">
                  <c:v>487.60244999999998</c:v>
                </c:pt>
                <c:pt idx="4276">
                  <c:v>489.65778</c:v>
                </c:pt>
                <c:pt idx="4277">
                  <c:v>496.76465000000002</c:v>
                </c:pt>
                <c:pt idx="4278">
                  <c:v>500.88492000000002</c:v>
                </c:pt>
                <c:pt idx="4279">
                  <c:v>501.61227000000002</c:v>
                </c:pt>
                <c:pt idx="4280">
                  <c:v>497.85770000000002</c:v>
                </c:pt>
                <c:pt idx="4281">
                  <c:v>500.23914000000002</c:v>
                </c:pt>
                <c:pt idx="4282">
                  <c:v>519.45672999999999</c:v>
                </c:pt>
                <c:pt idx="4283">
                  <c:v>498.07119999999998</c:v>
                </c:pt>
                <c:pt idx="4284">
                  <c:v>501.64316000000002</c:v>
                </c:pt>
                <c:pt idx="4285">
                  <c:v>489.03482000000002</c:v>
                </c:pt>
                <c:pt idx="4286">
                  <c:v>489.31479000000002</c:v>
                </c:pt>
                <c:pt idx="4287">
                  <c:v>515.36333999999999</c:v>
                </c:pt>
                <c:pt idx="4288">
                  <c:v>491.505</c:v>
                </c:pt>
                <c:pt idx="4289">
                  <c:v>503.61291999999997</c:v>
                </c:pt>
                <c:pt idx="4290">
                  <c:v>497.86331000000001</c:v>
                </c:pt>
                <c:pt idx="4291">
                  <c:v>499.14922999999999</c:v>
                </c:pt>
                <c:pt idx="4292">
                  <c:v>490.71194000000003</c:v>
                </c:pt>
                <c:pt idx="4293">
                  <c:v>508.67009999999999</c:v>
                </c:pt>
                <c:pt idx="4294">
                  <c:v>494.32083</c:v>
                </c:pt>
                <c:pt idx="4295">
                  <c:v>487.55768</c:v>
                </c:pt>
                <c:pt idx="4296">
                  <c:v>486.38128999999998</c:v>
                </c:pt>
                <c:pt idx="4297">
                  <c:v>497.93630999999999</c:v>
                </c:pt>
                <c:pt idx="4298">
                  <c:v>507.17464999999999</c:v>
                </c:pt>
                <c:pt idx="4299">
                  <c:v>434.67806999999999</c:v>
                </c:pt>
                <c:pt idx="4300">
                  <c:v>489.43594000000002</c:v>
                </c:pt>
                <c:pt idx="4301">
                  <c:v>487.36563000000001</c:v>
                </c:pt>
                <c:pt idx="4302">
                  <c:v>475.77785999999998</c:v>
                </c:pt>
                <c:pt idx="4303">
                  <c:v>503.87441999999999</c:v>
                </c:pt>
                <c:pt idx="4304">
                  <c:v>479.34415000000001</c:v>
                </c:pt>
                <c:pt idx="4305">
                  <c:v>484.31076000000002</c:v>
                </c:pt>
                <c:pt idx="4306">
                  <c:v>484.53521999999998</c:v>
                </c:pt>
                <c:pt idx="4307">
                  <c:v>289.65955000000002</c:v>
                </c:pt>
                <c:pt idx="4308">
                  <c:v>477.42343</c:v>
                </c:pt>
                <c:pt idx="4309">
                  <c:v>489.15703999999999</c:v>
                </c:pt>
                <c:pt idx="4310">
                  <c:v>481.04651000000001</c:v>
                </c:pt>
                <c:pt idx="4311">
                  <c:v>495.64737000000002</c:v>
                </c:pt>
                <c:pt idx="4312">
                  <c:v>481.99982</c:v>
                </c:pt>
                <c:pt idx="4313">
                  <c:v>500.69287000000003</c:v>
                </c:pt>
                <c:pt idx="4314">
                  <c:v>487.59264999999999</c:v>
                </c:pt>
                <c:pt idx="4315">
                  <c:v>495.63916</c:v>
                </c:pt>
                <c:pt idx="4316">
                  <c:v>496.61838</c:v>
                </c:pt>
                <c:pt idx="4317">
                  <c:v>500.97791000000001</c:v>
                </c:pt>
                <c:pt idx="4318">
                  <c:v>480.20742999999999</c:v>
                </c:pt>
                <c:pt idx="4319">
                  <c:v>499.49651999999998</c:v>
                </c:pt>
                <c:pt idx="4320">
                  <c:v>488.35413</c:v>
                </c:pt>
                <c:pt idx="4321">
                  <c:v>498.52206000000001</c:v>
                </c:pt>
                <c:pt idx="4322">
                  <c:v>490.06164999999999</c:v>
                </c:pt>
                <c:pt idx="4323">
                  <c:v>486.76346000000001</c:v>
                </c:pt>
                <c:pt idx="4324">
                  <c:v>500.5795</c:v>
                </c:pt>
                <c:pt idx="4325">
                  <c:v>489.58774</c:v>
                </c:pt>
                <c:pt idx="4326">
                  <c:v>489.74083999999999</c:v>
                </c:pt>
                <c:pt idx="4327">
                  <c:v>472.77100000000002</c:v>
                </c:pt>
                <c:pt idx="4328">
                  <c:v>480.29843</c:v>
                </c:pt>
                <c:pt idx="4329">
                  <c:v>472.35843</c:v>
                </c:pt>
                <c:pt idx="4330">
                  <c:v>475.01584000000003</c:v>
                </c:pt>
                <c:pt idx="4331">
                  <c:v>459.28145999999998</c:v>
                </c:pt>
                <c:pt idx="4332">
                  <c:v>304.62520999999998</c:v>
                </c:pt>
                <c:pt idx="4333">
                  <c:v>489.87374999999997</c:v>
                </c:pt>
                <c:pt idx="4334">
                  <c:v>497.85703000000001</c:v>
                </c:pt>
                <c:pt idx="4335">
                  <c:v>504.60039999999998</c:v>
                </c:pt>
                <c:pt idx="4336">
                  <c:v>488.12414999999999</c:v>
                </c:pt>
                <c:pt idx="4337">
                  <c:v>494.06997999999999</c:v>
                </c:pt>
                <c:pt idx="4338">
                  <c:v>486.01620000000003</c:v>
                </c:pt>
                <c:pt idx="4339">
                  <c:v>496.18472000000003</c:v>
                </c:pt>
                <c:pt idx="4340">
                  <c:v>78.457290999999998</c:v>
                </c:pt>
                <c:pt idx="4341">
                  <c:v>149.03271000000001</c:v>
                </c:pt>
                <c:pt idx="4342">
                  <c:v>487.09064000000001</c:v>
                </c:pt>
                <c:pt idx="4343">
                  <c:v>491.35831000000002</c:v>
                </c:pt>
                <c:pt idx="4344">
                  <c:v>506.94873000000001</c:v>
                </c:pt>
                <c:pt idx="4345">
                  <c:v>494.72842000000003</c:v>
                </c:pt>
                <c:pt idx="4346">
                  <c:v>499.19533999999999</c:v>
                </c:pt>
                <c:pt idx="4347">
                  <c:v>495.64431999999999</c:v>
                </c:pt>
                <c:pt idx="4348">
                  <c:v>495.26285000000001</c:v>
                </c:pt>
                <c:pt idx="4349">
                  <c:v>508.85892000000001</c:v>
                </c:pt>
                <c:pt idx="4350">
                  <c:v>500.75042999999999</c:v>
                </c:pt>
                <c:pt idx="4351">
                  <c:v>489.65753000000001</c:v>
                </c:pt>
                <c:pt idx="4352">
                  <c:v>490.81509</c:v>
                </c:pt>
                <c:pt idx="4353">
                  <c:v>491.8288</c:v>
                </c:pt>
                <c:pt idx="4354">
                  <c:v>486.27764999999999</c:v>
                </c:pt>
                <c:pt idx="4355">
                  <c:v>506.26616999999999</c:v>
                </c:pt>
                <c:pt idx="4356">
                  <c:v>486.72030999999998</c:v>
                </c:pt>
                <c:pt idx="4357">
                  <c:v>475.17453</c:v>
                </c:pt>
                <c:pt idx="4358">
                  <c:v>479.90631000000002</c:v>
                </c:pt>
                <c:pt idx="4359">
                  <c:v>489.70839999999998</c:v>
                </c:pt>
                <c:pt idx="4360">
                  <c:v>492.75326999999999</c:v>
                </c:pt>
                <c:pt idx="4361">
                  <c:v>481.42214999999999</c:v>
                </c:pt>
                <c:pt idx="4362">
                  <c:v>500.20096000000001</c:v>
                </c:pt>
                <c:pt idx="4363">
                  <c:v>470.19873000000001</c:v>
                </c:pt>
                <c:pt idx="4364">
                  <c:v>498.18191999999999</c:v>
                </c:pt>
                <c:pt idx="4365">
                  <c:v>500.36102</c:v>
                </c:pt>
                <c:pt idx="4366">
                  <c:v>513.99530000000004</c:v>
                </c:pt>
                <c:pt idx="4367">
                  <c:v>491.09634</c:v>
                </c:pt>
                <c:pt idx="4368">
                  <c:v>487.92583999999999</c:v>
                </c:pt>
                <c:pt idx="4369">
                  <c:v>491.18158</c:v>
                </c:pt>
                <c:pt idx="4370">
                  <c:v>479.82724000000002</c:v>
                </c:pt>
                <c:pt idx="4371">
                  <c:v>503.06204000000002</c:v>
                </c:pt>
                <c:pt idx="4372">
                  <c:v>494.72899999999998</c:v>
                </c:pt>
                <c:pt idx="4373">
                  <c:v>478.70391999999998</c:v>
                </c:pt>
                <c:pt idx="4374">
                  <c:v>489.51566000000003</c:v>
                </c:pt>
                <c:pt idx="4375">
                  <c:v>476.13254000000001</c:v>
                </c:pt>
                <c:pt idx="4376">
                  <c:v>501.03093999999999</c:v>
                </c:pt>
                <c:pt idx="4377">
                  <c:v>494.69173999999998</c:v>
                </c:pt>
                <c:pt idx="4378">
                  <c:v>503.69189</c:v>
                </c:pt>
                <c:pt idx="4379">
                  <c:v>484.63092</c:v>
                </c:pt>
                <c:pt idx="4380">
                  <c:v>500.33184999999997</c:v>
                </c:pt>
                <c:pt idx="4381">
                  <c:v>490.01058999999998</c:v>
                </c:pt>
                <c:pt idx="4382">
                  <c:v>512.68535999999995</c:v>
                </c:pt>
                <c:pt idx="4383">
                  <c:v>489.19036999999997</c:v>
                </c:pt>
                <c:pt idx="4384">
                  <c:v>508.10324000000003</c:v>
                </c:pt>
                <c:pt idx="4385">
                  <c:v>490.26369999999997</c:v>
                </c:pt>
                <c:pt idx="4386">
                  <c:v>494.04807</c:v>
                </c:pt>
                <c:pt idx="4387">
                  <c:v>487.13751000000002</c:v>
                </c:pt>
                <c:pt idx="4388">
                  <c:v>482.04784999999998</c:v>
                </c:pt>
                <c:pt idx="4389">
                  <c:v>484.71393</c:v>
                </c:pt>
                <c:pt idx="4390">
                  <c:v>480.43371999999999</c:v>
                </c:pt>
                <c:pt idx="4391">
                  <c:v>488.04149999999998</c:v>
                </c:pt>
                <c:pt idx="4392">
                  <c:v>106.9922</c:v>
                </c:pt>
                <c:pt idx="4393">
                  <c:v>218.27303000000001</c:v>
                </c:pt>
                <c:pt idx="4394">
                  <c:v>499.48647999999997</c:v>
                </c:pt>
                <c:pt idx="4395">
                  <c:v>502.97079000000002</c:v>
                </c:pt>
                <c:pt idx="4396">
                  <c:v>493.70528999999999</c:v>
                </c:pt>
                <c:pt idx="4397">
                  <c:v>499.51242000000002</c:v>
                </c:pt>
                <c:pt idx="4398">
                  <c:v>503.84406000000001</c:v>
                </c:pt>
                <c:pt idx="4399">
                  <c:v>505.46890000000002</c:v>
                </c:pt>
                <c:pt idx="4400">
                  <c:v>509.61358999999999</c:v>
                </c:pt>
                <c:pt idx="4401">
                  <c:v>496.12527</c:v>
                </c:pt>
                <c:pt idx="4402">
                  <c:v>489.88144</c:v>
                </c:pt>
                <c:pt idx="4403">
                  <c:v>485.41617000000002</c:v>
                </c:pt>
                <c:pt idx="4404">
                  <c:v>504.94788</c:v>
                </c:pt>
                <c:pt idx="4405">
                  <c:v>492.81704999999999</c:v>
                </c:pt>
                <c:pt idx="4406">
                  <c:v>499.40314000000001</c:v>
                </c:pt>
                <c:pt idx="4407">
                  <c:v>487.53496999999999</c:v>
                </c:pt>
                <c:pt idx="4408">
                  <c:v>464.63443000000001</c:v>
                </c:pt>
                <c:pt idx="4409">
                  <c:v>114.83176</c:v>
                </c:pt>
                <c:pt idx="4410">
                  <c:v>120.68947</c:v>
                </c:pt>
                <c:pt idx="4411">
                  <c:v>120.39113999999999</c:v>
                </c:pt>
                <c:pt idx="4412">
                  <c:v>317.79431</c:v>
                </c:pt>
                <c:pt idx="4413">
                  <c:v>372.39517000000001</c:v>
                </c:pt>
                <c:pt idx="4414">
                  <c:v>368.79311999999999</c:v>
                </c:pt>
                <c:pt idx="4415">
                  <c:v>379.50348000000002</c:v>
                </c:pt>
                <c:pt idx="4416">
                  <c:v>370.01616999999999</c:v>
                </c:pt>
                <c:pt idx="4417">
                  <c:v>377.26238999999998</c:v>
                </c:pt>
                <c:pt idx="4418">
                  <c:v>363.15039000000002</c:v>
                </c:pt>
                <c:pt idx="4419">
                  <c:v>381.77794999999998</c:v>
                </c:pt>
                <c:pt idx="4420">
                  <c:v>442.19531000000001</c:v>
                </c:pt>
                <c:pt idx="4421">
                  <c:v>476.57977</c:v>
                </c:pt>
                <c:pt idx="4422">
                  <c:v>499.9119</c:v>
                </c:pt>
                <c:pt idx="4423">
                  <c:v>486.21154999999999</c:v>
                </c:pt>
                <c:pt idx="4424">
                  <c:v>493.43964</c:v>
                </c:pt>
                <c:pt idx="4425">
                  <c:v>494.05649</c:v>
                </c:pt>
                <c:pt idx="4426">
                  <c:v>490.02553999999998</c:v>
                </c:pt>
                <c:pt idx="4427">
                  <c:v>505.35367000000002</c:v>
                </c:pt>
                <c:pt idx="4428">
                  <c:v>483.19009</c:v>
                </c:pt>
                <c:pt idx="4429">
                  <c:v>453.75531000000001</c:v>
                </c:pt>
                <c:pt idx="4430">
                  <c:v>502.96535999999998</c:v>
                </c:pt>
                <c:pt idx="4431">
                  <c:v>466.73797999999999</c:v>
                </c:pt>
                <c:pt idx="4432">
                  <c:v>483.05234000000002</c:v>
                </c:pt>
                <c:pt idx="4433">
                  <c:v>495.22658999999999</c:v>
                </c:pt>
                <c:pt idx="4434">
                  <c:v>484.27260999999999</c:v>
                </c:pt>
                <c:pt idx="4435">
                  <c:v>488.48617999999999</c:v>
                </c:pt>
                <c:pt idx="4436">
                  <c:v>480.33193999999997</c:v>
                </c:pt>
                <c:pt idx="4437">
                  <c:v>496.34140000000002</c:v>
                </c:pt>
                <c:pt idx="4438">
                  <c:v>481.80972000000003</c:v>
                </c:pt>
                <c:pt idx="4439">
                  <c:v>482.70623999999998</c:v>
                </c:pt>
                <c:pt idx="4440">
                  <c:v>490.46535999999998</c:v>
                </c:pt>
                <c:pt idx="4441">
                  <c:v>490.19519000000003</c:v>
                </c:pt>
                <c:pt idx="4442">
                  <c:v>498.69414999999998</c:v>
                </c:pt>
                <c:pt idx="4443">
                  <c:v>477.17827999999997</c:v>
                </c:pt>
                <c:pt idx="4444">
                  <c:v>494.1001</c:v>
                </c:pt>
                <c:pt idx="4445">
                  <c:v>493.70346000000001</c:v>
                </c:pt>
                <c:pt idx="4446">
                  <c:v>493.30765000000002</c:v>
                </c:pt>
                <c:pt idx="4447">
                  <c:v>468.20992999999999</c:v>
                </c:pt>
                <c:pt idx="4448">
                  <c:v>488.92376999999999</c:v>
                </c:pt>
                <c:pt idx="4449">
                  <c:v>480.53253000000001</c:v>
                </c:pt>
                <c:pt idx="4450">
                  <c:v>489.09289999999999</c:v>
                </c:pt>
                <c:pt idx="4451">
                  <c:v>498.18826000000001</c:v>
                </c:pt>
                <c:pt idx="4452">
                  <c:v>455.63265999999999</c:v>
                </c:pt>
                <c:pt idx="4453">
                  <c:v>483.51889</c:v>
                </c:pt>
                <c:pt idx="4454">
                  <c:v>485.85933999999997</c:v>
                </c:pt>
                <c:pt idx="4455">
                  <c:v>471.06213000000002</c:v>
                </c:pt>
                <c:pt idx="4456">
                  <c:v>512.56329000000005</c:v>
                </c:pt>
                <c:pt idx="4457">
                  <c:v>453.53244000000001</c:v>
                </c:pt>
                <c:pt idx="4458">
                  <c:v>495.59005999999999</c:v>
                </c:pt>
                <c:pt idx="4459">
                  <c:v>474.65433000000002</c:v>
                </c:pt>
                <c:pt idx="4460">
                  <c:v>484.82677999999999</c:v>
                </c:pt>
                <c:pt idx="4461">
                  <c:v>473.32898</c:v>
                </c:pt>
                <c:pt idx="4462">
                  <c:v>497.64562999999998</c:v>
                </c:pt>
                <c:pt idx="4463">
                  <c:v>499.00844999999998</c:v>
                </c:pt>
                <c:pt idx="4464">
                  <c:v>494.65877999999998</c:v>
                </c:pt>
                <c:pt idx="4465">
                  <c:v>487.94598000000002</c:v>
                </c:pt>
                <c:pt idx="4466">
                  <c:v>479.78714000000002</c:v>
                </c:pt>
                <c:pt idx="4467">
                  <c:v>486.42029000000002</c:v>
                </c:pt>
                <c:pt idx="4468">
                  <c:v>498.31124999999997</c:v>
                </c:pt>
                <c:pt idx="4469">
                  <c:v>490.43401999999998</c:v>
                </c:pt>
                <c:pt idx="4470">
                  <c:v>483.34122000000002</c:v>
                </c:pt>
                <c:pt idx="4471">
                  <c:v>476.66379000000001</c:v>
                </c:pt>
                <c:pt idx="4472">
                  <c:v>484.8374</c:v>
                </c:pt>
                <c:pt idx="4473">
                  <c:v>164.06772000000001</c:v>
                </c:pt>
                <c:pt idx="4474">
                  <c:v>504.57404000000002</c:v>
                </c:pt>
                <c:pt idx="4475">
                  <c:v>492.1275</c:v>
                </c:pt>
                <c:pt idx="4476">
                  <c:v>497.00475999999998</c:v>
                </c:pt>
                <c:pt idx="4477">
                  <c:v>482.90884</c:v>
                </c:pt>
                <c:pt idx="4478">
                  <c:v>496.55588</c:v>
                </c:pt>
                <c:pt idx="4479">
                  <c:v>504.64206000000001</c:v>
                </c:pt>
                <c:pt idx="4480">
                  <c:v>496.54021999999998</c:v>
                </c:pt>
                <c:pt idx="4481">
                  <c:v>486.0412</c:v>
                </c:pt>
                <c:pt idx="4482">
                  <c:v>499.483</c:v>
                </c:pt>
                <c:pt idx="4483">
                  <c:v>497.54065000000003</c:v>
                </c:pt>
                <c:pt idx="4484">
                  <c:v>512.32068000000004</c:v>
                </c:pt>
                <c:pt idx="4485">
                  <c:v>468.99786</c:v>
                </c:pt>
                <c:pt idx="4486">
                  <c:v>477.86703</c:v>
                </c:pt>
                <c:pt idx="4487">
                  <c:v>502.8399</c:v>
                </c:pt>
                <c:pt idx="4488">
                  <c:v>467.10764</c:v>
                </c:pt>
                <c:pt idx="4489">
                  <c:v>468.56723</c:v>
                </c:pt>
                <c:pt idx="4490">
                  <c:v>491.71399000000002</c:v>
                </c:pt>
                <c:pt idx="4491">
                  <c:v>492.9502</c:v>
                </c:pt>
                <c:pt idx="4492">
                  <c:v>479.82913000000002</c:v>
                </c:pt>
                <c:pt idx="4493">
                  <c:v>485.27202999999997</c:v>
                </c:pt>
                <c:pt idx="4494">
                  <c:v>469.65420999999998</c:v>
                </c:pt>
                <c:pt idx="4495">
                  <c:v>478.66631999999998</c:v>
                </c:pt>
                <c:pt idx="4496">
                  <c:v>496.16180000000003</c:v>
                </c:pt>
                <c:pt idx="4497">
                  <c:v>476.85055999999997</c:v>
                </c:pt>
                <c:pt idx="4498">
                  <c:v>486.31621999999999</c:v>
                </c:pt>
                <c:pt idx="4499">
                  <c:v>523.11188000000004</c:v>
                </c:pt>
                <c:pt idx="4500">
                  <c:v>521.65192000000002</c:v>
                </c:pt>
                <c:pt idx="4501">
                  <c:v>515.56799000000001</c:v>
                </c:pt>
                <c:pt idx="4502">
                  <c:v>521.76940999999999</c:v>
                </c:pt>
                <c:pt idx="4503">
                  <c:v>510.11221</c:v>
                </c:pt>
                <c:pt idx="4504">
                  <c:v>515.80988000000002</c:v>
                </c:pt>
                <c:pt idx="4505">
                  <c:v>518.35491999999999</c:v>
                </c:pt>
                <c:pt idx="4506">
                  <c:v>516.70623999999998</c:v>
                </c:pt>
                <c:pt idx="4507">
                  <c:v>527.64844000000005</c:v>
                </c:pt>
                <c:pt idx="4508">
                  <c:v>508.33890000000002</c:v>
                </c:pt>
                <c:pt idx="4509">
                  <c:v>527.17449999999997</c:v>
                </c:pt>
                <c:pt idx="4510">
                  <c:v>514.05060000000003</c:v>
                </c:pt>
                <c:pt idx="4511">
                  <c:v>520.08978000000002</c:v>
                </c:pt>
                <c:pt idx="4512">
                  <c:v>508.35919000000001</c:v>
                </c:pt>
                <c:pt idx="4513">
                  <c:v>520.64471000000003</c:v>
                </c:pt>
                <c:pt idx="4514">
                  <c:v>522.80682000000002</c:v>
                </c:pt>
                <c:pt idx="4515">
                  <c:v>528.70807000000002</c:v>
                </c:pt>
                <c:pt idx="4516">
                  <c:v>512.05560000000003</c:v>
                </c:pt>
                <c:pt idx="4517">
                  <c:v>518.98699999999997</c:v>
                </c:pt>
                <c:pt idx="4518">
                  <c:v>521.46343999999999</c:v>
                </c:pt>
                <c:pt idx="4519">
                  <c:v>521.60253999999998</c:v>
                </c:pt>
                <c:pt idx="4520">
                  <c:v>522.92516999999998</c:v>
                </c:pt>
                <c:pt idx="4521">
                  <c:v>511.05792000000002</c:v>
                </c:pt>
                <c:pt idx="4522">
                  <c:v>502.46053999999998</c:v>
                </c:pt>
                <c:pt idx="4523">
                  <c:v>66.849457000000001</c:v>
                </c:pt>
                <c:pt idx="4524">
                  <c:v>496.52402000000001</c:v>
                </c:pt>
                <c:pt idx="4525">
                  <c:v>518.08330999999998</c:v>
                </c:pt>
                <c:pt idx="4526">
                  <c:v>509.71082000000001</c:v>
                </c:pt>
                <c:pt idx="4527">
                  <c:v>524.93047999999999</c:v>
                </c:pt>
                <c:pt idx="4528">
                  <c:v>513.90967000000001</c:v>
                </c:pt>
                <c:pt idx="4529">
                  <c:v>520.17169000000001</c:v>
                </c:pt>
                <c:pt idx="4530">
                  <c:v>514.86517000000003</c:v>
                </c:pt>
                <c:pt idx="4531">
                  <c:v>459.59485000000001</c:v>
                </c:pt>
                <c:pt idx="4532">
                  <c:v>517.2627</c:v>
                </c:pt>
                <c:pt idx="4533">
                  <c:v>508.7756</c:v>
                </c:pt>
                <c:pt idx="4534">
                  <c:v>527.10308999999995</c:v>
                </c:pt>
                <c:pt idx="4535">
                  <c:v>511.28307999999998</c:v>
                </c:pt>
                <c:pt idx="4536">
                  <c:v>525.20947000000001</c:v>
                </c:pt>
                <c:pt idx="4537">
                  <c:v>515.09173999999996</c:v>
                </c:pt>
                <c:pt idx="4538">
                  <c:v>534.93640000000005</c:v>
                </c:pt>
                <c:pt idx="4539">
                  <c:v>522.59283000000005</c:v>
                </c:pt>
                <c:pt idx="4540">
                  <c:v>529.63738999999998</c:v>
                </c:pt>
                <c:pt idx="4541">
                  <c:v>523.38891999999998</c:v>
                </c:pt>
                <c:pt idx="4542">
                  <c:v>521.51293999999996</c:v>
                </c:pt>
                <c:pt idx="4543">
                  <c:v>525.23279000000002</c:v>
                </c:pt>
                <c:pt idx="4544">
                  <c:v>525.15728999999999</c:v>
                </c:pt>
                <c:pt idx="4545">
                  <c:v>533.48328000000004</c:v>
                </c:pt>
                <c:pt idx="4546">
                  <c:v>520.23901000000001</c:v>
                </c:pt>
                <c:pt idx="4547">
                  <c:v>541.35137999999995</c:v>
                </c:pt>
                <c:pt idx="4548">
                  <c:v>518.42029000000002</c:v>
                </c:pt>
                <c:pt idx="4549">
                  <c:v>507.02422999999999</c:v>
                </c:pt>
                <c:pt idx="4550">
                  <c:v>512.26616999999999</c:v>
                </c:pt>
                <c:pt idx="4551">
                  <c:v>510.16721000000001</c:v>
                </c:pt>
                <c:pt idx="4552">
                  <c:v>519.71673999999996</c:v>
                </c:pt>
                <c:pt idx="4553">
                  <c:v>503.92755</c:v>
                </c:pt>
                <c:pt idx="4554">
                  <c:v>515.91565000000003</c:v>
                </c:pt>
                <c:pt idx="4555">
                  <c:v>519.94781</c:v>
                </c:pt>
                <c:pt idx="4556">
                  <c:v>510.03582999999998</c:v>
                </c:pt>
                <c:pt idx="4557">
                  <c:v>528.75005999999996</c:v>
                </c:pt>
                <c:pt idx="4558">
                  <c:v>524.04169000000002</c:v>
                </c:pt>
                <c:pt idx="4559">
                  <c:v>539.74541999999997</c:v>
                </c:pt>
                <c:pt idx="4560">
                  <c:v>530.11719000000005</c:v>
                </c:pt>
                <c:pt idx="4561">
                  <c:v>535.19501000000002</c:v>
                </c:pt>
                <c:pt idx="4562">
                  <c:v>524.52637000000004</c:v>
                </c:pt>
                <c:pt idx="4563">
                  <c:v>541.81530999999995</c:v>
                </c:pt>
                <c:pt idx="4564">
                  <c:v>528.86359000000004</c:v>
                </c:pt>
                <c:pt idx="4565">
                  <c:v>546.21831999999995</c:v>
                </c:pt>
                <c:pt idx="4566">
                  <c:v>532.41956000000005</c:v>
                </c:pt>
                <c:pt idx="4567">
                  <c:v>529.39806999999996</c:v>
                </c:pt>
                <c:pt idx="4568">
                  <c:v>511.41021999999998</c:v>
                </c:pt>
                <c:pt idx="4569">
                  <c:v>504.41070999999999</c:v>
                </c:pt>
                <c:pt idx="4570">
                  <c:v>506.25409000000002</c:v>
                </c:pt>
                <c:pt idx="4571">
                  <c:v>515.63793999999996</c:v>
                </c:pt>
                <c:pt idx="4572">
                  <c:v>505.57375999999999</c:v>
                </c:pt>
                <c:pt idx="4573">
                  <c:v>500.08251999999999</c:v>
                </c:pt>
                <c:pt idx="4574">
                  <c:v>510.64639</c:v>
                </c:pt>
                <c:pt idx="4575">
                  <c:v>503.90973000000002</c:v>
                </c:pt>
                <c:pt idx="4576">
                  <c:v>504.93056999999999</c:v>
                </c:pt>
                <c:pt idx="4577">
                  <c:v>504.47629000000001</c:v>
                </c:pt>
                <c:pt idx="4578">
                  <c:v>515.25665000000004</c:v>
                </c:pt>
                <c:pt idx="4579">
                  <c:v>505.94024999999999</c:v>
                </c:pt>
                <c:pt idx="4580">
                  <c:v>515.58776999999998</c:v>
                </c:pt>
                <c:pt idx="4581">
                  <c:v>509.26256999999998</c:v>
                </c:pt>
                <c:pt idx="4582">
                  <c:v>505.14017000000001</c:v>
                </c:pt>
                <c:pt idx="4583">
                  <c:v>508.12979000000001</c:v>
                </c:pt>
                <c:pt idx="4584">
                  <c:v>514.62689</c:v>
                </c:pt>
                <c:pt idx="4585">
                  <c:v>497.06310999999999</c:v>
                </c:pt>
                <c:pt idx="4586">
                  <c:v>512.19323999999995</c:v>
                </c:pt>
                <c:pt idx="4587">
                  <c:v>507.91705000000002</c:v>
                </c:pt>
                <c:pt idx="4588">
                  <c:v>516.90734999999995</c:v>
                </c:pt>
                <c:pt idx="4589">
                  <c:v>492.59793000000002</c:v>
                </c:pt>
                <c:pt idx="4590">
                  <c:v>502.79590000000002</c:v>
                </c:pt>
                <c:pt idx="4591">
                  <c:v>484.95407</c:v>
                </c:pt>
                <c:pt idx="4592">
                  <c:v>525.81768999999997</c:v>
                </c:pt>
                <c:pt idx="4593">
                  <c:v>497.15413999999998</c:v>
                </c:pt>
                <c:pt idx="4594">
                  <c:v>510.75330000000002</c:v>
                </c:pt>
                <c:pt idx="4595">
                  <c:v>506.70425</c:v>
                </c:pt>
                <c:pt idx="4596">
                  <c:v>515.06140000000005</c:v>
                </c:pt>
                <c:pt idx="4597">
                  <c:v>513.12243999999998</c:v>
                </c:pt>
                <c:pt idx="4598">
                  <c:v>501.92696999999998</c:v>
                </c:pt>
                <c:pt idx="4599">
                  <c:v>518.82610999999997</c:v>
                </c:pt>
                <c:pt idx="4600">
                  <c:v>502.16140999999999</c:v>
                </c:pt>
                <c:pt idx="4601">
                  <c:v>528.62183000000005</c:v>
                </c:pt>
                <c:pt idx="4602">
                  <c:v>498.77841000000001</c:v>
                </c:pt>
                <c:pt idx="4603">
                  <c:v>524.37805000000003</c:v>
                </c:pt>
                <c:pt idx="4604">
                  <c:v>498.86797999999999</c:v>
                </c:pt>
                <c:pt idx="4605">
                  <c:v>507.69241</c:v>
                </c:pt>
                <c:pt idx="4606">
                  <c:v>504.22530999999998</c:v>
                </c:pt>
                <c:pt idx="4607">
                  <c:v>497.26378999999997</c:v>
                </c:pt>
                <c:pt idx="4608">
                  <c:v>509.57513</c:v>
                </c:pt>
                <c:pt idx="4609">
                  <c:v>494.13592999999997</c:v>
                </c:pt>
                <c:pt idx="4610">
                  <c:v>525.21301000000005</c:v>
                </c:pt>
                <c:pt idx="4611">
                  <c:v>510.89983999999998</c:v>
                </c:pt>
                <c:pt idx="4612">
                  <c:v>541.25201000000004</c:v>
                </c:pt>
                <c:pt idx="4613">
                  <c:v>514.35919000000001</c:v>
                </c:pt>
                <c:pt idx="4614">
                  <c:v>512.61725000000001</c:v>
                </c:pt>
                <c:pt idx="4615">
                  <c:v>500.38852000000003</c:v>
                </c:pt>
                <c:pt idx="4616">
                  <c:v>512.97388000000001</c:v>
                </c:pt>
                <c:pt idx="4617">
                  <c:v>512.57159000000001</c:v>
                </c:pt>
                <c:pt idx="4618">
                  <c:v>508.68549000000002</c:v>
                </c:pt>
                <c:pt idx="4619">
                  <c:v>506.76693999999998</c:v>
                </c:pt>
                <c:pt idx="4620">
                  <c:v>502.73241999999999</c:v>
                </c:pt>
                <c:pt idx="4621">
                  <c:v>518.58227999999997</c:v>
                </c:pt>
                <c:pt idx="4622">
                  <c:v>505.56186000000002</c:v>
                </c:pt>
                <c:pt idx="4623">
                  <c:v>533.80651999999998</c:v>
                </c:pt>
                <c:pt idx="4624">
                  <c:v>511.41561999999999</c:v>
                </c:pt>
                <c:pt idx="4625">
                  <c:v>528.94628999999998</c:v>
                </c:pt>
                <c:pt idx="4626">
                  <c:v>272.64096000000001</c:v>
                </c:pt>
                <c:pt idx="4627">
                  <c:v>525.44122000000004</c:v>
                </c:pt>
                <c:pt idx="4628">
                  <c:v>519.02515000000005</c:v>
                </c:pt>
                <c:pt idx="4629">
                  <c:v>523.47722999999996</c:v>
                </c:pt>
                <c:pt idx="4630">
                  <c:v>521.54192999999998</c:v>
                </c:pt>
                <c:pt idx="4631">
                  <c:v>511.33749</c:v>
                </c:pt>
                <c:pt idx="4632">
                  <c:v>524.26459</c:v>
                </c:pt>
                <c:pt idx="4633">
                  <c:v>513.69835999999998</c:v>
                </c:pt>
                <c:pt idx="4634">
                  <c:v>525.75091999999995</c:v>
                </c:pt>
                <c:pt idx="4635">
                  <c:v>523.88116000000002</c:v>
                </c:pt>
                <c:pt idx="4636">
                  <c:v>516.46001999999999</c:v>
                </c:pt>
                <c:pt idx="4637">
                  <c:v>522.58252000000005</c:v>
                </c:pt>
                <c:pt idx="4638">
                  <c:v>514.92223999999999</c:v>
                </c:pt>
                <c:pt idx="4639">
                  <c:v>528.93407999999999</c:v>
                </c:pt>
                <c:pt idx="4640">
                  <c:v>501.18848000000003</c:v>
                </c:pt>
                <c:pt idx="4641">
                  <c:v>510.31344999999999</c:v>
                </c:pt>
                <c:pt idx="4642">
                  <c:v>506.64614999999998</c:v>
                </c:pt>
                <c:pt idx="4643">
                  <c:v>511.41057999999998</c:v>
                </c:pt>
                <c:pt idx="4644">
                  <c:v>508.41388000000001</c:v>
                </c:pt>
                <c:pt idx="4645">
                  <c:v>514.19597999999996</c:v>
                </c:pt>
                <c:pt idx="4646">
                  <c:v>517.45532000000003</c:v>
                </c:pt>
                <c:pt idx="4647">
                  <c:v>511.4982</c:v>
                </c:pt>
                <c:pt idx="4648">
                  <c:v>517.76275999999996</c:v>
                </c:pt>
                <c:pt idx="4649">
                  <c:v>517.40716999999995</c:v>
                </c:pt>
                <c:pt idx="4650">
                  <c:v>512.26691000000005</c:v>
                </c:pt>
                <c:pt idx="4651">
                  <c:v>508.35674999999998</c:v>
                </c:pt>
                <c:pt idx="4652">
                  <c:v>513.08069</c:v>
                </c:pt>
                <c:pt idx="4653">
                  <c:v>512.72406000000001</c:v>
                </c:pt>
                <c:pt idx="4654">
                  <c:v>518.06872999999996</c:v>
                </c:pt>
                <c:pt idx="4655">
                  <c:v>516.07635000000005</c:v>
                </c:pt>
                <c:pt idx="4656">
                  <c:v>517.62909000000002</c:v>
                </c:pt>
                <c:pt idx="4657">
                  <c:v>513.01184000000001</c:v>
                </c:pt>
                <c:pt idx="4658">
                  <c:v>506.51288</c:v>
                </c:pt>
                <c:pt idx="4659">
                  <c:v>520.20441000000005</c:v>
                </c:pt>
                <c:pt idx="4660">
                  <c:v>511.98712</c:v>
                </c:pt>
                <c:pt idx="4661">
                  <c:v>531.35460999999998</c:v>
                </c:pt>
                <c:pt idx="4662">
                  <c:v>517.95867999999996</c:v>
                </c:pt>
                <c:pt idx="4663">
                  <c:v>520.15228000000002</c:v>
                </c:pt>
                <c:pt idx="4664">
                  <c:v>528.13720999999998</c:v>
                </c:pt>
                <c:pt idx="4665">
                  <c:v>507.27044999999998</c:v>
                </c:pt>
                <c:pt idx="4666">
                  <c:v>522.92200000000003</c:v>
                </c:pt>
                <c:pt idx="4667">
                  <c:v>509.69387999999998</c:v>
                </c:pt>
                <c:pt idx="4668">
                  <c:v>521.20099000000005</c:v>
                </c:pt>
                <c:pt idx="4669">
                  <c:v>503.71866</c:v>
                </c:pt>
                <c:pt idx="4670">
                  <c:v>523.28130999999996</c:v>
                </c:pt>
                <c:pt idx="4671">
                  <c:v>515.19397000000004</c:v>
                </c:pt>
                <c:pt idx="4672">
                  <c:v>522.32384999999999</c:v>
                </c:pt>
                <c:pt idx="4673">
                  <c:v>343.40285999999998</c:v>
                </c:pt>
                <c:pt idx="4674">
                  <c:v>510.61874</c:v>
                </c:pt>
                <c:pt idx="4675">
                  <c:v>527.65051000000005</c:v>
                </c:pt>
                <c:pt idx="4676">
                  <c:v>513.16998000000001</c:v>
                </c:pt>
                <c:pt idx="4677">
                  <c:v>506.95443999999998</c:v>
                </c:pt>
                <c:pt idx="4678">
                  <c:v>525.99785999999995</c:v>
                </c:pt>
                <c:pt idx="4679">
                  <c:v>511.87405000000001</c:v>
                </c:pt>
                <c:pt idx="4680">
                  <c:v>510.37689</c:v>
                </c:pt>
                <c:pt idx="4681">
                  <c:v>505.45508000000001</c:v>
                </c:pt>
                <c:pt idx="4682">
                  <c:v>517.26616999999999</c:v>
                </c:pt>
                <c:pt idx="4683">
                  <c:v>512.41076999999996</c:v>
                </c:pt>
                <c:pt idx="4684">
                  <c:v>512.19195999999999</c:v>
                </c:pt>
                <c:pt idx="4685">
                  <c:v>517.00969999999995</c:v>
                </c:pt>
                <c:pt idx="4686">
                  <c:v>516.68939</c:v>
                </c:pt>
                <c:pt idx="4687">
                  <c:v>510.62180000000001</c:v>
                </c:pt>
                <c:pt idx="4688">
                  <c:v>505.88263000000001</c:v>
                </c:pt>
                <c:pt idx="4689">
                  <c:v>241.29150000000001</c:v>
                </c:pt>
                <c:pt idx="4690">
                  <c:v>385.33974999999998</c:v>
                </c:pt>
                <c:pt idx="4691">
                  <c:v>512.99798999999996</c:v>
                </c:pt>
                <c:pt idx="4692">
                  <c:v>506.28359999999998</c:v>
                </c:pt>
                <c:pt idx="4693">
                  <c:v>512.35828000000004</c:v>
                </c:pt>
                <c:pt idx="4694">
                  <c:v>513.43268</c:v>
                </c:pt>
                <c:pt idx="4695">
                  <c:v>503.96323000000001</c:v>
                </c:pt>
                <c:pt idx="4696">
                  <c:v>512.40485000000001</c:v>
                </c:pt>
                <c:pt idx="4697">
                  <c:v>513.43793000000005</c:v>
                </c:pt>
                <c:pt idx="4698">
                  <c:v>502.75443000000001</c:v>
                </c:pt>
                <c:pt idx="4699">
                  <c:v>496.83981</c:v>
                </c:pt>
                <c:pt idx="4700">
                  <c:v>514.00915999999995</c:v>
                </c:pt>
                <c:pt idx="4701">
                  <c:v>492.94292999999999</c:v>
                </c:pt>
                <c:pt idx="4702">
                  <c:v>515.95203000000004</c:v>
                </c:pt>
                <c:pt idx="4703">
                  <c:v>512.08551</c:v>
                </c:pt>
                <c:pt idx="4704">
                  <c:v>507.80045000000001</c:v>
                </c:pt>
                <c:pt idx="4705">
                  <c:v>509.18392999999998</c:v>
                </c:pt>
                <c:pt idx="4706">
                  <c:v>498.26010000000002</c:v>
                </c:pt>
                <c:pt idx="4707">
                  <c:v>513.71947999999998</c:v>
                </c:pt>
                <c:pt idx="4708">
                  <c:v>496.43723</c:v>
                </c:pt>
                <c:pt idx="4709">
                  <c:v>495.48421999999999</c:v>
                </c:pt>
                <c:pt idx="4710">
                  <c:v>497.42746</c:v>
                </c:pt>
                <c:pt idx="4711">
                  <c:v>506.66519</c:v>
                </c:pt>
                <c:pt idx="4712">
                  <c:v>497.77121</c:v>
                </c:pt>
                <c:pt idx="4713">
                  <c:v>509.53863999999999</c:v>
                </c:pt>
                <c:pt idx="4714">
                  <c:v>497.42892000000001</c:v>
                </c:pt>
                <c:pt idx="4715">
                  <c:v>514.21204</c:v>
                </c:pt>
                <c:pt idx="4716">
                  <c:v>503.16994999999997</c:v>
                </c:pt>
                <c:pt idx="4717">
                  <c:v>503.76981000000001</c:v>
                </c:pt>
                <c:pt idx="4718">
                  <c:v>510.15017999999998</c:v>
                </c:pt>
                <c:pt idx="4719">
                  <c:v>495.08751999999998</c:v>
                </c:pt>
                <c:pt idx="4720">
                  <c:v>517.63378999999998</c:v>
                </c:pt>
                <c:pt idx="4721">
                  <c:v>501.61511000000002</c:v>
                </c:pt>
                <c:pt idx="4722">
                  <c:v>512.57623000000001</c:v>
                </c:pt>
                <c:pt idx="4723">
                  <c:v>501.84811000000002</c:v>
                </c:pt>
                <c:pt idx="4724">
                  <c:v>510.44537000000003</c:v>
                </c:pt>
                <c:pt idx="4725">
                  <c:v>499.56313999999998</c:v>
                </c:pt>
                <c:pt idx="4726">
                  <c:v>507.14362</c:v>
                </c:pt>
                <c:pt idx="4727">
                  <c:v>502.84116</c:v>
                </c:pt>
                <c:pt idx="4728">
                  <c:v>511.07470999999998</c:v>
                </c:pt>
                <c:pt idx="4729">
                  <c:v>524.12927000000002</c:v>
                </c:pt>
                <c:pt idx="4730">
                  <c:v>511.19778000000002</c:v>
                </c:pt>
                <c:pt idx="4731">
                  <c:v>519.15057000000002</c:v>
                </c:pt>
                <c:pt idx="4732">
                  <c:v>507.93896000000001</c:v>
                </c:pt>
                <c:pt idx="4733">
                  <c:v>515.69861000000003</c:v>
                </c:pt>
                <c:pt idx="4734">
                  <c:v>496.94153</c:v>
                </c:pt>
                <c:pt idx="4735">
                  <c:v>506.43103000000002</c:v>
                </c:pt>
                <c:pt idx="4736">
                  <c:v>515.03357000000005</c:v>
                </c:pt>
                <c:pt idx="4737">
                  <c:v>524.90948000000003</c:v>
                </c:pt>
                <c:pt idx="4738">
                  <c:v>511.38699000000003</c:v>
                </c:pt>
                <c:pt idx="4739">
                  <c:v>514.39313000000004</c:v>
                </c:pt>
                <c:pt idx="4740">
                  <c:v>529.35834</c:v>
                </c:pt>
                <c:pt idx="4741">
                  <c:v>510.85219999999998</c:v>
                </c:pt>
                <c:pt idx="4742">
                  <c:v>491.13666000000001</c:v>
                </c:pt>
                <c:pt idx="4743">
                  <c:v>504.27823000000001</c:v>
                </c:pt>
                <c:pt idx="4744">
                  <c:v>521.33563000000004</c:v>
                </c:pt>
                <c:pt idx="4745">
                  <c:v>512.02184999999997</c:v>
                </c:pt>
                <c:pt idx="4746">
                  <c:v>519.67858999999999</c:v>
                </c:pt>
                <c:pt idx="4747">
                  <c:v>500.78888000000001</c:v>
                </c:pt>
                <c:pt idx="4748">
                  <c:v>511.37887999999998</c:v>
                </c:pt>
                <c:pt idx="4749">
                  <c:v>498.87581999999998</c:v>
                </c:pt>
                <c:pt idx="4750">
                  <c:v>514.72333000000003</c:v>
                </c:pt>
                <c:pt idx="4751">
                  <c:v>516.48932000000002</c:v>
                </c:pt>
                <c:pt idx="4752">
                  <c:v>511.70830999999998</c:v>
                </c:pt>
                <c:pt idx="4753">
                  <c:v>522.03161999999998</c:v>
                </c:pt>
                <c:pt idx="4754">
                  <c:v>508.05727999999999</c:v>
                </c:pt>
                <c:pt idx="4755">
                  <c:v>516.61419999999998</c:v>
                </c:pt>
                <c:pt idx="4756">
                  <c:v>506.99135999999999</c:v>
                </c:pt>
                <c:pt idx="4757">
                  <c:v>510.48989999999998</c:v>
                </c:pt>
                <c:pt idx="4758">
                  <c:v>493.23791999999997</c:v>
                </c:pt>
                <c:pt idx="4759">
                  <c:v>507.53992</c:v>
                </c:pt>
                <c:pt idx="4760">
                  <c:v>497.89978000000002</c:v>
                </c:pt>
                <c:pt idx="4761">
                  <c:v>502.91701999999998</c:v>
                </c:pt>
                <c:pt idx="4762">
                  <c:v>503.95769999999999</c:v>
                </c:pt>
                <c:pt idx="4763">
                  <c:v>509.12518</c:v>
                </c:pt>
                <c:pt idx="4764">
                  <c:v>506.64584000000002</c:v>
                </c:pt>
                <c:pt idx="4765">
                  <c:v>502.25020999999998</c:v>
                </c:pt>
                <c:pt idx="4766">
                  <c:v>508.13251000000002</c:v>
                </c:pt>
                <c:pt idx="4767">
                  <c:v>495.30511000000001</c:v>
                </c:pt>
                <c:pt idx="4768">
                  <c:v>506.38326999999998</c:v>
                </c:pt>
                <c:pt idx="4769">
                  <c:v>507.68436000000003</c:v>
                </c:pt>
                <c:pt idx="4770">
                  <c:v>497.5394</c:v>
                </c:pt>
                <c:pt idx="4771">
                  <c:v>501.42291</c:v>
                </c:pt>
                <c:pt idx="4772">
                  <c:v>502.41003000000001</c:v>
                </c:pt>
                <c:pt idx="4773">
                  <c:v>200.34791999999999</c:v>
                </c:pt>
                <c:pt idx="4774">
                  <c:v>499.46017000000001</c:v>
                </c:pt>
                <c:pt idx="4775">
                  <c:v>505.08123999999998</c:v>
                </c:pt>
                <c:pt idx="4776">
                  <c:v>509.89931999999999</c:v>
                </c:pt>
                <c:pt idx="4777">
                  <c:v>521.27617999999995</c:v>
                </c:pt>
                <c:pt idx="4778">
                  <c:v>502.24777</c:v>
                </c:pt>
                <c:pt idx="4779">
                  <c:v>507.31414999999998</c:v>
                </c:pt>
                <c:pt idx="4780">
                  <c:v>504.38986</c:v>
                </c:pt>
                <c:pt idx="4781">
                  <c:v>507.53591999999998</c:v>
                </c:pt>
                <c:pt idx="4782">
                  <c:v>489.31045999999998</c:v>
                </c:pt>
                <c:pt idx="4783">
                  <c:v>510.12589000000003</c:v>
                </c:pt>
                <c:pt idx="4784">
                  <c:v>503.60608000000002</c:v>
                </c:pt>
                <c:pt idx="4785">
                  <c:v>500.96926999999999</c:v>
                </c:pt>
                <c:pt idx="4786">
                  <c:v>492.80515000000003</c:v>
                </c:pt>
                <c:pt idx="4787">
                  <c:v>508.43786999999998</c:v>
                </c:pt>
                <c:pt idx="4788">
                  <c:v>504.24182000000002</c:v>
                </c:pt>
                <c:pt idx="4789">
                  <c:v>493.43842000000001</c:v>
                </c:pt>
                <c:pt idx="4790">
                  <c:v>489.82175000000001</c:v>
                </c:pt>
                <c:pt idx="4791">
                  <c:v>504.14893000000001</c:v>
                </c:pt>
                <c:pt idx="4792">
                  <c:v>506.14812999999998</c:v>
                </c:pt>
                <c:pt idx="4793">
                  <c:v>492.21978999999999</c:v>
                </c:pt>
                <c:pt idx="4794">
                  <c:v>511.21024</c:v>
                </c:pt>
                <c:pt idx="4795">
                  <c:v>518.77533000000005</c:v>
                </c:pt>
                <c:pt idx="4796">
                  <c:v>514.41931</c:v>
                </c:pt>
                <c:pt idx="4797">
                  <c:v>511.05185</c:v>
                </c:pt>
                <c:pt idx="4798">
                  <c:v>521.48206000000005</c:v>
                </c:pt>
                <c:pt idx="4799">
                  <c:v>503.00734999999997</c:v>
                </c:pt>
                <c:pt idx="4800">
                  <c:v>516.60815000000002</c:v>
                </c:pt>
                <c:pt idx="4801">
                  <c:v>528.26098999999999</c:v>
                </c:pt>
                <c:pt idx="4802">
                  <c:v>521.88415999999995</c:v>
                </c:pt>
                <c:pt idx="4803">
                  <c:v>518.85619999999994</c:v>
                </c:pt>
                <c:pt idx="4804">
                  <c:v>521.18573000000004</c:v>
                </c:pt>
                <c:pt idx="4805">
                  <c:v>523.85712000000001</c:v>
                </c:pt>
                <c:pt idx="4806">
                  <c:v>454.48809999999997</c:v>
                </c:pt>
                <c:pt idx="4807">
                  <c:v>394.86624</c:v>
                </c:pt>
                <c:pt idx="4808">
                  <c:v>484.71301</c:v>
                </c:pt>
                <c:pt idx="4809">
                  <c:v>697.76556000000005</c:v>
                </c:pt>
                <c:pt idx="4810">
                  <c:v>37.341411999999998</c:v>
                </c:pt>
                <c:pt idx="4811">
                  <c:v>539.12329</c:v>
                </c:pt>
                <c:pt idx="4812">
                  <c:v>529.42431999999997</c:v>
                </c:pt>
                <c:pt idx="4813">
                  <c:v>513.10204999999996</c:v>
                </c:pt>
                <c:pt idx="4814">
                  <c:v>379.36496</c:v>
                </c:pt>
                <c:pt idx="4815">
                  <c:v>511.18860000000001</c:v>
                </c:pt>
                <c:pt idx="4816">
                  <c:v>505.89514000000003</c:v>
                </c:pt>
                <c:pt idx="4817">
                  <c:v>506.43651999999997</c:v>
                </c:pt>
                <c:pt idx="4818">
                  <c:v>498.88878999999997</c:v>
                </c:pt>
                <c:pt idx="4819">
                  <c:v>506.99074999999999</c:v>
                </c:pt>
                <c:pt idx="4820">
                  <c:v>525.83875</c:v>
                </c:pt>
                <c:pt idx="4821">
                  <c:v>501.20361000000003</c:v>
                </c:pt>
                <c:pt idx="4822">
                  <c:v>501.09249999999997</c:v>
                </c:pt>
                <c:pt idx="4823">
                  <c:v>514.27068999999995</c:v>
                </c:pt>
                <c:pt idx="4824">
                  <c:v>517.70952999999997</c:v>
                </c:pt>
                <c:pt idx="4825">
                  <c:v>508.06461000000002</c:v>
                </c:pt>
                <c:pt idx="4826">
                  <c:v>517.15875000000005</c:v>
                </c:pt>
                <c:pt idx="4827">
                  <c:v>529.57379000000003</c:v>
                </c:pt>
                <c:pt idx="4828">
                  <c:v>533.73424999999997</c:v>
                </c:pt>
                <c:pt idx="4829">
                  <c:v>501.57288</c:v>
                </c:pt>
                <c:pt idx="4830">
                  <c:v>515.36401000000001</c:v>
                </c:pt>
                <c:pt idx="4831">
                  <c:v>517.31366000000003</c:v>
                </c:pt>
                <c:pt idx="4832">
                  <c:v>508.18047999999999</c:v>
                </c:pt>
                <c:pt idx="4833">
                  <c:v>501.99254999999999</c:v>
                </c:pt>
                <c:pt idx="4834">
                  <c:v>520.57690000000002</c:v>
                </c:pt>
                <c:pt idx="4835">
                  <c:v>459.60113999999999</c:v>
                </c:pt>
                <c:pt idx="4836">
                  <c:v>498.82373000000001</c:v>
                </c:pt>
                <c:pt idx="4837">
                  <c:v>495.68130000000002</c:v>
                </c:pt>
                <c:pt idx="4838">
                  <c:v>495.95334000000003</c:v>
                </c:pt>
                <c:pt idx="4839">
                  <c:v>498.24707000000001</c:v>
                </c:pt>
                <c:pt idx="4840">
                  <c:v>490.43221999999997</c:v>
                </c:pt>
                <c:pt idx="4841">
                  <c:v>513.55219</c:v>
                </c:pt>
                <c:pt idx="4842">
                  <c:v>498.11475000000002</c:v>
                </c:pt>
                <c:pt idx="4843">
                  <c:v>509.86246</c:v>
                </c:pt>
                <c:pt idx="4844">
                  <c:v>497.82339000000002</c:v>
                </c:pt>
                <c:pt idx="4845">
                  <c:v>499.10568000000001</c:v>
                </c:pt>
                <c:pt idx="4846">
                  <c:v>521.3288</c:v>
                </c:pt>
                <c:pt idx="4847">
                  <c:v>491.81682999999998</c:v>
                </c:pt>
                <c:pt idx="4848">
                  <c:v>497.46109000000001</c:v>
                </c:pt>
                <c:pt idx="4849">
                  <c:v>511.61383000000001</c:v>
                </c:pt>
                <c:pt idx="4850">
                  <c:v>511.88049000000001</c:v>
                </c:pt>
                <c:pt idx="4851">
                  <c:v>496.81646999999998</c:v>
                </c:pt>
                <c:pt idx="4852">
                  <c:v>523.84589000000005</c:v>
                </c:pt>
                <c:pt idx="4853">
                  <c:v>509.92691000000002</c:v>
                </c:pt>
                <c:pt idx="4854">
                  <c:v>257.66744999999997</c:v>
                </c:pt>
                <c:pt idx="4855">
                  <c:v>507.75839000000002</c:v>
                </c:pt>
                <c:pt idx="4856">
                  <c:v>510.60262999999998</c:v>
                </c:pt>
                <c:pt idx="4857">
                  <c:v>503.75475999999998</c:v>
                </c:pt>
                <c:pt idx="4858">
                  <c:v>502.80597</c:v>
                </c:pt>
                <c:pt idx="4859">
                  <c:v>498.02715999999998</c:v>
                </c:pt>
                <c:pt idx="4860">
                  <c:v>504.04266000000001</c:v>
                </c:pt>
                <c:pt idx="4861">
                  <c:v>496.16489000000001</c:v>
                </c:pt>
                <c:pt idx="4862">
                  <c:v>458.94549999999998</c:v>
                </c:pt>
                <c:pt idx="4863">
                  <c:v>248.07848000000001</c:v>
                </c:pt>
                <c:pt idx="4864">
                  <c:v>505.98178000000001</c:v>
                </c:pt>
                <c:pt idx="4865">
                  <c:v>483.56112999999999</c:v>
                </c:pt>
                <c:pt idx="4866">
                  <c:v>507.78985999999998</c:v>
                </c:pt>
                <c:pt idx="4867">
                  <c:v>484.90674000000001</c:v>
                </c:pt>
                <c:pt idx="4868">
                  <c:v>491.80417</c:v>
                </c:pt>
                <c:pt idx="4869">
                  <c:v>501.33850000000001</c:v>
                </c:pt>
                <c:pt idx="4870">
                  <c:v>494.98980999999998</c:v>
                </c:pt>
                <c:pt idx="4871">
                  <c:v>490.21283</c:v>
                </c:pt>
                <c:pt idx="4872">
                  <c:v>500.1669</c:v>
                </c:pt>
                <c:pt idx="4873">
                  <c:v>17.077971999999999</c:v>
                </c:pt>
                <c:pt idx="4874">
                  <c:v>500.73074000000003</c:v>
                </c:pt>
                <c:pt idx="4875">
                  <c:v>504.19391000000002</c:v>
                </c:pt>
                <c:pt idx="4876">
                  <c:v>501.20242000000002</c:v>
                </c:pt>
                <c:pt idx="4877">
                  <c:v>496.05730999999997</c:v>
                </c:pt>
                <c:pt idx="4878">
                  <c:v>497.84377999999998</c:v>
                </c:pt>
                <c:pt idx="4879">
                  <c:v>488.64066000000003</c:v>
                </c:pt>
                <c:pt idx="4880">
                  <c:v>503.39578</c:v>
                </c:pt>
                <c:pt idx="4881">
                  <c:v>492.52733999999998</c:v>
                </c:pt>
                <c:pt idx="4882">
                  <c:v>486.48712</c:v>
                </c:pt>
                <c:pt idx="4883">
                  <c:v>509.19785000000002</c:v>
                </c:pt>
                <c:pt idx="4884">
                  <c:v>489.08123999999998</c:v>
                </c:pt>
                <c:pt idx="4885">
                  <c:v>515.16845999999998</c:v>
                </c:pt>
                <c:pt idx="4886">
                  <c:v>490.56133999999997</c:v>
                </c:pt>
                <c:pt idx="4887">
                  <c:v>498.93347</c:v>
                </c:pt>
                <c:pt idx="4888">
                  <c:v>494.37038999999999</c:v>
                </c:pt>
                <c:pt idx="4889">
                  <c:v>508.48584</c:v>
                </c:pt>
                <c:pt idx="4890">
                  <c:v>497.68723</c:v>
                </c:pt>
                <c:pt idx="4891">
                  <c:v>497.66298999999998</c:v>
                </c:pt>
                <c:pt idx="4892">
                  <c:v>498.59109000000001</c:v>
                </c:pt>
                <c:pt idx="4893">
                  <c:v>494.74227999999999</c:v>
                </c:pt>
                <c:pt idx="4894">
                  <c:v>511.01540999999997</c:v>
                </c:pt>
                <c:pt idx="4895">
                  <c:v>491.05426</c:v>
                </c:pt>
                <c:pt idx="4896">
                  <c:v>521.33478000000002</c:v>
                </c:pt>
                <c:pt idx="4897">
                  <c:v>505.99889999999999</c:v>
                </c:pt>
                <c:pt idx="4898">
                  <c:v>517.50121999999999</c:v>
                </c:pt>
                <c:pt idx="4899">
                  <c:v>528.53052000000002</c:v>
                </c:pt>
                <c:pt idx="4900">
                  <c:v>503.97842000000003</c:v>
                </c:pt>
                <c:pt idx="4901">
                  <c:v>506.36257999999998</c:v>
                </c:pt>
                <c:pt idx="4902">
                  <c:v>515.96795999999995</c:v>
                </c:pt>
                <c:pt idx="4903">
                  <c:v>505.14926000000003</c:v>
                </c:pt>
                <c:pt idx="4904">
                  <c:v>514.31128000000001</c:v>
                </c:pt>
                <c:pt idx="4905">
                  <c:v>515.42133000000001</c:v>
                </c:pt>
                <c:pt idx="4906">
                  <c:v>499.35683999999998</c:v>
                </c:pt>
                <c:pt idx="4907">
                  <c:v>531.71649000000002</c:v>
                </c:pt>
                <c:pt idx="4908">
                  <c:v>501.07697000000002</c:v>
                </c:pt>
                <c:pt idx="4909">
                  <c:v>508.00094999999999</c:v>
                </c:pt>
                <c:pt idx="4910">
                  <c:v>520.57903999999996</c:v>
                </c:pt>
                <c:pt idx="4911">
                  <c:v>519.27739999999994</c:v>
                </c:pt>
                <c:pt idx="4912">
                  <c:v>510.28564</c:v>
                </c:pt>
                <c:pt idx="4913">
                  <c:v>529.20667000000003</c:v>
                </c:pt>
                <c:pt idx="4914">
                  <c:v>507.35165000000001</c:v>
                </c:pt>
                <c:pt idx="4915">
                  <c:v>514.32781999999997</c:v>
                </c:pt>
                <c:pt idx="4916">
                  <c:v>516.57605000000001</c:v>
                </c:pt>
                <c:pt idx="4917">
                  <c:v>300.22473000000002</c:v>
                </c:pt>
                <c:pt idx="4918">
                  <c:v>525.72742000000005</c:v>
                </c:pt>
                <c:pt idx="4919">
                  <c:v>516.92229999999995</c:v>
                </c:pt>
                <c:pt idx="4920">
                  <c:v>513.90062999999998</c:v>
                </c:pt>
                <c:pt idx="4921">
                  <c:v>515.45183999999995</c:v>
                </c:pt>
                <c:pt idx="4922">
                  <c:v>501.88837000000001</c:v>
                </c:pt>
                <c:pt idx="4923">
                  <c:v>501.77276999999998</c:v>
                </c:pt>
                <c:pt idx="4924">
                  <c:v>538.23212000000001</c:v>
                </c:pt>
                <c:pt idx="4925">
                  <c:v>502.92678999999998</c:v>
                </c:pt>
                <c:pt idx="4926">
                  <c:v>502.88479999999998</c:v>
                </c:pt>
                <c:pt idx="4927">
                  <c:v>521.04900999999995</c:v>
                </c:pt>
                <c:pt idx="4928">
                  <c:v>493.96944999999999</c:v>
                </c:pt>
                <c:pt idx="4929">
                  <c:v>523.31841999999995</c:v>
                </c:pt>
                <c:pt idx="4930">
                  <c:v>523.27855999999997</c:v>
                </c:pt>
                <c:pt idx="4931">
                  <c:v>531.86694</c:v>
                </c:pt>
                <c:pt idx="4932">
                  <c:v>523.16803000000004</c:v>
                </c:pt>
                <c:pt idx="4933">
                  <c:v>524.11945000000003</c:v>
                </c:pt>
                <c:pt idx="4934">
                  <c:v>374.45087000000001</c:v>
                </c:pt>
                <c:pt idx="4935">
                  <c:v>197.99625</c:v>
                </c:pt>
                <c:pt idx="4936">
                  <c:v>523.55438000000004</c:v>
                </c:pt>
                <c:pt idx="4937">
                  <c:v>524.97040000000004</c:v>
                </c:pt>
                <c:pt idx="4938">
                  <c:v>519.24315999999999</c:v>
                </c:pt>
                <c:pt idx="4939">
                  <c:v>519.53539999999998</c:v>
                </c:pt>
                <c:pt idx="4940">
                  <c:v>527.16381999999999</c:v>
                </c:pt>
                <c:pt idx="4941">
                  <c:v>518.75402999999994</c:v>
                </c:pt>
                <c:pt idx="4942">
                  <c:v>519.37139999999999</c:v>
                </c:pt>
                <c:pt idx="4943">
                  <c:v>527.39368000000002</c:v>
                </c:pt>
                <c:pt idx="4944">
                  <c:v>516.72185999999999</c:v>
                </c:pt>
                <c:pt idx="4945">
                  <c:v>519.28075999999999</c:v>
                </c:pt>
                <c:pt idx="4946">
                  <c:v>521.08141999999998</c:v>
                </c:pt>
                <c:pt idx="4947">
                  <c:v>526.72753999999998</c:v>
                </c:pt>
                <c:pt idx="4948">
                  <c:v>521.47864000000004</c:v>
                </c:pt>
                <c:pt idx="4949">
                  <c:v>519.49767999999995</c:v>
                </c:pt>
                <c:pt idx="4950">
                  <c:v>529.45612000000006</c:v>
                </c:pt>
                <c:pt idx="4951">
                  <c:v>514.45532000000003</c:v>
                </c:pt>
                <c:pt idx="4952">
                  <c:v>552.55426</c:v>
                </c:pt>
                <c:pt idx="4953">
                  <c:v>511.71057000000002</c:v>
                </c:pt>
                <c:pt idx="4954">
                  <c:v>503.79782</c:v>
                </c:pt>
                <c:pt idx="4955">
                  <c:v>523.32965000000002</c:v>
                </c:pt>
                <c:pt idx="4956">
                  <c:v>499.9024</c:v>
                </c:pt>
                <c:pt idx="4957">
                  <c:v>526.32659999999998</c:v>
                </c:pt>
                <c:pt idx="4958">
                  <c:v>526.18737999999996</c:v>
                </c:pt>
                <c:pt idx="4959">
                  <c:v>525.69244000000003</c:v>
                </c:pt>
                <c:pt idx="4960">
                  <c:v>535.68347000000006</c:v>
                </c:pt>
                <c:pt idx="4961">
                  <c:v>524.21496999999999</c:v>
                </c:pt>
                <c:pt idx="4962">
                  <c:v>527.93402000000003</c:v>
                </c:pt>
                <c:pt idx="4963">
                  <c:v>523.16205000000002</c:v>
                </c:pt>
                <c:pt idx="4964">
                  <c:v>518.78021000000001</c:v>
                </c:pt>
                <c:pt idx="4965">
                  <c:v>520.58423000000005</c:v>
                </c:pt>
                <c:pt idx="4966">
                  <c:v>514.06329000000005</c:v>
                </c:pt>
                <c:pt idx="4967">
                  <c:v>519.54102</c:v>
                </c:pt>
                <c:pt idx="4968">
                  <c:v>517.81170999999995</c:v>
                </c:pt>
                <c:pt idx="4969">
                  <c:v>531.26977999999997</c:v>
                </c:pt>
                <c:pt idx="4970">
                  <c:v>511.72802999999999</c:v>
                </c:pt>
                <c:pt idx="4971">
                  <c:v>522.96405000000004</c:v>
                </c:pt>
                <c:pt idx="4972">
                  <c:v>507.36966000000001</c:v>
                </c:pt>
                <c:pt idx="4973">
                  <c:v>522.22429999999997</c:v>
                </c:pt>
                <c:pt idx="4974">
                  <c:v>527.20299999999997</c:v>
                </c:pt>
                <c:pt idx="4975">
                  <c:v>319.45361000000003</c:v>
                </c:pt>
                <c:pt idx="4976">
                  <c:v>513.75232000000005</c:v>
                </c:pt>
                <c:pt idx="4977">
                  <c:v>513.26226999999994</c:v>
                </c:pt>
                <c:pt idx="4978">
                  <c:v>511.32117</c:v>
                </c:pt>
                <c:pt idx="4979">
                  <c:v>498.09329000000002</c:v>
                </c:pt>
                <c:pt idx="4980">
                  <c:v>511.90947999999997</c:v>
                </c:pt>
                <c:pt idx="4981">
                  <c:v>527.52782999999999</c:v>
                </c:pt>
                <c:pt idx="4982">
                  <c:v>510.59285999999997</c:v>
                </c:pt>
                <c:pt idx="4983">
                  <c:v>487.65273999999999</c:v>
                </c:pt>
                <c:pt idx="4984">
                  <c:v>506.09634</c:v>
                </c:pt>
                <c:pt idx="4985">
                  <c:v>519.64904999999999</c:v>
                </c:pt>
                <c:pt idx="4986">
                  <c:v>489.75247000000002</c:v>
                </c:pt>
                <c:pt idx="4987">
                  <c:v>514.73961999999995</c:v>
                </c:pt>
                <c:pt idx="4988">
                  <c:v>498.52118000000002</c:v>
                </c:pt>
                <c:pt idx="4989">
                  <c:v>511.08722</c:v>
                </c:pt>
                <c:pt idx="4990">
                  <c:v>509.7106</c:v>
                </c:pt>
                <c:pt idx="4991">
                  <c:v>501.9325</c:v>
                </c:pt>
                <c:pt idx="4992">
                  <c:v>501.57172000000003</c:v>
                </c:pt>
                <c:pt idx="4993">
                  <c:v>514.57892000000004</c:v>
                </c:pt>
                <c:pt idx="4994">
                  <c:v>522.99492999999995</c:v>
                </c:pt>
                <c:pt idx="4995">
                  <c:v>509.40496999999999</c:v>
                </c:pt>
                <c:pt idx="4996">
                  <c:v>462.13412</c:v>
                </c:pt>
                <c:pt idx="4997">
                  <c:v>475.94269000000003</c:v>
                </c:pt>
                <c:pt idx="4998">
                  <c:v>516.04431</c:v>
                </c:pt>
                <c:pt idx="4999">
                  <c:v>511.58010999999999</c:v>
                </c:pt>
                <c:pt idx="5000">
                  <c:v>509.60419000000002</c:v>
                </c:pt>
                <c:pt idx="5001">
                  <c:v>510.70898</c:v>
                </c:pt>
                <c:pt idx="5002">
                  <c:v>508.40051</c:v>
                </c:pt>
                <c:pt idx="5003">
                  <c:v>513.63567999999998</c:v>
                </c:pt>
                <c:pt idx="5004">
                  <c:v>507.76650999999998</c:v>
                </c:pt>
                <c:pt idx="5005">
                  <c:v>509.22897</c:v>
                </c:pt>
                <c:pt idx="5006">
                  <c:v>484.75479000000001</c:v>
                </c:pt>
                <c:pt idx="5007">
                  <c:v>402.01107999999999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AE-407A-905A-D48BAE3D14D1}"/>
            </c:ext>
          </c:extLst>
        </c:ser>
        <c:ser>
          <c:idx val="2"/>
          <c:order val="2"/>
          <c:tx>
            <c:v>2014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Sheet1!$G$1:$G$5008</c:f>
              <c:numCache>
                <c:formatCode>0.00E+00</c:formatCode>
                <c:ptCount val="5008"/>
                <c:pt idx="0">
                  <c:v>8.387E+16</c:v>
                </c:pt>
                <c:pt idx="1">
                  <c:v>8.381E+16</c:v>
                </c:pt>
                <c:pt idx="2">
                  <c:v>8.394E+16</c:v>
                </c:pt>
                <c:pt idx="3">
                  <c:v>8.407E+16</c:v>
                </c:pt>
                <c:pt idx="4">
                  <c:v>8.41E+16</c:v>
                </c:pt>
                <c:pt idx="5">
                  <c:v>8.398E+16</c:v>
                </c:pt>
                <c:pt idx="6">
                  <c:v>8.401E+16</c:v>
                </c:pt>
                <c:pt idx="7">
                  <c:v>8.381E+16</c:v>
                </c:pt>
                <c:pt idx="8">
                  <c:v>8.387E+16</c:v>
                </c:pt>
                <c:pt idx="9">
                  <c:v>8.373E+16</c:v>
                </c:pt>
                <c:pt idx="10">
                  <c:v>8.376E+16</c:v>
                </c:pt>
                <c:pt idx="11">
                  <c:v>8.373E+16</c:v>
                </c:pt>
                <c:pt idx="12">
                  <c:v>8.369E+16</c:v>
                </c:pt>
                <c:pt idx="13">
                  <c:v>4.528E+16</c:v>
                </c:pt>
                <c:pt idx="14">
                  <c:v>5.349E+16</c:v>
                </c:pt>
                <c:pt idx="15">
                  <c:v>8.374E+16</c:v>
                </c:pt>
                <c:pt idx="16">
                  <c:v>8.346E+16</c:v>
                </c:pt>
                <c:pt idx="17">
                  <c:v>8.347E+16</c:v>
                </c:pt>
                <c:pt idx="18">
                  <c:v>8.37E+16</c:v>
                </c:pt>
                <c:pt idx="19">
                  <c:v>8.346E+16</c:v>
                </c:pt>
                <c:pt idx="20">
                  <c:v>8.437E+16</c:v>
                </c:pt>
                <c:pt idx="21">
                  <c:v>8.514E+16</c:v>
                </c:pt>
                <c:pt idx="22">
                  <c:v>8.528E+16</c:v>
                </c:pt>
                <c:pt idx="23">
                  <c:v>4.628E+16</c:v>
                </c:pt>
                <c:pt idx="24">
                  <c:v>8.408E+16</c:v>
                </c:pt>
                <c:pt idx="25">
                  <c:v>8.392E+16</c:v>
                </c:pt>
                <c:pt idx="26">
                  <c:v>8.413E+16</c:v>
                </c:pt>
                <c:pt idx="27">
                  <c:v>8.39E+16</c:v>
                </c:pt>
                <c:pt idx="28">
                  <c:v>8.377E+16</c:v>
                </c:pt>
                <c:pt idx="29">
                  <c:v>8.371E+16</c:v>
                </c:pt>
                <c:pt idx="30">
                  <c:v>8.387E+16</c:v>
                </c:pt>
                <c:pt idx="31">
                  <c:v>8.374E+16</c:v>
                </c:pt>
                <c:pt idx="32">
                  <c:v>8.398E+16</c:v>
                </c:pt>
                <c:pt idx="33">
                  <c:v>8.386E+16</c:v>
                </c:pt>
                <c:pt idx="34">
                  <c:v>8.387E+16</c:v>
                </c:pt>
                <c:pt idx="35">
                  <c:v>8.382E+16</c:v>
                </c:pt>
                <c:pt idx="36">
                  <c:v>8.383E+16</c:v>
                </c:pt>
                <c:pt idx="37">
                  <c:v>8.371E+16</c:v>
                </c:pt>
                <c:pt idx="38">
                  <c:v>8.379E+16</c:v>
                </c:pt>
                <c:pt idx="39">
                  <c:v>8.385E+16</c:v>
                </c:pt>
                <c:pt idx="40">
                  <c:v>8.402E+16</c:v>
                </c:pt>
                <c:pt idx="41">
                  <c:v>8.396E+16</c:v>
                </c:pt>
                <c:pt idx="42">
                  <c:v>8.395E+16</c:v>
                </c:pt>
                <c:pt idx="43">
                  <c:v>8.41E+16</c:v>
                </c:pt>
                <c:pt idx="44">
                  <c:v>8.39E+16</c:v>
                </c:pt>
                <c:pt idx="45">
                  <c:v>8.375E+16</c:v>
                </c:pt>
                <c:pt idx="46">
                  <c:v>8.389E+16</c:v>
                </c:pt>
                <c:pt idx="47">
                  <c:v>8.381E+16</c:v>
                </c:pt>
                <c:pt idx="48">
                  <c:v>8.373E+16</c:v>
                </c:pt>
                <c:pt idx="49">
                  <c:v>8.38E+16</c:v>
                </c:pt>
                <c:pt idx="50">
                  <c:v>8.381E+16</c:v>
                </c:pt>
                <c:pt idx="51">
                  <c:v>8.387E+16</c:v>
                </c:pt>
                <c:pt idx="52">
                  <c:v>8.388E+16</c:v>
                </c:pt>
                <c:pt idx="53">
                  <c:v>8.363E+16</c:v>
                </c:pt>
                <c:pt idx="54">
                  <c:v>8.39E+16</c:v>
                </c:pt>
                <c:pt idx="55">
                  <c:v>8.398E+16</c:v>
                </c:pt>
                <c:pt idx="56">
                  <c:v>8.521E+16</c:v>
                </c:pt>
                <c:pt idx="57">
                  <c:v>8.534E+16</c:v>
                </c:pt>
                <c:pt idx="58">
                  <c:v>8.478E+16</c:v>
                </c:pt>
                <c:pt idx="59">
                  <c:v>8.401E+16</c:v>
                </c:pt>
                <c:pt idx="60">
                  <c:v>8.397E+16</c:v>
                </c:pt>
                <c:pt idx="61">
                  <c:v>8.391E+16</c:v>
                </c:pt>
                <c:pt idx="62">
                  <c:v>8.416E+16</c:v>
                </c:pt>
                <c:pt idx="63">
                  <c:v>8.412E+16</c:v>
                </c:pt>
                <c:pt idx="64">
                  <c:v>8.406E+16</c:v>
                </c:pt>
                <c:pt idx="65">
                  <c:v>8.404E+16</c:v>
                </c:pt>
                <c:pt idx="66">
                  <c:v>8.398E+16</c:v>
                </c:pt>
                <c:pt idx="67">
                  <c:v>8.406E+16</c:v>
                </c:pt>
                <c:pt idx="68">
                  <c:v>8.387E+16</c:v>
                </c:pt>
                <c:pt idx="69">
                  <c:v>8.376E+16</c:v>
                </c:pt>
                <c:pt idx="70">
                  <c:v>8.383E+16</c:v>
                </c:pt>
                <c:pt idx="71">
                  <c:v>8.367E+16</c:v>
                </c:pt>
                <c:pt idx="72">
                  <c:v>8.394E+16</c:v>
                </c:pt>
                <c:pt idx="73">
                  <c:v>8.378E+16</c:v>
                </c:pt>
                <c:pt idx="74">
                  <c:v>8.361E+16</c:v>
                </c:pt>
                <c:pt idx="75">
                  <c:v>8.374E+16</c:v>
                </c:pt>
                <c:pt idx="76">
                  <c:v>8.384E+16</c:v>
                </c:pt>
                <c:pt idx="77">
                  <c:v>8.401E+16</c:v>
                </c:pt>
                <c:pt idx="78">
                  <c:v>8.402E+16</c:v>
                </c:pt>
                <c:pt idx="79">
                  <c:v>8.379E+16</c:v>
                </c:pt>
                <c:pt idx="80">
                  <c:v>8.371E+16</c:v>
                </c:pt>
                <c:pt idx="81">
                  <c:v>8.385E+16</c:v>
                </c:pt>
                <c:pt idx="82">
                  <c:v>8.365E+16</c:v>
                </c:pt>
                <c:pt idx="83">
                  <c:v>8.383E+16</c:v>
                </c:pt>
                <c:pt idx="84">
                  <c:v>8.381E+16</c:v>
                </c:pt>
                <c:pt idx="85">
                  <c:v>8.372E+16</c:v>
                </c:pt>
                <c:pt idx="86">
                  <c:v>8.361E+16</c:v>
                </c:pt>
                <c:pt idx="87">
                  <c:v>8.365E+16</c:v>
                </c:pt>
                <c:pt idx="88">
                  <c:v>8.37E+16</c:v>
                </c:pt>
                <c:pt idx="89">
                  <c:v>8.384E+16</c:v>
                </c:pt>
                <c:pt idx="90">
                  <c:v>8.389E+16</c:v>
                </c:pt>
                <c:pt idx="91">
                  <c:v>8.525E+16</c:v>
                </c:pt>
                <c:pt idx="92">
                  <c:v>8.527E+16</c:v>
                </c:pt>
                <c:pt idx="93">
                  <c:v>8.523E+16</c:v>
                </c:pt>
                <c:pt idx="94">
                  <c:v>8.45E+16</c:v>
                </c:pt>
                <c:pt idx="95">
                  <c:v>8.399E+16</c:v>
                </c:pt>
                <c:pt idx="96">
                  <c:v>8.398E+16</c:v>
                </c:pt>
                <c:pt idx="97">
                  <c:v>7.688E+16</c:v>
                </c:pt>
                <c:pt idx="98">
                  <c:v>2.56E+16</c:v>
                </c:pt>
                <c:pt idx="99">
                  <c:v>8.386E+16</c:v>
                </c:pt>
                <c:pt idx="100">
                  <c:v>8.372E+16</c:v>
                </c:pt>
                <c:pt idx="101">
                  <c:v>8.389E+16</c:v>
                </c:pt>
                <c:pt idx="102">
                  <c:v>2.605E+16</c:v>
                </c:pt>
                <c:pt idx="103">
                  <c:v>3858000000000000</c:v>
                </c:pt>
                <c:pt idx="104">
                  <c:v>8.413E+16</c:v>
                </c:pt>
                <c:pt idx="105">
                  <c:v>8.41E+16</c:v>
                </c:pt>
                <c:pt idx="106">
                  <c:v>8.411E+16</c:v>
                </c:pt>
                <c:pt idx="107">
                  <c:v>8.417E+16</c:v>
                </c:pt>
                <c:pt idx="108">
                  <c:v>8.408E+16</c:v>
                </c:pt>
                <c:pt idx="109">
                  <c:v>8.374E+16</c:v>
                </c:pt>
                <c:pt idx="110">
                  <c:v>8.362E+16</c:v>
                </c:pt>
                <c:pt idx="111">
                  <c:v>8.368E+16</c:v>
                </c:pt>
                <c:pt idx="112">
                  <c:v>8.363E+16</c:v>
                </c:pt>
                <c:pt idx="113">
                  <c:v>8.346E+16</c:v>
                </c:pt>
                <c:pt idx="114">
                  <c:v>8.362E+16</c:v>
                </c:pt>
                <c:pt idx="115">
                  <c:v>8.352E+16</c:v>
                </c:pt>
                <c:pt idx="116">
                  <c:v>8.38E+16</c:v>
                </c:pt>
                <c:pt idx="117">
                  <c:v>8.386E+16</c:v>
                </c:pt>
                <c:pt idx="118">
                  <c:v>8.402E+16</c:v>
                </c:pt>
                <c:pt idx="119">
                  <c:v>8.408E+16</c:v>
                </c:pt>
                <c:pt idx="120">
                  <c:v>8.405E+16</c:v>
                </c:pt>
                <c:pt idx="121">
                  <c:v>8.534E+16</c:v>
                </c:pt>
                <c:pt idx="122">
                  <c:v>8.536E+16</c:v>
                </c:pt>
                <c:pt idx="123">
                  <c:v>8.501E+16</c:v>
                </c:pt>
                <c:pt idx="124">
                  <c:v>8.445E+16</c:v>
                </c:pt>
                <c:pt idx="125">
                  <c:v>8.397E+16</c:v>
                </c:pt>
                <c:pt idx="126">
                  <c:v>6.726E+16</c:v>
                </c:pt>
                <c:pt idx="127">
                  <c:v>6.006E+16</c:v>
                </c:pt>
                <c:pt idx="128">
                  <c:v>8.396E+16</c:v>
                </c:pt>
                <c:pt idx="129">
                  <c:v>8.421E+16</c:v>
                </c:pt>
                <c:pt idx="130">
                  <c:v>8.426E+16</c:v>
                </c:pt>
                <c:pt idx="131">
                  <c:v>8.425E+16</c:v>
                </c:pt>
                <c:pt idx="132">
                  <c:v>8.417E+16</c:v>
                </c:pt>
                <c:pt idx="133">
                  <c:v>8.426E+16</c:v>
                </c:pt>
                <c:pt idx="134">
                  <c:v>8.414E+16</c:v>
                </c:pt>
                <c:pt idx="135">
                  <c:v>8.41E+16</c:v>
                </c:pt>
                <c:pt idx="136">
                  <c:v>8.411E+16</c:v>
                </c:pt>
                <c:pt idx="137">
                  <c:v>8.415E+16</c:v>
                </c:pt>
                <c:pt idx="138">
                  <c:v>8.406E+16</c:v>
                </c:pt>
                <c:pt idx="139">
                  <c:v>8.4E+16</c:v>
                </c:pt>
                <c:pt idx="140">
                  <c:v>8.385E+16</c:v>
                </c:pt>
                <c:pt idx="141">
                  <c:v>8.382E+16</c:v>
                </c:pt>
                <c:pt idx="142">
                  <c:v>8.359E+16</c:v>
                </c:pt>
                <c:pt idx="143">
                  <c:v>8.386E+16</c:v>
                </c:pt>
                <c:pt idx="144">
                  <c:v>8.369E+16</c:v>
                </c:pt>
                <c:pt idx="145">
                  <c:v>8.396E+16</c:v>
                </c:pt>
                <c:pt idx="146">
                  <c:v>8.392E+16</c:v>
                </c:pt>
                <c:pt idx="147">
                  <c:v>8.392E+16</c:v>
                </c:pt>
                <c:pt idx="148">
                  <c:v>8.39E+16</c:v>
                </c:pt>
                <c:pt idx="149">
                  <c:v>8.39E+16</c:v>
                </c:pt>
                <c:pt idx="150">
                  <c:v>8.39E+16</c:v>
                </c:pt>
                <c:pt idx="151">
                  <c:v>8.406E+16</c:v>
                </c:pt>
                <c:pt idx="152">
                  <c:v>8.393E+16</c:v>
                </c:pt>
                <c:pt idx="153">
                  <c:v>8.417E+16</c:v>
                </c:pt>
                <c:pt idx="154">
                  <c:v>8.396E+16</c:v>
                </c:pt>
                <c:pt idx="155">
                  <c:v>8.385E+16</c:v>
                </c:pt>
                <c:pt idx="156">
                  <c:v>8.525E+16</c:v>
                </c:pt>
                <c:pt idx="157">
                  <c:v>8.546E+16</c:v>
                </c:pt>
                <c:pt idx="158">
                  <c:v>8.548E+16</c:v>
                </c:pt>
                <c:pt idx="159">
                  <c:v>7.161E+16</c:v>
                </c:pt>
                <c:pt idx="160">
                  <c:v>6.835E+16</c:v>
                </c:pt>
                <c:pt idx="161">
                  <c:v>8.401E+16</c:v>
                </c:pt>
                <c:pt idx="162">
                  <c:v>8.412E+16</c:v>
                </c:pt>
                <c:pt idx="163">
                  <c:v>8.404E+16</c:v>
                </c:pt>
                <c:pt idx="164">
                  <c:v>8.404E+16</c:v>
                </c:pt>
                <c:pt idx="165">
                  <c:v>8.391E+16</c:v>
                </c:pt>
                <c:pt idx="166">
                  <c:v>8.415E+16</c:v>
                </c:pt>
                <c:pt idx="167">
                  <c:v>8.41E+16</c:v>
                </c:pt>
                <c:pt idx="168">
                  <c:v>8.425E+16</c:v>
                </c:pt>
                <c:pt idx="169">
                  <c:v>8.418E+16</c:v>
                </c:pt>
                <c:pt idx="170">
                  <c:v>8.418E+16</c:v>
                </c:pt>
                <c:pt idx="171">
                  <c:v>8.418E+16</c:v>
                </c:pt>
                <c:pt idx="172">
                  <c:v>8.407E+16</c:v>
                </c:pt>
                <c:pt idx="173">
                  <c:v>8.386E+16</c:v>
                </c:pt>
                <c:pt idx="174">
                  <c:v>7.282E+16</c:v>
                </c:pt>
                <c:pt idx="175">
                  <c:v>8.422E+16</c:v>
                </c:pt>
                <c:pt idx="176">
                  <c:v>8.417E+16</c:v>
                </c:pt>
                <c:pt idx="177">
                  <c:v>8.413E+16</c:v>
                </c:pt>
                <c:pt idx="178">
                  <c:v>8.404E+16</c:v>
                </c:pt>
                <c:pt idx="179">
                  <c:v>8.429E+16</c:v>
                </c:pt>
                <c:pt idx="180">
                  <c:v>8.413E+16</c:v>
                </c:pt>
                <c:pt idx="181">
                  <c:v>8.393E+16</c:v>
                </c:pt>
                <c:pt idx="182">
                  <c:v>8.386E+16</c:v>
                </c:pt>
                <c:pt idx="183">
                  <c:v>8.404E+16</c:v>
                </c:pt>
                <c:pt idx="184">
                  <c:v>8.405E+16</c:v>
                </c:pt>
                <c:pt idx="185">
                  <c:v>8.419E+16</c:v>
                </c:pt>
                <c:pt idx="186">
                  <c:v>8.401E+16</c:v>
                </c:pt>
                <c:pt idx="187">
                  <c:v>8.4E+16</c:v>
                </c:pt>
                <c:pt idx="188">
                  <c:v>8.408E+16</c:v>
                </c:pt>
                <c:pt idx="189">
                  <c:v>8.405E+16</c:v>
                </c:pt>
                <c:pt idx="190">
                  <c:v>8.399E+16</c:v>
                </c:pt>
                <c:pt idx="191">
                  <c:v>8.489E+16</c:v>
                </c:pt>
                <c:pt idx="192">
                  <c:v>8.549E+16</c:v>
                </c:pt>
                <c:pt idx="193">
                  <c:v>8.541E+16</c:v>
                </c:pt>
                <c:pt idx="194">
                  <c:v>8.494E+16</c:v>
                </c:pt>
                <c:pt idx="195">
                  <c:v>8.435E+16</c:v>
                </c:pt>
                <c:pt idx="196">
                  <c:v>8.432E+16</c:v>
                </c:pt>
                <c:pt idx="197">
                  <c:v>8.423E+16</c:v>
                </c:pt>
                <c:pt idx="198">
                  <c:v>8.414E+16</c:v>
                </c:pt>
                <c:pt idx="199">
                  <c:v>8.412E+16</c:v>
                </c:pt>
                <c:pt idx="200">
                  <c:v>8.425E+16</c:v>
                </c:pt>
                <c:pt idx="201">
                  <c:v>8.413E+16</c:v>
                </c:pt>
                <c:pt idx="202">
                  <c:v>8.397E+16</c:v>
                </c:pt>
                <c:pt idx="203">
                  <c:v>8.402E+16</c:v>
                </c:pt>
                <c:pt idx="204">
                  <c:v>8.425E+16</c:v>
                </c:pt>
                <c:pt idx="205">
                  <c:v>8.41E+16</c:v>
                </c:pt>
                <c:pt idx="206">
                  <c:v>8.384E+16</c:v>
                </c:pt>
                <c:pt idx="207">
                  <c:v>8.384E+16</c:v>
                </c:pt>
                <c:pt idx="208">
                  <c:v>8.393E+16</c:v>
                </c:pt>
                <c:pt idx="209">
                  <c:v>8.401E+16</c:v>
                </c:pt>
                <c:pt idx="210">
                  <c:v>8.4E+16</c:v>
                </c:pt>
                <c:pt idx="211">
                  <c:v>8.402E+16</c:v>
                </c:pt>
                <c:pt idx="212">
                  <c:v>8.408E+16</c:v>
                </c:pt>
                <c:pt idx="213">
                  <c:v>8.428E+16</c:v>
                </c:pt>
                <c:pt idx="214">
                  <c:v>8.426E+16</c:v>
                </c:pt>
                <c:pt idx="215">
                  <c:v>8.42E+16</c:v>
                </c:pt>
                <c:pt idx="216">
                  <c:v>8.415E+16</c:v>
                </c:pt>
                <c:pt idx="217">
                  <c:v>8.429E+16</c:v>
                </c:pt>
                <c:pt idx="218">
                  <c:v>8.428E+16</c:v>
                </c:pt>
                <c:pt idx="219">
                  <c:v>8.438E+16</c:v>
                </c:pt>
                <c:pt idx="220">
                  <c:v>8.419E+16</c:v>
                </c:pt>
                <c:pt idx="221">
                  <c:v>8.414E+16</c:v>
                </c:pt>
                <c:pt idx="222">
                  <c:v>8.41E+16</c:v>
                </c:pt>
                <c:pt idx="223">
                  <c:v>8.396E+16</c:v>
                </c:pt>
                <c:pt idx="224">
                  <c:v>8.403E+16</c:v>
                </c:pt>
                <c:pt idx="225">
                  <c:v>8.411E+16</c:v>
                </c:pt>
                <c:pt idx="226">
                  <c:v>8.46E+16</c:v>
                </c:pt>
                <c:pt idx="227">
                  <c:v>8.553E+16</c:v>
                </c:pt>
                <c:pt idx="228">
                  <c:v>8.55E+16</c:v>
                </c:pt>
                <c:pt idx="229">
                  <c:v>8.505E+16</c:v>
                </c:pt>
                <c:pt idx="230">
                  <c:v>8.436E+16</c:v>
                </c:pt>
                <c:pt idx="231">
                  <c:v>8.428E+16</c:v>
                </c:pt>
                <c:pt idx="232">
                  <c:v>8.424E+16</c:v>
                </c:pt>
                <c:pt idx="233">
                  <c:v>8.43E+16</c:v>
                </c:pt>
                <c:pt idx="234">
                  <c:v>8.418E+16</c:v>
                </c:pt>
                <c:pt idx="235">
                  <c:v>8.431E+16</c:v>
                </c:pt>
                <c:pt idx="236">
                  <c:v>8.426E+16</c:v>
                </c:pt>
                <c:pt idx="237">
                  <c:v>8.407E+16</c:v>
                </c:pt>
                <c:pt idx="238">
                  <c:v>8.408E+16</c:v>
                </c:pt>
                <c:pt idx="239">
                  <c:v>8.413E+16</c:v>
                </c:pt>
                <c:pt idx="240">
                  <c:v>8.41E+16</c:v>
                </c:pt>
                <c:pt idx="241">
                  <c:v>8.414E+16</c:v>
                </c:pt>
                <c:pt idx="242">
                  <c:v>8.417E+16</c:v>
                </c:pt>
                <c:pt idx="243">
                  <c:v>8.413E+16</c:v>
                </c:pt>
                <c:pt idx="244">
                  <c:v>8.422E+16</c:v>
                </c:pt>
                <c:pt idx="245">
                  <c:v>8.422E+16</c:v>
                </c:pt>
                <c:pt idx="246">
                  <c:v>8.417E+16</c:v>
                </c:pt>
                <c:pt idx="247">
                  <c:v>8.415E+16</c:v>
                </c:pt>
                <c:pt idx="248">
                  <c:v>8.42E+16</c:v>
                </c:pt>
                <c:pt idx="249">
                  <c:v>8.415E+16</c:v>
                </c:pt>
                <c:pt idx="250">
                  <c:v>8.412E+16</c:v>
                </c:pt>
                <c:pt idx="251">
                  <c:v>8.424E+16</c:v>
                </c:pt>
                <c:pt idx="252">
                  <c:v>8.42E+16</c:v>
                </c:pt>
                <c:pt idx="253">
                  <c:v>8.421E+16</c:v>
                </c:pt>
                <c:pt idx="254">
                  <c:v>8.417E+16</c:v>
                </c:pt>
                <c:pt idx="255">
                  <c:v>8.394E+16</c:v>
                </c:pt>
                <c:pt idx="256">
                  <c:v>8.406E+16</c:v>
                </c:pt>
                <c:pt idx="257">
                  <c:v>8.403E+16</c:v>
                </c:pt>
                <c:pt idx="258">
                  <c:v>3.566E+16</c:v>
                </c:pt>
                <c:pt idx="259">
                  <c:v>7.201E+16</c:v>
                </c:pt>
                <c:pt idx="260">
                  <c:v>8.398E+16</c:v>
                </c:pt>
                <c:pt idx="261">
                  <c:v>8.387E+16</c:v>
                </c:pt>
                <c:pt idx="262">
                  <c:v>8.548E+16</c:v>
                </c:pt>
                <c:pt idx="263">
                  <c:v>8.562E+16</c:v>
                </c:pt>
                <c:pt idx="264">
                  <c:v>8.498E+16</c:v>
                </c:pt>
                <c:pt idx="265">
                  <c:v>8.443E+16</c:v>
                </c:pt>
                <c:pt idx="266">
                  <c:v>8.414E+16</c:v>
                </c:pt>
                <c:pt idx="267">
                  <c:v>8.421E+16</c:v>
                </c:pt>
                <c:pt idx="268">
                  <c:v>8.42E+16</c:v>
                </c:pt>
                <c:pt idx="269">
                  <c:v>8.426E+16</c:v>
                </c:pt>
                <c:pt idx="270">
                  <c:v>8.407E+16</c:v>
                </c:pt>
                <c:pt idx="271">
                  <c:v>8.41E+16</c:v>
                </c:pt>
                <c:pt idx="272">
                  <c:v>8.396E+16</c:v>
                </c:pt>
                <c:pt idx="273">
                  <c:v>8.411E+16</c:v>
                </c:pt>
                <c:pt idx="274">
                  <c:v>8.44E+16</c:v>
                </c:pt>
                <c:pt idx="275">
                  <c:v>8.452E+16</c:v>
                </c:pt>
                <c:pt idx="276">
                  <c:v>8.448E+16</c:v>
                </c:pt>
                <c:pt idx="277">
                  <c:v>8.458E+16</c:v>
                </c:pt>
                <c:pt idx="278">
                  <c:v>8.447E+16</c:v>
                </c:pt>
                <c:pt idx="279">
                  <c:v>8.436E+16</c:v>
                </c:pt>
                <c:pt idx="280">
                  <c:v>8.436E+16</c:v>
                </c:pt>
                <c:pt idx="281">
                  <c:v>8.452E+16</c:v>
                </c:pt>
                <c:pt idx="282">
                  <c:v>8.446E+16</c:v>
                </c:pt>
                <c:pt idx="283">
                  <c:v>8.418E+16</c:v>
                </c:pt>
                <c:pt idx="284">
                  <c:v>8.395E+16</c:v>
                </c:pt>
                <c:pt idx="285">
                  <c:v>8.39E+16</c:v>
                </c:pt>
                <c:pt idx="286">
                  <c:v>8.388E+16</c:v>
                </c:pt>
                <c:pt idx="287">
                  <c:v>8.379E+16</c:v>
                </c:pt>
                <c:pt idx="288">
                  <c:v>8.403E+16</c:v>
                </c:pt>
                <c:pt idx="289">
                  <c:v>8.396E+16</c:v>
                </c:pt>
                <c:pt idx="290">
                  <c:v>8.407E+16</c:v>
                </c:pt>
                <c:pt idx="291">
                  <c:v>8.392E+16</c:v>
                </c:pt>
                <c:pt idx="292">
                  <c:v>8.391E+16</c:v>
                </c:pt>
                <c:pt idx="293">
                  <c:v>8.401E+16</c:v>
                </c:pt>
                <c:pt idx="294">
                  <c:v>8.394E+16</c:v>
                </c:pt>
                <c:pt idx="295">
                  <c:v>8.4E+16</c:v>
                </c:pt>
                <c:pt idx="296">
                  <c:v>8.395E+16</c:v>
                </c:pt>
                <c:pt idx="297">
                  <c:v>5.669E+16</c:v>
                </c:pt>
                <c:pt idx="298">
                  <c:v>8.534E+16</c:v>
                </c:pt>
                <c:pt idx="299">
                  <c:v>8.534E+16</c:v>
                </c:pt>
                <c:pt idx="300">
                  <c:v>8.457E+16</c:v>
                </c:pt>
                <c:pt idx="301">
                  <c:v>8.401E+16</c:v>
                </c:pt>
                <c:pt idx="302">
                  <c:v>8.399E+16</c:v>
                </c:pt>
                <c:pt idx="303">
                  <c:v>8.413E+16</c:v>
                </c:pt>
                <c:pt idx="304">
                  <c:v>8.429E+16</c:v>
                </c:pt>
                <c:pt idx="305">
                  <c:v>8.422E+16</c:v>
                </c:pt>
                <c:pt idx="306">
                  <c:v>8.436E+16</c:v>
                </c:pt>
                <c:pt idx="307">
                  <c:v>8.434E+16</c:v>
                </c:pt>
                <c:pt idx="308">
                  <c:v>8.417E+16</c:v>
                </c:pt>
                <c:pt idx="309">
                  <c:v>8.417E+16</c:v>
                </c:pt>
                <c:pt idx="310">
                  <c:v>8.445E+16</c:v>
                </c:pt>
                <c:pt idx="311">
                  <c:v>8.448E+16</c:v>
                </c:pt>
                <c:pt idx="312">
                  <c:v>8.433E+16</c:v>
                </c:pt>
                <c:pt idx="313">
                  <c:v>8.429E+16</c:v>
                </c:pt>
                <c:pt idx="314">
                  <c:v>8.422E+16</c:v>
                </c:pt>
                <c:pt idx="315">
                  <c:v>8.412E+16</c:v>
                </c:pt>
                <c:pt idx="316">
                  <c:v>8.416E+16</c:v>
                </c:pt>
                <c:pt idx="317">
                  <c:v>8.419E+16</c:v>
                </c:pt>
                <c:pt idx="318">
                  <c:v>5.178E+16</c:v>
                </c:pt>
                <c:pt idx="319">
                  <c:v>2424000000000000</c:v>
                </c:pt>
                <c:pt idx="320">
                  <c:v>1.957E+16</c:v>
                </c:pt>
                <c:pt idx="321">
                  <c:v>1.668E+16</c:v>
                </c:pt>
                <c:pt idx="322">
                  <c:v>3.184E+16</c:v>
                </c:pt>
                <c:pt idx="323">
                  <c:v>5.119E+16</c:v>
                </c:pt>
                <c:pt idx="324">
                  <c:v>5.245E+16</c:v>
                </c:pt>
                <c:pt idx="325">
                  <c:v>6.829E+16</c:v>
                </c:pt>
                <c:pt idx="326">
                  <c:v>6.946E+16</c:v>
                </c:pt>
                <c:pt idx="327">
                  <c:v>6.999E+16</c:v>
                </c:pt>
                <c:pt idx="328">
                  <c:v>6.885E+16</c:v>
                </c:pt>
                <c:pt idx="329">
                  <c:v>6.927E+16</c:v>
                </c:pt>
                <c:pt idx="330">
                  <c:v>6.921E+16</c:v>
                </c:pt>
                <c:pt idx="331">
                  <c:v>6.683E+16</c:v>
                </c:pt>
                <c:pt idx="332">
                  <c:v>7.008E+16</c:v>
                </c:pt>
                <c:pt idx="333">
                  <c:v>7.068E+16</c:v>
                </c:pt>
                <c:pt idx="334">
                  <c:v>6.897E+16</c:v>
                </c:pt>
                <c:pt idx="335">
                  <c:v>5.343E+16</c:v>
                </c:pt>
                <c:pt idx="336">
                  <c:v>1.746E+16</c:v>
                </c:pt>
                <c:pt idx="337">
                  <c:v>1.98E+16</c:v>
                </c:pt>
                <c:pt idx="338">
                  <c:v>8657000000000000</c:v>
                </c:pt>
                <c:pt idx="339">
                  <c:v>6.865E+16</c:v>
                </c:pt>
                <c:pt idx="340">
                  <c:v>6.827E+16</c:v>
                </c:pt>
                <c:pt idx="341">
                  <c:v>6.829E+16</c:v>
                </c:pt>
                <c:pt idx="342">
                  <c:v>3.558E+16</c:v>
                </c:pt>
                <c:pt idx="343">
                  <c:v>4034000000000000</c:v>
                </c:pt>
                <c:pt idx="344">
                  <c:v>6.79E+16</c:v>
                </c:pt>
                <c:pt idx="345">
                  <c:v>5.458E+16</c:v>
                </c:pt>
                <c:pt idx="346">
                  <c:v>5.903E+16</c:v>
                </c:pt>
                <c:pt idx="347">
                  <c:v>6.804E+16</c:v>
                </c:pt>
                <c:pt idx="348">
                  <c:v>6.175E+16</c:v>
                </c:pt>
                <c:pt idx="349">
                  <c:v>5.852E+16</c:v>
                </c:pt>
                <c:pt idx="350">
                  <c:v>6.171E+16</c:v>
                </c:pt>
                <c:pt idx="351">
                  <c:v>3.902E+16</c:v>
                </c:pt>
                <c:pt idx="352">
                  <c:v>6.78E+16</c:v>
                </c:pt>
                <c:pt idx="353">
                  <c:v>6.811E+16</c:v>
                </c:pt>
                <c:pt idx="354">
                  <c:v>6.771E+16</c:v>
                </c:pt>
                <c:pt idx="355">
                  <c:v>6.821E+16</c:v>
                </c:pt>
                <c:pt idx="356">
                  <c:v>6.795E+16</c:v>
                </c:pt>
                <c:pt idx="357">
                  <c:v>6.778E+16</c:v>
                </c:pt>
                <c:pt idx="358">
                  <c:v>1.268E+16</c:v>
                </c:pt>
                <c:pt idx="359">
                  <c:v>6.523E+16</c:v>
                </c:pt>
                <c:pt idx="360">
                  <c:v>6.533E+16</c:v>
                </c:pt>
                <c:pt idx="361">
                  <c:v>6.567E+16</c:v>
                </c:pt>
                <c:pt idx="362">
                  <c:v>6.748E+16</c:v>
                </c:pt>
                <c:pt idx="363">
                  <c:v>7.59E+16</c:v>
                </c:pt>
                <c:pt idx="364">
                  <c:v>8.496E+16</c:v>
                </c:pt>
                <c:pt idx="365">
                  <c:v>8.438E+16</c:v>
                </c:pt>
                <c:pt idx="366">
                  <c:v>8.438E+16</c:v>
                </c:pt>
                <c:pt idx="367">
                  <c:v>8.437E+16</c:v>
                </c:pt>
                <c:pt idx="368">
                  <c:v>8.422E+16</c:v>
                </c:pt>
                <c:pt idx="369">
                  <c:v>8.428E+16</c:v>
                </c:pt>
                <c:pt idx="370">
                  <c:v>8.431E+16</c:v>
                </c:pt>
                <c:pt idx="371">
                  <c:v>8.409E+16</c:v>
                </c:pt>
                <c:pt idx="372">
                  <c:v>8.398E+16</c:v>
                </c:pt>
                <c:pt idx="373">
                  <c:v>8.436E+16</c:v>
                </c:pt>
                <c:pt idx="374">
                  <c:v>4.157E+16</c:v>
                </c:pt>
                <c:pt idx="375">
                  <c:v>8.402E+16</c:v>
                </c:pt>
                <c:pt idx="376">
                  <c:v>8.43E+16</c:v>
                </c:pt>
                <c:pt idx="377">
                  <c:v>8.437E+16</c:v>
                </c:pt>
                <c:pt idx="378">
                  <c:v>8.425E+16</c:v>
                </c:pt>
                <c:pt idx="379">
                  <c:v>8.415E+16</c:v>
                </c:pt>
                <c:pt idx="380">
                  <c:v>8.416E+16</c:v>
                </c:pt>
                <c:pt idx="381">
                  <c:v>8.428E+16</c:v>
                </c:pt>
                <c:pt idx="382">
                  <c:v>8.428E+16</c:v>
                </c:pt>
                <c:pt idx="383">
                  <c:v>8.423E+16</c:v>
                </c:pt>
                <c:pt idx="384">
                  <c:v>8.415E+16</c:v>
                </c:pt>
                <c:pt idx="385">
                  <c:v>8.389E+16</c:v>
                </c:pt>
                <c:pt idx="386">
                  <c:v>8.395E+16</c:v>
                </c:pt>
                <c:pt idx="387">
                  <c:v>8.408E+16</c:v>
                </c:pt>
                <c:pt idx="388">
                  <c:v>7.103E+16</c:v>
                </c:pt>
                <c:pt idx="389">
                  <c:v>2.079E+16</c:v>
                </c:pt>
                <c:pt idx="390">
                  <c:v>8.394E+16</c:v>
                </c:pt>
                <c:pt idx="391">
                  <c:v>7.338E+16</c:v>
                </c:pt>
                <c:pt idx="392">
                  <c:v>8.419E+16</c:v>
                </c:pt>
                <c:pt idx="393">
                  <c:v>8.42E+16</c:v>
                </c:pt>
                <c:pt idx="394">
                  <c:v>8.43E+16</c:v>
                </c:pt>
                <c:pt idx="395">
                  <c:v>8.419E+16</c:v>
                </c:pt>
                <c:pt idx="396">
                  <c:v>8.465E+16</c:v>
                </c:pt>
                <c:pt idx="397">
                  <c:v>8.571E+16</c:v>
                </c:pt>
                <c:pt idx="398">
                  <c:v>8.58E+16</c:v>
                </c:pt>
                <c:pt idx="399">
                  <c:v>8.518E+16</c:v>
                </c:pt>
                <c:pt idx="400">
                  <c:v>8.46E+16</c:v>
                </c:pt>
                <c:pt idx="401">
                  <c:v>8.453E+16</c:v>
                </c:pt>
                <c:pt idx="402">
                  <c:v>8.452E+16</c:v>
                </c:pt>
                <c:pt idx="403">
                  <c:v>8.439E+16</c:v>
                </c:pt>
                <c:pt idx="404">
                  <c:v>8.449E+16</c:v>
                </c:pt>
                <c:pt idx="405">
                  <c:v>8.437E+16</c:v>
                </c:pt>
                <c:pt idx="406">
                  <c:v>8.431E+16</c:v>
                </c:pt>
                <c:pt idx="407">
                  <c:v>8.235E+16</c:v>
                </c:pt>
                <c:pt idx="408">
                  <c:v>8.424E+16</c:v>
                </c:pt>
                <c:pt idx="409">
                  <c:v>8.426E+16</c:v>
                </c:pt>
                <c:pt idx="410">
                  <c:v>8.439E+16</c:v>
                </c:pt>
                <c:pt idx="411">
                  <c:v>8.426E+16</c:v>
                </c:pt>
                <c:pt idx="412">
                  <c:v>8.439E+16</c:v>
                </c:pt>
                <c:pt idx="413">
                  <c:v>8.423E+16</c:v>
                </c:pt>
                <c:pt idx="414">
                  <c:v>8.433E+16</c:v>
                </c:pt>
                <c:pt idx="415">
                  <c:v>8.424E+16</c:v>
                </c:pt>
                <c:pt idx="416">
                  <c:v>8.437E+16</c:v>
                </c:pt>
                <c:pt idx="417">
                  <c:v>8.43E+16</c:v>
                </c:pt>
                <c:pt idx="418">
                  <c:v>4.914E+16</c:v>
                </c:pt>
                <c:pt idx="419">
                  <c:v>4.915E+16</c:v>
                </c:pt>
                <c:pt idx="420">
                  <c:v>7.289E+16</c:v>
                </c:pt>
                <c:pt idx="421">
                  <c:v>7.578E+16</c:v>
                </c:pt>
                <c:pt idx="422">
                  <c:v>8.427E+16</c:v>
                </c:pt>
                <c:pt idx="423">
                  <c:v>7.228E+16</c:v>
                </c:pt>
                <c:pt idx="424">
                  <c:v>7.125E+16</c:v>
                </c:pt>
                <c:pt idx="425">
                  <c:v>8.427E+16</c:v>
                </c:pt>
                <c:pt idx="426">
                  <c:v>8.412E+16</c:v>
                </c:pt>
                <c:pt idx="427">
                  <c:v>7.701E+16</c:v>
                </c:pt>
                <c:pt idx="428">
                  <c:v>7.459E+16</c:v>
                </c:pt>
                <c:pt idx="429">
                  <c:v>8.421E+16</c:v>
                </c:pt>
                <c:pt idx="430">
                  <c:v>8.236E+16</c:v>
                </c:pt>
                <c:pt idx="431">
                  <c:v>7.754E+16</c:v>
                </c:pt>
                <c:pt idx="432">
                  <c:v>8.563E+16</c:v>
                </c:pt>
                <c:pt idx="433">
                  <c:v>8.585E+16</c:v>
                </c:pt>
                <c:pt idx="434">
                  <c:v>8.523E+16</c:v>
                </c:pt>
                <c:pt idx="435">
                  <c:v>8.455E+16</c:v>
                </c:pt>
                <c:pt idx="436">
                  <c:v>8.444E+16</c:v>
                </c:pt>
                <c:pt idx="437">
                  <c:v>8.443E+16</c:v>
                </c:pt>
                <c:pt idx="438">
                  <c:v>8.453E+16</c:v>
                </c:pt>
                <c:pt idx="439">
                  <c:v>8.453E+16</c:v>
                </c:pt>
                <c:pt idx="440">
                  <c:v>8.446E+16</c:v>
                </c:pt>
                <c:pt idx="441">
                  <c:v>8.438E+16</c:v>
                </c:pt>
                <c:pt idx="442">
                  <c:v>8.431E+16</c:v>
                </c:pt>
                <c:pt idx="443">
                  <c:v>8.429E+16</c:v>
                </c:pt>
                <c:pt idx="444">
                  <c:v>8.438E+16</c:v>
                </c:pt>
                <c:pt idx="445">
                  <c:v>8.437E+16</c:v>
                </c:pt>
                <c:pt idx="446">
                  <c:v>8.436E+16</c:v>
                </c:pt>
                <c:pt idx="447">
                  <c:v>8.437E+16</c:v>
                </c:pt>
                <c:pt idx="448">
                  <c:v>8.427E+16</c:v>
                </c:pt>
                <c:pt idx="449">
                  <c:v>8.432E+16</c:v>
                </c:pt>
                <c:pt idx="450">
                  <c:v>8.442E+16</c:v>
                </c:pt>
                <c:pt idx="451">
                  <c:v>8.438E+16</c:v>
                </c:pt>
                <c:pt idx="452">
                  <c:v>8.436E+16</c:v>
                </c:pt>
                <c:pt idx="453">
                  <c:v>8.434E+16</c:v>
                </c:pt>
                <c:pt idx="454">
                  <c:v>8.439E+16</c:v>
                </c:pt>
                <c:pt idx="455">
                  <c:v>8.429E+16</c:v>
                </c:pt>
                <c:pt idx="456">
                  <c:v>8.408E+16</c:v>
                </c:pt>
                <c:pt idx="457">
                  <c:v>8.428E+16</c:v>
                </c:pt>
                <c:pt idx="458">
                  <c:v>8.424E+16</c:v>
                </c:pt>
                <c:pt idx="459">
                  <c:v>8.431E+16</c:v>
                </c:pt>
                <c:pt idx="460">
                  <c:v>8.418E+16</c:v>
                </c:pt>
                <c:pt idx="461">
                  <c:v>8.431E+16</c:v>
                </c:pt>
                <c:pt idx="462">
                  <c:v>8.409E+16</c:v>
                </c:pt>
                <c:pt idx="463">
                  <c:v>8.434E+16</c:v>
                </c:pt>
                <c:pt idx="464">
                  <c:v>8.433E+16</c:v>
                </c:pt>
                <c:pt idx="465">
                  <c:v>8.426E+16</c:v>
                </c:pt>
                <c:pt idx="466">
                  <c:v>8.48E+16</c:v>
                </c:pt>
                <c:pt idx="467">
                  <c:v>8.567E+16</c:v>
                </c:pt>
                <c:pt idx="468">
                  <c:v>8.573E+16</c:v>
                </c:pt>
                <c:pt idx="469">
                  <c:v>8.515E+16</c:v>
                </c:pt>
                <c:pt idx="470">
                  <c:v>8.427E+16</c:v>
                </c:pt>
                <c:pt idx="471">
                  <c:v>8.429E+16</c:v>
                </c:pt>
                <c:pt idx="472">
                  <c:v>8.449E+16</c:v>
                </c:pt>
                <c:pt idx="473">
                  <c:v>8.437E+16</c:v>
                </c:pt>
                <c:pt idx="474">
                  <c:v>8.365E+16</c:v>
                </c:pt>
                <c:pt idx="475">
                  <c:v>8.439E+16</c:v>
                </c:pt>
                <c:pt idx="476">
                  <c:v>8.436E+16</c:v>
                </c:pt>
                <c:pt idx="477">
                  <c:v>8.425E+16</c:v>
                </c:pt>
                <c:pt idx="478">
                  <c:v>8.43E+16</c:v>
                </c:pt>
                <c:pt idx="479">
                  <c:v>8.409E+16</c:v>
                </c:pt>
                <c:pt idx="480">
                  <c:v>6.537E+16</c:v>
                </c:pt>
                <c:pt idx="481">
                  <c:v>8.387E+16</c:v>
                </c:pt>
                <c:pt idx="482">
                  <c:v>8.403E+16</c:v>
                </c:pt>
                <c:pt idx="483">
                  <c:v>8.395E+16</c:v>
                </c:pt>
                <c:pt idx="484">
                  <c:v>8.395E+16</c:v>
                </c:pt>
                <c:pt idx="485">
                  <c:v>8.431E+16</c:v>
                </c:pt>
                <c:pt idx="486">
                  <c:v>8.414E+16</c:v>
                </c:pt>
                <c:pt idx="487">
                  <c:v>8.417E+16</c:v>
                </c:pt>
                <c:pt idx="488">
                  <c:v>8.417E+16</c:v>
                </c:pt>
                <c:pt idx="489">
                  <c:v>8.421E+16</c:v>
                </c:pt>
                <c:pt idx="490">
                  <c:v>8.631E+16</c:v>
                </c:pt>
                <c:pt idx="491">
                  <c:v>8.773E+16</c:v>
                </c:pt>
                <c:pt idx="492">
                  <c:v>8.768E+16</c:v>
                </c:pt>
                <c:pt idx="493">
                  <c:v>8.779E+16</c:v>
                </c:pt>
                <c:pt idx="494">
                  <c:v>8.773E+16</c:v>
                </c:pt>
                <c:pt idx="495">
                  <c:v>8.782E+16</c:v>
                </c:pt>
                <c:pt idx="496">
                  <c:v>8.776E+16</c:v>
                </c:pt>
                <c:pt idx="497">
                  <c:v>8.758E+16</c:v>
                </c:pt>
                <c:pt idx="498">
                  <c:v>8.758E+16</c:v>
                </c:pt>
                <c:pt idx="499">
                  <c:v>8.745E+16</c:v>
                </c:pt>
                <c:pt idx="500">
                  <c:v>8.761E+16</c:v>
                </c:pt>
                <c:pt idx="501">
                  <c:v>8.738E+16</c:v>
                </c:pt>
                <c:pt idx="502">
                  <c:v>8.774E+16</c:v>
                </c:pt>
                <c:pt idx="503">
                  <c:v>8.787E+16</c:v>
                </c:pt>
                <c:pt idx="504">
                  <c:v>8.756E+16</c:v>
                </c:pt>
                <c:pt idx="505">
                  <c:v>8.777E+16</c:v>
                </c:pt>
                <c:pt idx="506">
                  <c:v>8.788E+16</c:v>
                </c:pt>
                <c:pt idx="507">
                  <c:v>8.77E+16</c:v>
                </c:pt>
                <c:pt idx="508">
                  <c:v>8.773E+16</c:v>
                </c:pt>
                <c:pt idx="509">
                  <c:v>8.78E+16</c:v>
                </c:pt>
                <c:pt idx="510">
                  <c:v>8.768E+16</c:v>
                </c:pt>
                <c:pt idx="511">
                  <c:v>8.78E+16</c:v>
                </c:pt>
                <c:pt idx="512">
                  <c:v>8.772E+16</c:v>
                </c:pt>
                <c:pt idx="513">
                  <c:v>8.771E+16</c:v>
                </c:pt>
                <c:pt idx="514">
                  <c:v>8.774E+16</c:v>
                </c:pt>
                <c:pt idx="515">
                  <c:v>8.753E+16</c:v>
                </c:pt>
                <c:pt idx="516">
                  <c:v>8.74E+16</c:v>
                </c:pt>
                <c:pt idx="517">
                  <c:v>8.753E+16</c:v>
                </c:pt>
                <c:pt idx="518">
                  <c:v>8.716E+16</c:v>
                </c:pt>
                <c:pt idx="519">
                  <c:v>8.762E+16</c:v>
                </c:pt>
                <c:pt idx="520">
                  <c:v>8.764E+16</c:v>
                </c:pt>
                <c:pt idx="521">
                  <c:v>8.762E+16</c:v>
                </c:pt>
                <c:pt idx="522">
                  <c:v>8.773E+16</c:v>
                </c:pt>
                <c:pt idx="523">
                  <c:v>8.776E+16</c:v>
                </c:pt>
                <c:pt idx="524">
                  <c:v>8.773E+16</c:v>
                </c:pt>
                <c:pt idx="525">
                  <c:v>8.771E+16</c:v>
                </c:pt>
                <c:pt idx="526">
                  <c:v>8.767E+16</c:v>
                </c:pt>
                <c:pt idx="527">
                  <c:v>8.754E+16</c:v>
                </c:pt>
                <c:pt idx="528">
                  <c:v>7.568E+16</c:v>
                </c:pt>
                <c:pt idx="529">
                  <c:v>7.57E+16</c:v>
                </c:pt>
                <c:pt idx="530">
                  <c:v>8.769E+16</c:v>
                </c:pt>
                <c:pt idx="531">
                  <c:v>8.746E+16</c:v>
                </c:pt>
                <c:pt idx="532">
                  <c:v>8.75E+16</c:v>
                </c:pt>
                <c:pt idx="533">
                  <c:v>8.755E+16</c:v>
                </c:pt>
                <c:pt idx="534">
                  <c:v>8.752E+16</c:v>
                </c:pt>
                <c:pt idx="535">
                  <c:v>8.733E+16</c:v>
                </c:pt>
                <c:pt idx="536">
                  <c:v>8.72E+16</c:v>
                </c:pt>
                <c:pt idx="537">
                  <c:v>7.835E+16</c:v>
                </c:pt>
                <c:pt idx="538">
                  <c:v>7.332E+16</c:v>
                </c:pt>
                <c:pt idx="539">
                  <c:v>8.765E+16</c:v>
                </c:pt>
                <c:pt idx="540">
                  <c:v>8.77E+16</c:v>
                </c:pt>
                <c:pt idx="541">
                  <c:v>8.781E+16</c:v>
                </c:pt>
                <c:pt idx="542">
                  <c:v>8.783E+16</c:v>
                </c:pt>
                <c:pt idx="543">
                  <c:v>8.771E+16</c:v>
                </c:pt>
                <c:pt idx="544">
                  <c:v>8.77E+16</c:v>
                </c:pt>
                <c:pt idx="545">
                  <c:v>8.777E+16</c:v>
                </c:pt>
                <c:pt idx="546">
                  <c:v>8.765E+16</c:v>
                </c:pt>
                <c:pt idx="547">
                  <c:v>8.776E+16</c:v>
                </c:pt>
                <c:pt idx="548">
                  <c:v>8.781E+16</c:v>
                </c:pt>
                <c:pt idx="549">
                  <c:v>8.761E+16</c:v>
                </c:pt>
                <c:pt idx="550">
                  <c:v>8.253E+16</c:v>
                </c:pt>
                <c:pt idx="551">
                  <c:v>8.622E+16</c:v>
                </c:pt>
                <c:pt idx="552">
                  <c:v>8.727E+16</c:v>
                </c:pt>
                <c:pt idx="553">
                  <c:v>8.691E+16</c:v>
                </c:pt>
                <c:pt idx="554">
                  <c:v>8.758E+16</c:v>
                </c:pt>
                <c:pt idx="555">
                  <c:v>8.775E+16</c:v>
                </c:pt>
                <c:pt idx="556">
                  <c:v>8.761E+16</c:v>
                </c:pt>
                <c:pt idx="557">
                  <c:v>8.764E+16</c:v>
                </c:pt>
                <c:pt idx="558">
                  <c:v>8.763E+16</c:v>
                </c:pt>
                <c:pt idx="559">
                  <c:v>8.743E+16</c:v>
                </c:pt>
                <c:pt idx="560">
                  <c:v>8.74E+16</c:v>
                </c:pt>
                <c:pt idx="561">
                  <c:v>8.758E+16</c:v>
                </c:pt>
                <c:pt idx="562">
                  <c:v>8.754E+16</c:v>
                </c:pt>
                <c:pt idx="563">
                  <c:v>8.763E+16</c:v>
                </c:pt>
                <c:pt idx="564">
                  <c:v>6.435E+16</c:v>
                </c:pt>
                <c:pt idx="565">
                  <c:v>4.751E+16</c:v>
                </c:pt>
                <c:pt idx="566">
                  <c:v>8.775E+16</c:v>
                </c:pt>
                <c:pt idx="567">
                  <c:v>8.738E+16</c:v>
                </c:pt>
                <c:pt idx="568">
                  <c:v>8.734E+16</c:v>
                </c:pt>
                <c:pt idx="569">
                  <c:v>8.723E+16</c:v>
                </c:pt>
                <c:pt idx="570">
                  <c:v>7.884E+16</c:v>
                </c:pt>
                <c:pt idx="571">
                  <c:v>6.784E+16</c:v>
                </c:pt>
                <c:pt idx="572">
                  <c:v>4.974E+16</c:v>
                </c:pt>
                <c:pt idx="573">
                  <c:v>8.726E+16</c:v>
                </c:pt>
                <c:pt idx="574">
                  <c:v>8.778E+16</c:v>
                </c:pt>
                <c:pt idx="575">
                  <c:v>8.774E+16</c:v>
                </c:pt>
                <c:pt idx="576">
                  <c:v>8.779E+16</c:v>
                </c:pt>
                <c:pt idx="577">
                  <c:v>8.774E+16</c:v>
                </c:pt>
                <c:pt idx="578">
                  <c:v>8.74E+16</c:v>
                </c:pt>
                <c:pt idx="579">
                  <c:v>8.746E+16</c:v>
                </c:pt>
                <c:pt idx="580">
                  <c:v>8.761E+16</c:v>
                </c:pt>
                <c:pt idx="581">
                  <c:v>8.747E+16</c:v>
                </c:pt>
                <c:pt idx="582">
                  <c:v>8.699E+16</c:v>
                </c:pt>
                <c:pt idx="583">
                  <c:v>8.714E+16</c:v>
                </c:pt>
                <c:pt idx="584">
                  <c:v>8.692E+16</c:v>
                </c:pt>
                <c:pt idx="585">
                  <c:v>8.723E+16</c:v>
                </c:pt>
                <c:pt idx="586">
                  <c:v>8.735E+16</c:v>
                </c:pt>
                <c:pt idx="587">
                  <c:v>8.735E+16</c:v>
                </c:pt>
                <c:pt idx="588">
                  <c:v>8.661E+16</c:v>
                </c:pt>
                <c:pt idx="589">
                  <c:v>8.751E+16</c:v>
                </c:pt>
                <c:pt idx="590">
                  <c:v>8.75E+16</c:v>
                </c:pt>
                <c:pt idx="591">
                  <c:v>8.711E+16</c:v>
                </c:pt>
                <c:pt idx="592">
                  <c:v>8.726E+16</c:v>
                </c:pt>
                <c:pt idx="593">
                  <c:v>8.729E+16</c:v>
                </c:pt>
                <c:pt idx="594">
                  <c:v>8.71E+16</c:v>
                </c:pt>
                <c:pt idx="595">
                  <c:v>8.679E+16</c:v>
                </c:pt>
                <c:pt idx="596">
                  <c:v>8.707E+16</c:v>
                </c:pt>
                <c:pt idx="597">
                  <c:v>8.76E+16</c:v>
                </c:pt>
                <c:pt idx="598">
                  <c:v>8.753E+16</c:v>
                </c:pt>
                <c:pt idx="599">
                  <c:v>8.749E+16</c:v>
                </c:pt>
                <c:pt idx="600">
                  <c:v>8.747E+16</c:v>
                </c:pt>
                <c:pt idx="601">
                  <c:v>8.719E+16</c:v>
                </c:pt>
                <c:pt idx="602">
                  <c:v>8.698E+16</c:v>
                </c:pt>
                <c:pt idx="603">
                  <c:v>8.675E+16</c:v>
                </c:pt>
                <c:pt idx="604">
                  <c:v>8.69E+16</c:v>
                </c:pt>
                <c:pt idx="605">
                  <c:v>8.695E+16</c:v>
                </c:pt>
                <c:pt idx="606">
                  <c:v>8.624E+16</c:v>
                </c:pt>
                <c:pt idx="607">
                  <c:v>8.711E+16</c:v>
                </c:pt>
                <c:pt idx="608">
                  <c:v>8.696E+16</c:v>
                </c:pt>
                <c:pt idx="609">
                  <c:v>8.688E+16</c:v>
                </c:pt>
                <c:pt idx="610">
                  <c:v>8.715E+16</c:v>
                </c:pt>
                <c:pt idx="611">
                  <c:v>8.737E+16</c:v>
                </c:pt>
                <c:pt idx="612">
                  <c:v>8.765E+16</c:v>
                </c:pt>
                <c:pt idx="613">
                  <c:v>8.729E+16</c:v>
                </c:pt>
                <c:pt idx="614">
                  <c:v>8.739E+16</c:v>
                </c:pt>
                <c:pt idx="615">
                  <c:v>8.698E+16</c:v>
                </c:pt>
                <c:pt idx="616">
                  <c:v>8.696E+16</c:v>
                </c:pt>
                <c:pt idx="617">
                  <c:v>8.729E+16</c:v>
                </c:pt>
                <c:pt idx="618">
                  <c:v>8.724E+16</c:v>
                </c:pt>
                <c:pt idx="619">
                  <c:v>8.726E+16</c:v>
                </c:pt>
                <c:pt idx="620">
                  <c:v>8.71E+16</c:v>
                </c:pt>
                <c:pt idx="621">
                  <c:v>8.495E+16</c:v>
                </c:pt>
                <c:pt idx="622">
                  <c:v>8.385E+16</c:v>
                </c:pt>
                <c:pt idx="623">
                  <c:v>8.401E+16</c:v>
                </c:pt>
                <c:pt idx="624">
                  <c:v>8.375E+16</c:v>
                </c:pt>
                <c:pt idx="625">
                  <c:v>8.379E+16</c:v>
                </c:pt>
                <c:pt idx="626">
                  <c:v>8.373E+16</c:v>
                </c:pt>
                <c:pt idx="627">
                  <c:v>8.351E+16</c:v>
                </c:pt>
                <c:pt idx="628">
                  <c:v>8.323E+16</c:v>
                </c:pt>
                <c:pt idx="629">
                  <c:v>8.336E+16</c:v>
                </c:pt>
                <c:pt idx="630">
                  <c:v>8.361E+16</c:v>
                </c:pt>
                <c:pt idx="631">
                  <c:v>8.373E+16</c:v>
                </c:pt>
                <c:pt idx="632">
                  <c:v>8.39E+16</c:v>
                </c:pt>
                <c:pt idx="633">
                  <c:v>8.009E+16</c:v>
                </c:pt>
                <c:pt idx="634">
                  <c:v>8.432E+16</c:v>
                </c:pt>
                <c:pt idx="635">
                  <c:v>8.441E+16</c:v>
                </c:pt>
                <c:pt idx="636">
                  <c:v>8.433E+16</c:v>
                </c:pt>
                <c:pt idx="637">
                  <c:v>8.405E+16</c:v>
                </c:pt>
                <c:pt idx="638">
                  <c:v>7.703E+16</c:v>
                </c:pt>
                <c:pt idx="639">
                  <c:v>8.424E+16</c:v>
                </c:pt>
                <c:pt idx="640">
                  <c:v>8.407E+16</c:v>
                </c:pt>
                <c:pt idx="641">
                  <c:v>8.426E+16</c:v>
                </c:pt>
                <c:pt idx="642">
                  <c:v>8.428E+16</c:v>
                </c:pt>
                <c:pt idx="643">
                  <c:v>8.425E+16</c:v>
                </c:pt>
                <c:pt idx="644">
                  <c:v>8.405E+16</c:v>
                </c:pt>
                <c:pt idx="645">
                  <c:v>8.403E+16</c:v>
                </c:pt>
                <c:pt idx="646">
                  <c:v>8.408E+16</c:v>
                </c:pt>
                <c:pt idx="647">
                  <c:v>8.533E+16</c:v>
                </c:pt>
                <c:pt idx="648">
                  <c:v>8.547E+16</c:v>
                </c:pt>
                <c:pt idx="649">
                  <c:v>8.6E+16</c:v>
                </c:pt>
                <c:pt idx="650">
                  <c:v>8.503E+16</c:v>
                </c:pt>
                <c:pt idx="651">
                  <c:v>8.398E+16</c:v>
                </c:pt>
                <c:pt idx="652">
                  <c:v>8.391E+16</c:v>
                </c:pt>
                <c:pt idx="653">
                  <c:v>8.409E+16</c:v>
                </c:pt>
                <c:pt idx="654">
                  <c:v>8.409E+16</c:v>
                </c:pt>
                <c:pt idx="655">
                  <c:v>8.403E+16</c:v>
                </c:pt>
                <c:pt idx="656">
                  <c:v>8.386E+16</c:v>
                </c:pt>
                <c:pt idx="657">
                  <c:v>8.381E+16</c:v>
                </c:pt>
                <c:pt idx="658">
                  <c:v>8.416E+16</c:v>
                </c:pt>
                <c:pt idx="659">
                  <c:v>8.396E+16</c:v>
                </c:pt>
                <c:pt idx="660">
                  <c:v>8.399E+16</c:v>
                </c:pt>
                <c:pt idx="661">
                  <c:v>8.384E+16</c:v>
                </c:pt>
                <c:pt idx="662">
                  <c:v>8.411E+16</c:v>
                </c:pt>
                <c:pt idx="663">
                  <c:v>8.412E+16</c:v>
                </c:pt>
                <c:pt idx="664">
                  <c:v>8.405E+16</c:v>
                </c:pt>
                <c:pt idx="665">
                  <c:v>8.392E+16</c:v>
                </c:pt>
                <c:pt idx="666">
                  <c:v>8.408E+16</c:v>
                </c:pt>
                <c:pt idx="667">
                  <c:v>8.408E+16</c:v>
                </c:pt>
                <c:pt idx="668">
                  <c:v>8.422E+16</c:v>
                </c:pt>
                <c:pt idx="669">
                  <c:v>8.392E+16</c:v>
                </c:pt>
                <c:pt idx="670">
                  <c:v>6.902E+16</c:v>
                </c:pt>
                <c:pt idx="671">
                  <c:v>8.413E+16</c:v>
                </c:pt>
                <c:pt idx="672">
                  <c:v>8.414E+16</c:v>
                </c:pt>
                <c:pt idx="673">
                  <c:v>8.41E+16</c:v>
                </c:pt>
                <c:pt idx="674">
                  <c:v>8.324E+16</c:v>
                </c:pt>
                <c:pt idx="675">
                  <c:v>8.327E+16</c:v>
                </c:pt>
                <c:pt idx="676">
                  <c:v>8.401E+16</c:v>
                </c:pt>
                <c:pt idx="677">
                  <c:v>8.41E+16</c:v>
                </c:pt>
                <c:pt idx="678">
                  <c:v>8.38E+16</c:v>
                </c:pt>
                <c:pt idx="679">
                  <c:v>8.416E+16</c:v>
                </c:pt>
                <c:pt idx="680">
                  <c:v>8.413E+16</c:v>
                </c:pt>
                <c:pt idx="681">
                  <c:v>8.41E+16</c:v>
                </c:pt>
                <c:pt idx="682">
                  <c:v>8.456E+16</c:v>
                </c:pt>
                <c:pt idx="683">
                  <c:v>8.55E+16</c:v>
                </c:pt>
                <c:pt idx="684">
                  <c:v>8.557E+16</c:v>
                </c:pt>
                <c:pt idx="685">
                  <c:v>8.501E+16</c:v>
                </c:pt>
                <c:pt idx="686">
                  <c:v>8.433E+16</c:v>
                </c:pt>
                <c:pt idx="687">
                  <c:v>8.433E+16</c:v>
                </c:pt>
                <c:pt idx="688">
                  <c:v>8.43E+16</c:v>
                </c:pt>
                <c:pt idx="689">
                  <c:v>8.427E+16</c:v>
                </c:pt>
                <c:pt idx="690">
                  <c:v>8.39E+16</c:v>
                </c:pt>
                <c:pt idx="691">
                  <c:v>8.416E+16</c:v>
                </c:pt>
                <c:pt idx="692">
                  <c:v>8.417E+16</c:v>
                </c:pt>
                <c:pt idx="693">
                  <c:v>8.414E+16</c:v>
                </c:pt>
                <c:pt idx="694">
                  <c:v>8.423E+16</c:v>
                </c:pt>
                <c:pt idx="695">
                  <c:v>8.422E+16</c:v>
                </c:pt>
                <c:pt idx="696">
                  <c:v>8.421E+16</c:v>
                </c:pt>
                <c:pt idx="697">
                  <c:v>1.493E+16</c:v>
                </c:pt>
                <c:pt idx="698">
                  <c:v>1.032E+16</c:v>
                </c:pt>
                <c:pt idx="699">
                  <c:v>8.37E+16</c:v>
                </c:pt>
                <c:pt idx="700">
                  <c:v>2.97E+16</c:v>
                </c:pt>
                <c:pt idx="701">
                  <c:v>8.382E+16</c:v>
                </c:pt>
                <c:pt idx="702">
                  <c:v>6.919E+16</c:v>
                </c:pt>
                <c:pt idx="703">
                  <c:v>7.775E+16</c:v>
                </c:pt>
                <c:pt idx="704">
                  <c:v>8.433E+16</c:v>
                </c:pt>
                <c:pt idx="705">
                  <c:v>8.411E+16</c:v>
                </c:pt>
                <c:pt idx="706">
                  <c:v>8.41E+16</c:v>
                </c:pt>
                <c:pt idx="707">
                  <c:v>8.41E+16</c:v>
                </c:pt>
                <c:pt idx="708">
                  <c:v>8.392E+16</c:v>
                </c:pt>
                <c:pt idx="709">
                  <c:v>8.406E+16</c:v>
                </c:pt>
                <c:pt idx="710">
                  <c:v>8.387E+16</c:v>
                </c:pt>
                <c:pt idx="711">
                  <c:v>8.373E+16</c:v>
                </c:pt>
                <c:pt idx="712">
                  <c:v>8.359E+16</c:v>
                </c:pt>
                <c:pt idx="713">
                  <c:v>8.404E+16</c:v>
                </c:pt>
                <c:pt idx="714">
                  <c:v>8.546E+16</c:v>
                </c:pt>
                <c:pt idx="715">
                  <c:v>8.531E+16</c:v>
                </c:pt>
                <c:pt idx="716">
                  <c:v>8.474E+16</c:v>
                </c:pt>
                <c:pt idx="717">
                  <c:v>8.417E+16</c:v>
                </c:pt>
                <c:pt idx="718">
                  <c:v>8.433E+16</c:v>
                </c:pt>
                <c:pt idx="719">
                  <c:v>5.195E+16</c:v>
                </c:pt>
                <c:pt idx="720">
                  <c:v>3.798E+16</c:v>
                </c:pt>
                <c:pt idx="721">
                  <c:v>8.436E+16</c:v>
                </c:pt>
                <c:pt idx="722">
                  <c:v>8.449E+16</c:v>
                </c:pt>
                <c:pt idx="723">
                  <c:v>8.411E+16</c:v>
                </c:pt>
                <c:pt idx="724">
                  <c:v>6.689E+16</c:v>
                </c:pt>
                <c:pt idx="725">
                  <c:v>8.411E+16</c:v>
                </c:pt>
                <c:pt idx="726">
                  <c:v>8.348E+16</c:v>
                </c:pt>
                <c:pt idx="727">
                  <c:v>8.411E+16</c:v>
                </c:pt>
                <c:pt idx="728">
                  <c:v>8.402E+16</c:v>
                </c:pt>
                <c:pt idx="729">
                  <c:v>8.354E+16</c:v>
                </c:pt>
                <c:pt idx="730">
                  <c:v>8.392E+16</c:v>
                </c:pt>
                <c:pt idx="731">
                  <c:v>8.366E+16</c:v>
                </c:pt>
                <c:pt idx="732">
                  <c:v>8.396E+16</c:v>
                </c:pt>
                <c:pt idx="733">
                  <c:v>8.388E+16</c:v>
                </c:pt>
                <c:pt idx="734">
                  <c:v>8.389E+16</c:v>
                </c:pt>
                <c:pt idx="735">
                  <c:v>8.372E+16</c:v>
                </c:pt>
                <c:pt idx="736">
                  <c:v>8.39E+16</c:v>
                </c:pt>
                <c:pt idx="737">
                  <c:v>8.4E+16</c:v>
                </c:pt>
                <c:pt idx="738">
                  <c:v>8.382E+16</c:v>
                </c:pt>
                <c:pt idx="739">
                  <c:v>8.391E+16</c:v>
                </c:pt>
                <c:pt idx="740">
                  <c:v>8.37E+16</c:v>
                </c:pt>
                <c:pt idx="741">
                  <c:v>8.373E+16</c:v>
                </c:pt>
                <c:pt idx="742">
                  <c:v>8.377E+16</c:v>
                </c:pt>
                <c:pt idx="743">
                  <c:v>8.418E+16</c:v>
                </c:pt>
                <c:pt idx="744">
                  <c:v>8.39E+16</c:v>
                </c:pt>
                <c:pt idx="745">
                  <c:v>8.395E+16</c:v>
                </c:pt>
                <c:pt idx="746">
                  <c:v>8.391E+16</c:v>
                </c:pt>
                <c:pt idx="747">
                  <c:v>8.378E+16</c:v>
                </c:pt>
                <c:pt idx="748">
                  <c:v>8.37E+16</c:v>
                </c:pt>
                <c:pt idx="749">
                  <c:v>8.543E+16</c:v>
                </c:pt>
                <c:pt idx="750">
                  <c:v>8.543E+16</c:v>
                </c:pt>
                <c:pt idx="751">
                  <c:v>8.493E+16</c:v>
                </c:pt>
                <c:pt idx="752">
                  <c:v>8.424E+16</c:v>
                </c:pt>
                <c:pt idx="753">
                  <c:v>8.422E+16</c:v>
                </c:pt>
                <c:pt idx="754">
                  <c:v>8.402E+16</c:v>
                </c:pt>
                <c:pt idx="755">
                  <c:v>8.413E+16</c:v>
                </c:pt>
                <c:pt idx="756">
                  <c:v>8.219E+16</c:v>
                </c:pt>
                <c:pt idx="757">
                  <c:v>8.086E+16</c:v>
                </c:pt>
                <c:pt idx="758">
                  <c:v>8.18E+16</c:v>
                </c:pt>
                <c:pt idx="759">
                  <c:v>8.202E+16</c:v>
                </c:pt>
                <c:pt idx="760">
                  <c:v>8.172E+16</c:v>
                </c:pt>
                <c:pt idx="761">
                  <c:v>8.173E+16</c:v>
                </c:pt>
                <c:pt idx="762">
                  <c:v>8.191E+16</c:v>
                </c:pt>
                <c:pt idx="763">
                  <c:v>8.215E+16</c:v>
                </c:pt>
                <c:pt idx="764">
                  <c:v>8.206E+16</c:v>
                </c:pt>
                <c:pt idx="765">
                  <c:v>8.191E+16</c:v>
                </c:pt>
                <c:pt idx="766">
                  <c:v>8.171E+16</c:v>
                </c:pt>
                <c:pt idx="767">
                  <c:v>8.2E+16</c:v>
                </c:pt>
                <c:pt idx="768">
                  <c:v>8.185E+16</c:v>
                </c:pt>
                <c:pt idx="769">
                  <c:v>8.236E+16</c:v>
                </c:pt>
                <c:pt idx="770">
                  <c:v>8.18E+16</c:v>
                </c:pt>
                <c:pt idx="771">
                  <c:v>8.171E+16</c:v>
                </c:pt>
                <c:pt idx="772">
                  <c:v>8.173E+16</c:v>
                </c:pt>
                <c:pt idx="773">
                  <c:v>8.176E+16</c:v>
                </c:pt>
                <c:pt idx="774">
                  <c:v>8.177E+16</c:v>
                </c:pt>
                <c:pt idx="775">
                  <c:v>8.239E+16</c:v>
                </c:pt>
                <c:pt idx="776">
                  <c:v>8.186E+16</c:v>
                </c:pt>
                <c:pt idx="777">
                  <c:v>8.203E+16</c:v>
                </c:pt>
                <c:pt idx="778">
                  <c:v>8.198E+16</c:v>
                </c:pt>
                <c:pt idx="779">
                  <c:v>8.159E+16</c:v>
                </c:pt>
                <c:pt idx="780">
                  <c:v>8.187E+16</c:v>
                </c:pt>
                <c:pt idx="781">
                  <c:v>8.229E+16</c:v>
                </c:pt>
                <c:pt idx="782">
                  <c:v>8.179E+16</c:v>
                </c:pt>
                <c:pt idx="783">
                  <c:v>8.175E+16</c:v>
                </c:pt>
                <c:pt idx="784">
                  <c:v>8.313E+16</c:v>
                </c:pt>
                <c:pt idx="785">
                  <c:v>8.29E+16</c:v>
                </c:pt>
                <c:pt idx="786">
                  <c:v>8.252E+16</c:v>
                </c:pt>
                <c:pt idx="787">
                  <c:v>8.193E+16</c:v>
                </c:pt>
                <c:pt idx="788">
                  <c:v>8.181E+16</c:v>
                </c:pt>
                <c:pt idx="789">
                  <c:v>8.19E+16</c:v>
                </c:pt>
                <c:pt idx="790">
                  <c:v>8.178E+16</c:v>
                </c:pt>
                <c:pt idx="791">
                  <c:v>8.174E+16</c:v>
                </c:pt>
                <c:pt idx="792">
                  <c:v>8.152E+16</c:v>
                </c:pt>
                <c:pt idx="793">
                  <c:v>8.209E+16</c:v>
                </c:pt>
                <c:pt idx="794">
                  <c:v>8.161E+16</c:v>
                </c:pt>
                <c:pt idx="795">
                  <c:v>8.169E+16</c:v>
                </c:pt>
                <c:pt idx="796">
                  <c:v>8.17E+16</c:v>
                </c:pt>
                <c:pt idx="797">
                  <c:v>3.482E+16</c:v>
                </c:pt>
                <c:pt idx="798">
                  <c:v>6.805E+16</c:v>
                </c:pt>
                <c:pt idx="799">
                  <c:v>8.199E+16</c:v>
                </c:pt>
                <c:pt idx="800">
                  <c:v>8.17E+16</c:v>
                </c:pt>
                <c:pt idx="801">
                  <c:v>8.158E+16</c:v>
                </c:pt>
                <c:pt idx="802">
                  <c:v>8.169E+16</c:v>
                </c:pt>
                <c:pt idx="803">
                  <c:v>8.179E+16</c:v>
                </c:pt>
                <c:pt idx="804">
                  <c:v>8.205E+16</c:v>
                </c:pt>
                <c:pt idx="805">
                  <c:v>8.194E+16</c:v>
                </c:pt>
                <c:pt idx="806">
                  <c:v>8.163E+16</c:v>
                </c:pt>
                <c:pt idx="807">
                  <c:v>8.177E+16</c:v>
                </c:pt>
                <c:pt idx="808">
                  <c:v>8.175E+16</c:v>
                </c:pt>
                <c:pt idx="809">
                  <c:v>8.175E+16</c:v>
                </c:pt>
                <c:pt idx="810">
                  <c:v>8.214E+16</c:v>
                </c:pt>
                <c:pt idx="811">
                  <c:v>8.135E+16</c:v>
                </c:pt>
                <c:pt idx="812">
                  <c:v>8.17E+16</c:v>
                </c:pt>
                <c:pt idx="813">
                  <c:v>8.177E+16</c:v>
                </c:pt>
                <c:pt idx="814">
                  <c:v>8.179E+16</c:v>
                </c:pt>
                <c:pt idx="815">
                  <c:v>8.184E+16</c:v>
                </c:pt>
                <c:pt idx="816">
                  <c:v>8.239E+16</c:v>
                </c:pt>
                <c:pt idx="817">
                  <c:v>8.16E+16</c:v>
                </c:pt>
                <c:pt idx="818">
                  <c:v>8.155E+16</c:v>
                </c:pt>
                <c:pt idx="819">
                  <c:v>8.272E+16</c:v>
                </c:pt>
                <c:pt idx="820">
                  <c:v>8.3E+16</c:v>
                </c:pt>
                <c:pt idx="821">
                  <c:v>8.246E+16</c:v>
                </c:pt>
                <c:pt idx="822">
                  <c:v>8.192E+16</c:v>
                </c:pt>
                <c:pt idx="823">
                  <c:v>8.15E+16</c:v>
                </c:pt>
                <c:pt idx="824">
                  <c:v>8.154E+16</c:v>
                </c:pt>
                <c:pt idx="825">
                  <c:v>8.133E+16</c:v>
                </c:pt>
                <c:pt idx="826">
                  <c:v>8.364E+16</c:v>
                </c:pt>
                <c:pt idx="827">
                  <c:v>8.376E+16</c:v>
                </c:pt>
                <c:pt idx="828">
                  <c:v>8.379E+16</c:v>
                </c:pt>
                <c:pt idx="829">
                  <c:v>8.353E+16</c:v>
                </c:pt>
                <c:pt idx="830">
                  <c:v>8.359E+16</c:v>
                </c:pt>
                <c:pt idx="831">
                  <c:v>8.372E+16</c:v>
                </c:pt>
                <c:pt idx="832">
                  <c:v>8.382E+16</c:v>
                </c:pt>
                <c:pt idx="833">
                  <c:v>8.389E+16</c:v>
                </c:pt>
                <c:pt idx="834">
                  <c:v>8.373E+16</c:v>
                </c:pt>
                <c:pt idx="835">
                  <c:v>8.364E+16</c:v>
                </c:pt>
                <c:pt idx="836">
                  <c:v>8.37E+16</c:v>
                </c:pt>
                <c:pt idx="837">
                  <c:v>8.355E+16</c:v>
                </c:pt>
                <c:pt idx="838">
                  <c:v>8.356E+16</c:v>
                </c:pt>
                <c:pt idx="839">
                  <c:v>8.044E+16</c:v>
                </c:pt>
                <c:pt idx="840">
                  <c:v>8.382E+16</c:v>
                </c:pt>
                <c:pt idx="841">
                  <c:v>8.383E+16</c:v>
                </c:pt>
                <c:pt idx="842">
                  <c:v>8.36E+16</c:v>
                </c:pt>
                <c:pt idx="843">
                  <c:v>8.362E+16</c:v>
                </c:pt>
                <c:pt idx="844">
                  <c:v>8.358E+16</c:v>
                </c:pt>
                <c:pt idx="845">
                  <c:v>8.355E+16</c:v>
                </c:pt>
                <c:pt idx="846">
                  <c:v>8.365E+16</c:v>
                </c:pt>
                <c:pt idx="847">
                  <c:v>8.357E+16</c:v>
                </c:pt>
                <c:pt idx="848">
                  <c:v>8.374E+16</c:v>
                </c:pt>
                <c:pt idx="849">
                  <c:v>8.351E+16</c:v>
                </c:pt>
                <c:pt idx="850">
                  <c:v>8.362E+16</c:v>
                </c:pt>
                <c:pt idx="851">
                  <c:v>8.356E+16</c:v>
                </c:pt>
                <c:pt idx="852">
                  <c:v>8.366E+16</c:v>
                </c:pt>
                <c:pt idx="853">
                  <c:v>8.428E+16</c:v>
                </c:pt>
                <c:pt idx="854">
                  <c:v>8.52E+16</c:v>
                </c:pt>
                <c:pt idx="855">
                  <c:v>8.527E+16</c:v>
                </c:pt>
                <c:pt idx="856">
                  <c:v>8.466E+16</c:v>
                </c:pt>
                <c:pt idx="857">
                  <c:v>8.397E+16</c:v>
                </c:pt>
                <c:pt idx="858">
                  <c:v>8.39E+16</c:v>
                </c:pt>
                <c:pt idx="859">
                  <c:v>8.363E+16</c:v>
                </c:pt>
                <c:pt idx="860">
                  <c:v>8.37E+16</c:v>
                </c:pt>
                <c:pt idx="861">
                  <c:v>6.163E+16</c:v>
                </c:pt>
                <c:pt idx="862">
                  <c:v>8.349E+16</c:v>
                </c:pt>
                <c:pt idx="863">
                  <c:v>8.335E+16</c:v>
                </c:pt>
                <c:pt idx="864">
                  <c:v>8.327E+16</c:v>
                </c:pt>
                <c:pt idx="865">
                  <c:v>8.376E+16</c:v>
                </c:pt>
                <c:pt idx="866">
                  <c:v>8.372E+16</c:v>
                </c:pt>
                <c:pt idx="867">
                  <c:v>8.38E+16</c:v>
                </c:pt>
                <c:pt idx="868">
                  <c:v>8.387E+16</c:v>
                </c:pt>
                <c:pt idx="869">
                  <c:v>8.389E+16</c:v>
                </c:pt>
                <c:pt idx="870">
                  <c:v>8.383E+16</c:v>
                </c:pt>
                <c:pt idx="871">
                  <c:v>8.389E+16</c:v>
                </c:pt>
                <c:pt idx="872">
                  <c:v>8.37E+16</c:v>
                </c:pt>
                <c:pt idx="873">
                  <c:v>8.377E+16</c:v>
                </c:pt>
                <c:pt idx="874">
                  <c:v>8.377E+16</c:v>
                </c:pt>
                <c:pt idx="875">
                  <c:v>8.377E+16</c:v>
                </c:pt>
                <c:pt idx="876">
                  <c:v>8.366E+16</c:v>
                </c:pt>
                <c:pt idx="877">
                  <c:v>8.368E+16</c:v>
                </c:pt>
                <c:pt idx="878">
                  <c:v>8.342E+16</c:v>
                </c:pt>
                <c:pt idx="879">
                  <c:v>8.365E+16</c:v>
                </c:pt>
                <c:pt idx="880">
                  <c:v>8.375E+16</c:v>
                </c:pt>
                <c:pt idx="881">
                  <c:v>8.361E+16</c:v>
                </c:pt>
                <c:pt idx="882">
                  <c:v>8.36E+16</c:v>
                </c:pt>
                <c:pt idx="883">
                  <c:v>8.36E+16</c:v>
                </c:pt>
                <c:pt idx="884">
                  <c:v>8.36E+16</c:v>
                </c:pt>
                <c:pt idx="885">
                  <c:v>8.354E+16</c:v>
                </c:pt>
                <c:pt idx="886">
                  <c:v>8.35E+16</c:v>
                </c:pt>
                <c:pt idx="887">
                  <c:v>8.338E+16</c:v>
                </c:pt>
                <c:pt idx="888">
                  <c:v>8.504E+16</c:v>
                </c:pt>
                <c:pt idx="889">
                  <c:v>8.528E+16</c:v>
                </c:pt>
                <c:pt idx="890">
                  <c:v>8.496E+16</c:v>
                </c:pt>
                <c:pt idx="891">
                  <c:v>8.48E+16</c:v>
                </c:pt>
                <c:pt idx="892">
                  <c:v>8.425E+16</c:v>
                </c:pt>
                <c:pt idx="893">
                  <c:v>8.402E+16</c:v>
                </c:pt>
                <c:pt idx="894">
                  <c:v>8.404E+16</c:v>
                </c:pt>
                <c:pt idx="895">
                  <c:v>8.43E+16</c:v>
                </c:pt>
                <c:pt idx="896">
                  <c:v>8.402E+16</c:v>
                </c:pt>
                <c:pt idx="897">
                  <c:v>8.473E+16</c:v>
                </c:pt>
                <c:pt idx="898">
                  <c:v>8.453E+16</c:v>
                </c:pt>
                <c:pt idx="899">
                  <c:v>8.477E+16</c:v>
                </c:pt>
                <c:pt idx="900">
                  <c:v>8.477E+16</c:v>
                </c:pt>
                <c:pt idx="901">
                  <c:v>8.464E+16</c:v>
                </c:pt>
                <c:pt idx="902">
                  <c:v>8.487E+16</c:v>
                </c:pt>
                <c:pt idx="903">
                  <c:v>8.478E+16</c:v>
                </c:pt>
                <c:pt idx="904">
                  <c:v>8.461E+16</c:v>
                </c:pt>
                <c:pt idx="905">
                  <c:v>8.468E+16</c:v>
                </c:pt>
                <c:pt idx="906">
                  <c:v>8.468E+16</c:v>
                </c:pt>
                <c:pt idx="907">
                  <c:v>8.442E+16</c:v>
                </c:pt>
                <c:pt idx="908">
                  <c:v>8.472E+16</c:v>
                </c:pt>
                <c:pt idx="909">
                  <c:v>8.489E+16</c:v>
                </c:pt>
                <c:pt idx="910">
                  <c:v>8.478E+16</c:v>
                </c:pt>
                <c:pt idx="911">
                  <c:v>8.478E+16</c:v>
                </c:pt>
                <c:pt idx="912">
                  <c:v>8.467E+16</c:v>
                </c:pt>
                <c:pt idx="913">
                  <c:v>8.483E+16</c:v>
                </c:pt>
                <c:pt idx="914">
                  <c:v>8.478E+16</c:v>
                </c:pt>
                <c:pt idx="915">
                  <c:v>8.457E+16</c:v>
                </c:pt>
                <c:pt idx="916">
                  <c:v>8.416E+16</c:v>
                </c:pt>
                <c:pt idx="917">
                  <c:v>8.439E+16</c:v>
                </c:pt>
                <c:pt idx="918">
                  <c:v>8.435E+16</c:v>
                </c:pt>
                <c:pt idx="919">
                  <c:v>8.445E+16</c:v>
                </c:pt>
                <c:pt idx="920">
                  <c:v>8.474E+16</c:v>
                </c:pt>
                <c:pt idx="921">
                  <c:v>8.476E+16</c:v>
                </c:pt>
                <c:pt idx="922">
                  <c:v>8.455E+16</c:v>
                </c:pt>
                <c:pt idx="923">
                  <c:v>8.552E+16</c:v>
                </c:pt>
                <c:pt idx="924">
                  <c:v>8.603E+16</c:v>
                </c:pt>
                <c:pt idx="925">
                  <c:v>8.61E+16</c:v>
                </c:pt>
                <c:pt idx="926">
                  <c:v>8.537E+16</c:v>
                </c:pt>
                <c:pt idx="927">
                  <c:v>8.486E+16</c:v>
                </c:pt>
                <c:pt idx="928">
                  <c:v>8.448E+16</c:v>
                </c:pt>
                <c:pt idx="929">
                  <c:v>8.451E+16</c:v>
                </c:pt>
                <c:pt idx="930">
                  <c:v>8.455E+16</c:v>
                </c:pt>
                <c:pt idx="931">
                  <c:v>8.451E+16</c:v>
                </c:pt>
                <c:pt idx="932">
                  <c:v>8.457E+16</c:v>
                </c:pt>
                <c:pt idx="933">
                  <c:v>8.457E+16</c:v>
                </c:pt>
                <c:pt idx="934">
                  <c:v>8.447E+16</c:v>
                </c:pt>
                <c:pt idx="935">
                  <c:v>8.433E+16</c:v>
                </c:pt>
                <c:pt idx="936">
                  <c:v>8.444E+16</c:v>
                </c:pt>
                <c:pt idx="937">
                  <c:v>8.45E+16</c:v>
                </c:pt>
                <c:pt idx="938">
                  <c:v>8.457E+16</c:v>
                </c:pt>
                <c:pt idx="939">
                  <c:v>8.472E+16</c:v>
                </c:pt>
                <c:pt idx="940">
                  <c:v>8.461E+16</c:v>
                </c:pt>
                <c:pt idx="941">
                  <c:v>8.479E+16</c:v>
                </c:pt>
                <c:pt idx="942">
                  <c:v>8.462E+16</c:v>
                </c:pt>
                <c:pt idx="943">
                  <c:v>8.449E+16</c:v>
                </c:pt>
                <c:pt idx="944">
                  <c:v>8.451E+16</c:v>
                </c:pt>
                <c:pt idx="945">
                  <c:v>8.461E+16</c:v>
                </c:pt>
                <c:pt idx="946">
                  <c:v>8.467E+16</c:v>
                </c:pt>
                <c:pt idx="947">
                  <c:v>8.445E+16</c:v>
                </c:pt>
                <c:pt idx="948">
                  <c:v>7.564E+16</c:v>
                </c:pt>
                <c:pt idx="949">
                  <c:v>7.848E+16</c:v>
                </c:pt>
                <c:pt idx="950">
                  <c:v>8.456E+16</c:v>
                </c:pt>
                <c:pt idx="951">
                  <c:v>8.468E+16</c:v>
                </c:pt>
                <c:pt idx="952">
                  <c:v>8.447E+16</c:v>
                </c:pt>
                <c:pt idx="953">
                  <c:v>8.453E+16</c:v>
                </c:pt>
                <c:pt idx="954">
                  <c:v>8.43E+16</c:v>
                </c:pt>
                <c:pt idx="955">
                  <c:v>8.447E+16</c:v>
                </c:pt>
                <c:pt idx="956">
                  <c:v>8.456E+16</c:v>
                </c:pt>
                <c:pt idx="957">
                  <c:v>8.462E+16</c:v>
                </c:pt>
                <c:pt idx="958">
                  <c:v>8.527E+16</c:v>
                </c:pt>
                <c:pt idx="959">
                  <c:v>8.583E+16</c:v>
                </c:pt>
                <c:pt idx="960">
                  <c:v>8.614E+16</c:v>
                </c:pt>
                <c:pt idx="961">
                  <c:v>8.56E+16</c:v>
                </c:pt>
                <c:pt idx="962">
                  <c:v>8.488E+16</c:v>
                </c:pt>
                <c:pt idx="963">
                  <c:v>8.476E+16</c:v>
                </c:pt>
                <c:pt idx="964">
                  <c:v>8.484E+16</c:v>
                </c:pt>
                <c:pt idx="965">
                  <c:v>8.461E+16</c:v>
                </c:pt>
                <c:pt idx="966">
                  <c:v>8.481E+16</c:v>
                </c:pt>
                <c:pt idx="967">
                  <c:v>8.483E+16</c:v>
                </c:pt>
                <c:pt idx="968">
                  <c:v>8.489E+16</c:v>
                </c:pt>
                <c:pt idx="969">
                  <c:v>8.46E+16</c:v>
                </c:pt>
                <c:pt idx="970">
                  <c:v>4.072E+16</c:v>
                </c:pt>
                <c:pt idx="971">
                  <c:v>8.478E+16</c:v>
                </c:pt>
                <c:pt idx="972">
                  <c:v>8.462E+16</c:v>
                </c:pt>
                <c:pt idx="973">
                  <c:v>8.477E+16</c:v>
                </c:pt>
                <c:pt idx="974">
                  <c:v>8.496E+16</c:v>
                </c:pt>
                <c:pt idx="975">
                  <c:v>5.093E+16</c:v>
                </c:pt>
                <c:pt idx="976">
                  <c:v>8.468E+16</c:v>
                </c:pt>
                <c:pt idx="977">
                  <c:v>8.478E+16</c:v>
                </c:pt>
                <c:pt idx="978">
                  <c:v>8.455E+16</c:v>
                </c:pt>
                <c:pt idx="979">
                  <c:v>8.466E+16</c:v>
                </c:pt>
                <c:pt idx="980">
                  <c:v>8.473E+16</c:v>
                </c:pt>
                <c:pt idx="981">
                  <c:v>8.481E+16</c:v>
                </c:pt>
                <c:pt idx="982">
                  <c:v>8.445E+16</c:v>
                </c:pt>
                <c:pt idx="983">
                  <c:v>8.46E+16</c:v>
                </c:pt>
                <c:pt idx="984">
                  <c:v>8.461E+16</c:v>
                </c:pt>
                <c:pt idx="985">
                  <c:v>8.48E+16</c:v>
                </c:pt>
                <c:pt idx="986">
                  <c:v>8.477E+16</c:v>
                </c:pt>
                <c:pt idx="987">
                  <c:v>8.458E+16</c:v>
                </c:pt>
                <c:pt idx="988">
                  <c:v>8.447E+16</c:v>
                </c:pt>
                <c:pt idx="989">
                  <c:v>8.473E+16</c:v>
                </c:pt>
                <c:pt idx="990">
                  <c:v>8.469E+16</c:v>
                </c:pt>
                <c:pt idx="991">
                  <c:v>8.443E+16</c:v>
                </c:pt>
                <c:pt idx="992">
                  <c:v>8.818E+16</c:v>
                </c:pt>
                <c:pt idx="993">
                  <c:v>8.819E+16</c:v>
                </c:pt>
                <c:pt idx="994">
                  <c:v>8.829E+16</c:v>
                </c:pt>
                <c:pt idx="995">
                  <c:v>8.824E+16</c:v>
                </c:pt>
                <c:pt idx="996">
                  <c:v>8.817E+16</c:v>
                </c:pt>
                <c:pt idx="997">
                  <c:v>8.832E+16</c:v>
                </c:pt>
                <c:pt idx="998">
                  <c:v>8.826E+16</c:v>
                </c:pt>
                <c:pt idx="999">
                  <c:v>8.827E+16</c:v>
                </c:pt>
                <c:pt idx="1000">
                  <c:v>8.826E+16</c:v>
                </c:pt>
                <c:pt idx="1001">
                  <c:v>8.809E+16</c:v>
                </c:pt>
                <c:pt idx="1002">
                  <c:v>8.817E+16</c:v>
                </c:pt>
                <c:pt idx="1003">
                  <c:v>8.828E+16</c:v>
                </c:pt>
                <c:pt idx="1004">
                  <c:v>8.824E+16</c:v>
                </c:pt>
                <c:pt idx="1005">
                  <c:v>8.795E+16</c:v>
                </c:pt>
                <c:pt idx="1006">
                  <c:v>8.829E+16</c:v>
                </c:pt>
                <c:pt idx="1007">
                  <c:v>8.833E+16</c:v>
                </c:pt>
                <c:pt idx="1008">
                  <c:v>8.837E+16</c:v>
                </c:pt>
                <c:pt idx="1009">
                  <c:v>8.837E+16</c:v>
                </c:pt>
                <c:pt idx="1010">
                  <c:v>8.823E+16</c:v>
                </c:pt>
                <c:pt idx="1011">
                  <c:v>8.235E+16</c:v>
                </c:pt>
                <c:pt idx="1012">
                  <c:v>8.587E+16</c:v>
                </c:pt>
                <c:pt idx="1013">
                  <c:v>8.607E+16</c:v>
                </c:pt>
                <c:pt idx="1014">
                  <c:v>8.547E+16</c:v>
                </c:pt>
                <c:pt idx="1015">
                  <c:v>8.026E+16</c:v>
                </c:pt>
                <c:pt idx="1016">
                  <c:v>2.561E+16</c:v>
                </c:pt>
                <c:pt idx="1017">
                  <c:v>8.486E+16</c:v>
                </c:pt>
                <c:pt idx="1018">
                  <c:v>8.475E+16</c:v>
                </c:pt>
                <c:pt idx="1019">
                  <c:v>8.455E+16</c:v>
                </c:pt>
                <c:pt idx="1020">
                  <c:v>8.438E+16</c:v>
                </c:pt>
                <c:pt idx="1021">
                  <c:v>8.47E+16</c:v>
                </c:pt>
                <c:pt idx="1022">
                  <c:v>8.455E+16</c:v>
                </c:pt>
                <c:pt idx="1023">
                  <c:v>8.472E+16</c:v>
                </c:pt>
                <c:pt idx="1024">
                  <c:v>8.471E+16</c:v>
                </c:pt>
                <c:pt idx="1025">
                  <c:v>8.478E+16</c:v>
                </c:pt>
                <c:pt idx="1026">
                  <c:v>8.47E+16</c:v>
                </c:pt>
                <c:pt idx="1027">
                  <c:v>8.456E+16</c:v>
                </c:pt>
                <c:pt idx="1028">
                  <c:v>8.473E+16</c:v>
                </c:pt>
                <c:pt idx="1029">
                  <c:v>8.474E+16</c:v>
                </c:pt>
                <c:pt idx="1030">
                  <c:v>8.478E+16</c:v>
                </c:pt>
                <c:pt idx="1031">
                  <c:v>8.474E+16</c:v>
                </c:pt>
                <c:pt idx="1032">
                  <c:v>8.5E+16</c:v>
                </c:pt>
                <c:pt idx="1033">
                  <c:v>8.49E+16</c:v>
                </c:pt>
                <c:pt idx="1034">
                  <c:v>8.501E+16</c:v>
                </c:pt>
                <c:pt idx="1035">
                  <c:v>8.487E+16</c:v>
                </c:pt>
                <c:pt idx="1036">
                  <c:v>8.487E+16</c:v>
                </c:pt>
                <c:pt idx="1037">
                  <c:v>8.48E+16</c:v>
                </c:pt>
                <c:pt idx="1038">
                  <c:v>8.496E+16</c:v>
                </c:pt>
                <c:pt idx="1039">
                  <c:v>8.5E+16</c:v>
                </c:pt>
                <c:pt idx="1040">
                  <c:v>8.477E+16</c:v>
                </c:pt>
                <c:pt idx="1041">
                  <c:v>8.47E+16</c:v>
                </c:pt>
                <c:pt idx="1042">
                  <c:v>8.476E+16</c:v>
                </c:pt>
                <c:pt idx="1043">
                  <c:v>8.476E+16</c:v>
                </c:pt>
                <c:pt idx="1044">
                  <c:v>8.519E+16</c:v>
                </c:pt>
                <c:pt idx="1045">
                  <c:v>8.617E+16</c:v>
                </c:pt>
                <c:pt idx="1046">
                  <c:v>2.874E+16</c:v>
                </c:pt>
                <c:pt idx="1047">
                  <c:v>2.361E+16</c:v>
                </c:pt>
                <c:pt idx="1048">
                  <c:v>8.458E+16</c:v>
                </c:pt>
                <c:pt idx="1049">
                  <c:v>8.47E+16</c:v>
                </c:pt>
                <c:pt idx="1050">
                  <c:v>8.488E+16</c:v>
                </c:pt>
                <c:pt idx="1051">
                  <c:v>8.482E+16</c:v>
                </c:pt>
                <c:pt idx="1052">
                  <c:v>8.49E+16</c:v>
                </c:pt>
                <c:pt idx="1053">
                  <c:v>8.487E+16</c:v>
                </c:pt>
                <c:pt idx="1054">
                  <c:v>8.474E+16</c:v>
                </c:pt>
                <c:pt idx="1055">
                  <c:v>8.446E+16</c:v>
                </c:pt>
                <c:pt idx="1056">
                  <c:v>8.462E+16</c:v>
                </c:pt>
                <c:pt idx="1057">
                  <c:v>8.459E+16</c:v>
                </c:pt>
                <c:pt idx="1058">
                  <c:v>8.471E+16</c:v>
                </c:pt>
                <c:pt idx="1059">
                  <c:v>8.482E+16</c:v>
                </c:pt>
                <c:pt idx="1060">
                  <c:v>8.477E+16</c:v>
                </c:pt>
                <c:pt idx="1061">
                  <c:v>5.732E+16</c:v>
                </c:pt>
                <c:pt idx="1062">
                  <c:v>2.722E+16</c:v>
                </c:pt>
                <c:pt idx="1063">
                  <c:v>2.722E+16</c:v>
                </c:pt>
                <c:pt idx="1064">
                  <c:v>2.722E+16</c:v>
                </c:pt>
                <c:pt idx="1065">
                  <c:v>2.723E+16</c:v>
                </c:pt>
                <c:pt idx="1066">
                  <c:v>2.715E+16</c:v>
                </c:pt>
                <c:pt idx="1067">
                  <c:v>2.708E+16</c:v>
                </c:pt>
                <c:pt idx="1068">
                  <c:v>2.709E+16</c:v>
                </c:pt>
                <c:pt idx="1069">
                  <c:v>2.699E+16</c:v>
                </c:pt>
                <c:pt idx="1070">
                  <c:v>3.227E+16</c:v>
                </c:pt>
                <c:pt idx="1071">
                  <c:v>8.441E+16</c:v>
                </c:pt>
                <c:pt idx="1072">
                  <c:v>8.414E+16</c:v>
                </c:pt>
                <c:pt idx="1073">
                  <c:v>8.422E+16</c:v>
                </c:pt>
                <c:pt idx="1074">
                  <c:v>8.464E+16</c:v>
                </c:pt>
                <c:pt idx="1075">
                  <c:v>8.458E+16</c:v>
                </c:pt>
                <c:pt idx="1076">
                  <c:v>8.47E+16</c:v>
                </c:pt>
                <c:pt idx="1077">
                  <c:v>8.597E+16</c:v>
                </c:pt>
                <c:pt idx="1078">
                  <c:v>5.065E+16</c:v>
                </c:pt>
                <c:pt idx="1079">
                  <c:v>2.757E+16</c:v>
                </c:pt>
                <c:pt idx="1080">
                  <c:v>2.685E+16</c:v>
                </c:pt>
                <c:pt idx="1081">
                  <c:v>2.992E+16</c:v>
                </c:pt>
                <c:pt idx="1082">
                  <c:v>3.286E+16</c:v>
                </c:pt>
                <c:pt idx="1083">
                  <c:v>1.066E+16</c:v>
                </c:pt>
                <c:pt idx="1084">
                  <c:v>3.253E+16</c:v>
                </c:pt>
                <c:pt idx="1085">
                  <c:v>3.259E+16</c:v>
                </c:pt>
                <c:pt idx="1086">
                  <c:v>3.264E+16</c:v>
                </c:pt>
                <c:pt idx="1087">
                  <c:v>3.26E+16</c:v>
                </c:pt>
                <c:pt idx="1088">
                  <c:v>3.259E+16</c:v>
                </c:pt>
                <c:pt idx="1089">
                  <c:v>3.258E+16</c:v>
                </c:pt>
                <c:pt idx="1090">
                  <c:v>3.257E+16</c:v>
                </c:pt>
                <c:pt idx="1091">
                  <c:v>3.253E+16</c:v>
                </c:pt>
                <c:pt idx="1092">
                  <c:v>3.26E+16</c:v>
                </c:pt>
                <c:pt idx="1093">
                  <c:v>3.26E+16</c:v>
                </c:pt>
                <c:pt idx="1094">
                  <c:v>3.257E+16</c:v>
                </c:pt>
                <c:pt idx="1095">
                  <c:v>3.259E+16</c:v>
                </c:pt>
                <c:pt idx="1096">
                  <c:v>3.258E+16</c:v>
                </c:pt>
                <c:pt idx="1097">
                  <c:v>3.26E+16</c:v>
                </c:pt>
                <c:pt idx="1098">
                  <c:v>3.255E+16</c:v>
                </c:pt>
                <c:pt idx="1099">
                  <c:v>3.256E+16</c:v>
                </c:pt>
                <c:pt idx="1100">
                  <c:v>3.257E+16</c:v>
                </c:pt>
                <c:pt idx="1101">
                  <c:v>4.841E+16</c:v>
                </c:pt>
                <c:pt idx="1102">
                  <c:v>8.472E+16</c:v>
                </c:pt>
                <c:pt idx="1103">
                  <c:v>8.47E+16</c:v>
                </c:pt>
                <c:pt idx="1104">
                  <c:v>8.472E+16</c:v>
                </c:pt>
                <c:pt idx="1105">
                  <c:v>8.48E+16</c:v>
                </c:pt>
                <c:pt idx="1106">
                  <c:v>8.451E+16</c:v>
                </c:pt>
                <c:pt idx="1107">
                  <c:v>8.455E+16</c:v>
                </c:pt>
                <c:pt idx="1108">
                  <c:v>8.077E+16</c:v>
                </c:pt>
                <c:pt idx="1109">
                  <c:v>6.17E+16</c:v>
                </c:pt>
                <c:pt idx="1110">
                  <c:v>8.479E+16</c:v>
                </c:pt>
                <c:pt idx="1111">
                  <c:v>8.489E+16</c:v>
                </c:pt>
                <c:pt idx="1112">
                  <c:v>8.487E+16</c:v>
                </c:pt>
                <c:pt idx="1113">
                  <c:v>8.483E+16</c:v>
                </c:pt>
                <c:pt idx="1114">
                  <c:v>8.48E+16</c:v>
                </c:pt>
                <c:pt idx="1115">
                  <c:v>8.474E+16</c:v>
                </c:pt>
                <c:pt idx="1116">
                  <c:v>8.477E+16</c:v>
                </c:pt>
                <c:pt idx="1117">
                  <c:v>8.477E+16</c:v>
                </c:pt>
                <c:pt idx="1118">
                  <c:v>8.467E+16</c:v>
                </c:pt>
                <c:pt idx="1119">
                  <c:v>8.472E+16</c:v>
                </c:pt>
                <c:pt idx="1120">
                  <c:v>8.484E+16</c:v>
                </c:pt>
                <c:pt idx="1121">
                  <c:v>8.457E+16</c:v>
                </c:pt>
                <c:pt idx="1122">
                  <c:v>8.457E+16</c:v>
                </c:pt>
                <c:pt idx="1123">
                  <c:v>8.449E+16</c:v>
                </c:pt>
                <c:pt idx="1124">
                  <c:v>8.444E+16</c:v>
                </c:pt>
                <c:pt idx="1125">
                  <c:v>8.444E+16</c:v>
                </c:pt>
                <c:pt idx="1126">
                  <c:v>8.445E+16</c:v>
                </c:pt>
                <c:pt idx="1127">
                  <c:v>8.414E+16</c:v>
                </c:pt>
                <c:pt idx="1128">
                  <c:v>8.457E+16</c:v>
                </c:pt>
                <c:pt idx="1129">
                  <c:v>8.441E+16</c:v>
                </c:pt>
                <c:pt idx="1130">
                  <c:v>8.585E+16</c:v>
                </c:pt>
                <c:pt idx="1131">
                  <c:v>8.592E+16</c:v>
                </c:pt>
                <c:pt idx="1132">
                  <c:v>8.597E+16</c:v>
                </c:pt>
                <c:pt idx="1133">
                  <c:v>8.545E+16</c:v>
                </c:pt>
                <c:pt idx="1134">
                  <c:v>8.468E+16</c:v>
                </c:pt>
                <c:pt idx="1135">
                  <c:v>8.451E+16</c:v>
                </c:pt>
                <c:pt idx="1136">
                  <c:v>8.477E+16</c:v>
                </c:pt>
                <c:pt idx="1137">
                  <c:v>8.483E+16</c:v>
                </c:pt>
                <c:pt idx="1138">
                  <c:v>8.482E+16</c:v>
                </c:pt>
                <c:pt idx="1139">
                  <c:v>8.489E+16</c:v>
                </c:pt>
                <c:pt idx="1140">
                  <c:v>8.479E+16</c:v>
                </c:pt>
                <c:pt idx="1141">
                  <c:v>8.445E+16</c:v>
                </c:pt>
                <c:pt idx="1142">
                  <c:v>8.464E+16</c:v>
                </c:pt>
                <c:pt idx="1143">
                  <c:v>8.485E+16</c:v>
                </c:pt>
                <c:pt idx="1144">
                  <c:v>8.465E+16</c:v>
                </c:pt>
                <c:pt idx="1145">
                  <c:v>8.473E+16</c:v>
                </c:pt>
                <c:pt idx="1146">
                  <c:v>8.457E+16</c:v>
                </c:pt>
                <c:pt idx="1147">
                  <c:v>8.445E+16</c:v>
                </c:pt>
                <c:pt idx="1148">
                  <c:v>8.467E+16</c:v>
                </c:pt>
                <c:pt idx="1149">
                  <c:v>8.465E+16</c:v>
                </c:pt>
                <c:pt idx="1150">
                  <c:v>8.465E+16</c:v>
                </c:pt>
                <c:pt idx="1151">
                  <c:v>8.469E+16</c:v>
                </c:pt>
                <c:pt idx="1152">
                  <c:v>8.448E+16</c:v>
                </c:pt>
                <c:pt idx="1153">
                  <c:v>8.362E+16</c:v>
                </c:pt>
                <c:pt idx="1154">
                  <c:v>8.445E+16</c:v>
                </c:pt>
                <c:pt idx="1155">
                  <c:v>8.448E+16</c:v>
                </c:pt>
                <c:pt idx="1156">
                  <c:v>8.455E+16</c:v>
                </c:pt>
                <c:pt idx="1157">
                  <c:v>8.449E+16</c:v>
                </c:pt>
                <c:pt idx="1158">
                  <c:v>8.45E+16</c:v>
                </c:pt>
                <c:pt idx="1159">
                  <c:v>8.443E+16</c:v>
                </c:pt>
                <c:pt idx="1160">
                  <c:v>8.44E+16</c:v>
                </c:pt>
                <c:pt idx="1161">
                  <c:v>8.448E+16</c:v>
                </c:pt>
                <c:pt idx="1162">
                  <c:v>8.432E+16</c:v>
                </c:pt>
                <c:pt idx="1163">
                  <c:v>8.429E+16</c:v>
                </c:pt>
                <c:pt idx="1164">
                  <c:v>8.438E+16</c:v>
                </c:pt>
                <c:pt idx="1165">
                  <c:v>8.449E+16</c:v>
                </c:pt>
                <c:pt idx="1166">
                  <c:v>8.605E+16</c:v>
                </c:pt>
                <c:pt idx="1167">
                  <c:v>8.582E+16</c:v>
                </c:pt>
                <c:pt idx="1168">
                  <c:v>7.178E+16</c:v>
                </c:pt>
                <c:pt idx="1169">
                  <c:v>8.451E+16</c:v>
                </c:pt>
                <c:pt idx="1170">
                  <c:v>8.441E+16</c:v>
                </c:pt>
                <c:pt idx="1171">
                  <c:v>8.474E+16</c:v>
                </c:pt>
                <c:pt idx="1172">
                  <c:v>8.453E+16</c:v>
                </c:pt>
                <c:pt idx="1173">
                  <c:v>8.465E+16</c:v>
                </c:pt>
                <c:pt idx="1174">
                  <c:v>8.461E+16</c:v>
                </c:pt>
                <c:pt idx="1175">
                  <c:v>8.46E+16</c:v>
                </c:pt>
                <c:pt idx="1176">
                  <c:v>8.451E+16</c:v>
                </c:pt>
                <c:pt idx="1177">
                  <c:v>8.463E+16</c:v>
                </c:pt>
                <c:pt idx="1178">
                  <c:v>8.471E+16</c:v>
                </c:pt>
                <c:pt idx="1179">
                  <c:v>8.438E+16</c:v>
                </c:pt>
                <c:pt idx="1180">
                  <c:v>8.466E+16</c:v>
                </c:pt>
                <c:pt idx="1181">
                  <c:v>8.463E+16</c:v>
                </c:pt>
                <c:pt idx="1182">
                  <c:v>8.451E+16</c:v>
                </c:pt>
                <c:pt idx="1183">
                  <c:v>8.45E+16</c:v>
                </c:pt>
                <c:pt idx="1184">
                  <c:v>8.45E+16</c:v>
                </c:pt>
                <c:pt idx="1185">
                  <c:v>8.486E+16</c:v>
                </c:pt>
                <c:pt idx="1186">
                  <c:v>8.472E+16</c:v>
                </c:pt>
                <c:pt idx="1187">
                  <c:v>8.457E+16</c:v>
                </c:pt>
                <c:pt idx="1188">
                  <c:v>8.489E+16</c:v>
                </c:pt>
                <c:pt idx="1189">
                  <c:v>8.471E+16</c:v>
                </c:pt>
                <c:pt idx="1190">
                  <c:v>8.475E+16</c:v>
                </c:pt>
                <c:pt idx="1191">
                  <c:v>8.486E+16</c:v>
                </c:pt>
                <c:pt idx="1192">
                  <c:v>8.486E+16</c:v>
                </c:pt>
                <c:pt idx="1193">
                  <c:v>8.485E+16</c:v>
                </c:pt>
                <c:pt idx="1194">
                  <c:v>8.489E+16</c:v>
                </c:pt>
                <c:pt idx="1195">
                  <c:v>8.48E+16</c:v>
                </c:pt>
                <c:pt idx="1196">
                  <c:v>8.478E+16</c:v>
                </c:pt>
                <c:pt idx="1197">
                  <c:v>8.466E+16</c:v>
                </c:pt>
                <c:pt idx="1198">
                  <c:v>8.469E+16</c:v>
                </c:pt>
                <c:pt idx="1199">
                  <c:v>8.468E+16</c:v>
                </c:pt>
                <c:pt idx="1200">
                  <c:v>8.467E+16</c:v>
                </c:pt>
                <c:pt idx="1201">
                  <c:v>8.589E+16</c:v>
                </c:pt>
                <c:pt idx="1202">
                  <c:v>8.597E+16</c:v>
                </c:pt>
                <c:pt idx="1203">
                  <c:v>8.545E+16</c:v>
                </c:pt>
                <c:pt idx="1204">
                  <c:v>8.503E+16</c:v>
                </c:pt>
                <c:pt idx="1205">
                  <c:v>8.451E+16</c:v>
                </c:pt>
                <c:pt idx="1206">
                  <c:v>8.493E+16</c:v>
                </c:pt>
                <c:pt idx="1207">
                  <c:v>8.511E+16</c:v>
                </c:pt>
                <c:pt idx="1208">
                  <c:v>8.469E+16</c:v>
                </c:pt>
                <c:pt idx="1209">
                  <c:v>8.492E+16</c:v>
                </c:pt>
                <c:pt idx="1210">
                  <c:v>8.47E+16</c:v>
                </c:pt>
                <c:pt idx="1211">
                  <c:v>8.494E+16</c:v>
                </c:pt>
                <c:pt idx="1212">
                  <c:v>8.485E+16</c:v>
                </c:pt>
                <c:pt idx="1213">
                  <c:v>8.48E+16</c:v>
                </c:pt>
                <c:pt idx="1214">
                  <c:v>8.472E+16</c:v>
                </c:pt>
                <c:pt idx="1215">
                  <c:v>8.469E+16</c:v>
                </c:pt>
                <c:pt idx="1216">
                  <c:v>8.473E+16</c:v>
                </c:pt>
                <c:pt idx="1217">
                  <c:v>8.462E+16</c:v>
                </c:pt>
                <c:pt idx="1218">
                  <c:v>8.462E+16</c:v>
                </c:pt>
                <c:pt idx="1219">
                  <c:v>8.474E+16</c:v>
                </c:pt>
                <c:pt idx="1220">
                  <c:v>8.468E+16</c:v>
                </c:pt>
                <c:pt idx="1221">
                  <c:v>8.453E+16</c:v>
                </c:pt>
                <c:pt idx="1222">
                  <c:v>8.443E+16</c:v>
                </c:pt>
                <c:pt idx="1223">
                  <c:v>8.463E+16</c:v>
                </c:pt>
                <c:pt idx="1224">
                  <c:v>8.468E+16</c:v>
                </c:pt>
                <c:pt idx="1225">
                  <c:v>8.479E+16</c:v>
                </c:pt>
                <c:pt idx="1226">
                  <c:v>8.481E+16</c:v>
                </c:pt>
                <c:pt idx="1227">
                  <c:v>8.466E+16</c:v>
                </c:pt>
                <c:pt idx="1228">
                  <c:v>8.461E+16</c:v>
                </c:pt>
                <c:pt idx="1229">
                  <c:v>8.464E+16</c:v>
                </c:pt>
                <c:pt idx="1230">
                  <c:v>8.466E+16</c:v>
                </c:pt>
                <c:pt idx="1231">
                  <c:v>8.469E+16</c:v>
                </c:pt>
                <c:pt idx="1232">
                  <c:v>8.465E+16</c:v>
                </c:pt>
                <c:pt idx="1233">
                  <c:v>8.491E+16</c:v>
                </c:pt>
                <c:pt idx="1234">
                  <c:v>8.486E+16</c:v>
                </c:pt>
                <c:pt idx="1235">
                  <c:v>8.481E+16</c:v>
                </c:pt>
                <c:pt idx="1236">
                  <c:v>8.618E+16</c:v>
                </c:pt>
                <c:pt idx="1237">
                  <c:v>8.618E+16</c:v>
                </c:pt>
                <c:pt idx="1238">
                  <c:v>8.558E+16</c:v>
                </c:pt>
                <c:pt idx="1239">
                  <c:v>8.51E+16</c:v>
                </c:pt>
                <c:pt idx="1240">
                  <c:v>8.471E+16</c:v>
                </c:pt>
                <c:pt idx="1241">
                  <c:v>8.475E+16</c:v>
                </c:pt>
                <c:pt idx="1242">
                  <c:v>8.491E+16</c:v>
                </c:pt>
                <c:pt idx="1243">
                  <c:v>8.48E+16</c:v>
                </c:pt>
                <c:pt idx="1244">
                  <c:v>8.508E+16</c:v>
                </c:pt>
                <c:pt idx="1245">
                  <c:v>8.498E+16</c:v>
                </c:pt>
                <c:pt idx="1246">
                  <c:v>8.486E+16</c:v>
                </c:pt>
                <c:pt idx="1247">
                  <c:v>8.492E+16</c:v>
                </c:pt>
                <c:pt idx="1248">
                  <c:v>8.49E+16</c:v>
                </c:pt>
                <c:pt idx="1249">
                  <c:v>5.703E+16</c:v>
                </c:pt>
                <c:pt idx="1250">
                  <c:v>8.467E+16</c:v>
                </c:pt>
                <c:pt idx="1251">
                  <c:v>8.477E+16</c:v>
                </c:pt>
                <c:pt idx="1252">
                  <c:v>8.46E+16</c:v>
                </c:pt>
                <c:pt idx="1253">
                  <c:v>8.466E+16</c:v>
                </c:pt>
                <c:pt idx="1254">
                  <c:v>8.491E+16</c:v>
                </c:pt>
                <c:pt idx="1255">
                  <c:v>8.469E+16</c:v>
                </c:pt>
                <c:pt idx="1256">
                  <c:v>8.445E+16</c:v>
                </c:pt>
                <c:pt idx="1257">
                  <c:v>8.464E+16</c:v>
                </c:pt>
                <c:pt idx="1258">
                  <c:v>8.452E+16</c:v>
                </c:pt>
                <c:pt idx="1259">
                  <c:v>8.476E+16</c:v>
                </c:pt>
                <c:pt idx="1260">
                  <c:v>8.484E+16</c:v>
                </c:pt>
                <c:pt idx="1261">
                  <c:v>8.476E+16</c:v>
                </c:pt>
                <c:pt idx="1262">
                  <c:v>8.465E+16</c:v>
                </c:pt>
                <c:pt idx="1263">
                  <c:v>8.464E+16</c:v>
                </c:pt>
                <c:pt idx="1264">
                  <c:v>8.458E+16</c:v>
                </c:pt>
                <c:pt idx="1265">
                  <c:v>8.462E+16</c:v>
                </c:pt>
                <c:pt idx="1266">
                  <c:v>8.474E+16</c:v>
                </c:pt>
                <c:pt idx="1267">
                  <c:v>8.467E+16</c:v>
                </c:pt>
                <c:pt idx="1268">
                  <c:v>8.43E+16</c:v>
                </c:pt>
                <c:pt idx="1269">
                  <c:v>8.439E+16</c:v>
                </c:pt>
                <c:pt idx="1270">
                  <c:v>8.014E+16</c:v>
                </c:pt>
                <c:pt idx="1271">
                  <c:v>1.179E+16</c:v>
                </c:pt>
                <c:pt idx="1272">
                  <c:v>8.63E+16</c:v>
                </c:pt>
                <c:pt idx="1273">
                  <c:v>8.378E+16</c:v>
                </c:pt>
                <c:pt idx="1274">
                  <c:v>8.44E+16</c:v>
                </c:pt>
                <c:pt idx="1275">
                  <c:v>8.472E+16</c:v>
                </c:pt>
                <c:pt idx="1276">
                  <c:v>8.373E+16</c:v>
                </c:pt>
                <c:pt idx="1277">
                  <c:v>8.526E+16</c:v>
                </c:pt>
                <c:pt idx="1278">
                  <c:v>8.513E+16</c:v>
                </c:pt>
                <c:pt idx="1279">
                  <c:v>8.479E+16</c:v>
                </c:pt>
                <c:pt idx="1280">
                  <c:v>8.511E+16</c:v>
                </c:pt>
                <c:pt idx="1281">
                  <c:v>8.496E+16</c:v>
                </c:pt>
                <c:pt idx="1282">
                  <c:v>8.501E+16</c:v>
                </c:pt>
                <c:pt idx="1283">
                  <c:v>8.496E+16</c:v>
                </c:pt>
                <c:pt idx="1284">
                  <c:v>8.509E+16</c:v>
                </c:pt>
                <c:pt idx="1285">
                  <c:v>8.489E+16</c:v>
                </c:pt>
                <c:pt idx="1286">
                  <c:v>7.548E+16</c:v>
                </c:pt>
                <c:pt idx="1287">
                  <c:v>6.864E+16</c:v>
                </c:pt>
                <c:pt idx="1288">
                  <c:v>8.479E+16</c:v>
                </c:pt>
                <c:pt idx="1289">
                  <c:v>8.465E+16</c:v>
                </c:pt>
                <c:pt idx="1290">
                  <c:v>8.482E+16</c:v>
                </c:pt>
                <c:pt idx="1291">
                  <c:v>8.496E+16</c:v>
                </c:pt>
                <c:pt idx="1292">
                  <c:v>8.499E+16</c:v>
                </c:pt>
                <c:pt idx="1293">
                  <c:v>8.486E+16</c:v>
                </c:pt>
                <c:pt idx="1294">
                  <c:v>8.468E+16</c:v>
                </c:pt>
                <c:pt idx="1295">
                  <c:v>8.475E+16</c:v>
                </c:pt>
                <c:pt idx="1296">
                  <c:v>8.499E+16</c:v>
                </c:pt>
                <c:pt idx="1297">
                  <c:v>6.35E+16</c:v>
                </c:pt>
                <c:pt idx="1298">
                  <c:v>8.507E+16</c:v>
                </c:pt>
                <c:pt idx="1299">
                  <c:v>8.488E+16</c:v>
                </c:pt>
                <c:pt idx="1300">
                  <c:v>8.501E+16</c:v>
                </c:pt>
                <c:pt idx="1301">
                  <c:v>8.499E+16</c:v>
                </c:pt>
                <c:pt idx="1302">
                  <c:v>8.478E+16</c:v>
                </c:pt>
                <c:pt idx="1303">
                  <c:v>8.493E+16</c:v>
                </c:pt>
                <c:pt idx="1304">
                  <c:v>8.498E+16</c:v>
                </c:pt>
                <c:pt idx="1305">
                  <c:v>8.493E+16</c:v>
                </c:pt>
                <c:pt idx="1306">
                  <c:v>8.643E+16</c:v>
                </c:pt>
                <c:pt idx="1307">
                  <c:v>8.619E+16</c:v>
                </c:pt>
                <c:pt idx="1308">
                  <c:v>8.557E+16</c:v>
                </c:pt>
                <c:pt idx="1309">
                  <c:v>8.498E+16</c:v>
                </c:pt>
                <c:pt idx="1310">
                  <c:v>8.488E+16</c:v>
                </c:pt>
                <c:pt idx="1311">
                  <c:v>8.497E+16</c:v>
                </c:pt>
                <c:pt idx="1312">
                  <c:v>8.472E+16</c:v>
                </c:pt>
                <c:pt idx="1313">
                  <c:v>8.495E+16</c:v>
                </c:pt>
                <c:pt idx="1314">
                  <c:v>8.511E+16</c:v>
                </c:pt>
                <c:pt idx="1315">
                  <c:v>8.507E+16</c:v>
                </c:pt>
                <c:pt idx="1316">
                  <c:v>8.483E+16</c:v>
                </c:pt>
                <c:pt idx="1317">
                  <c:v>8.475E+16</c:v>
                </c:pt>
                <c:pt idx="1318">
                  <c:v>8.471E+16</c:v>
                </c:pt>
                <c:pt idx="1319">
                  <c:v>8.466E+16</c:v>
                </c:pt>
                <c:pt idx="1320">
                  <c:v>8.473E+16</c:v>
                </c:pt>
                <c:pt idx="1321">
                  <c:v>8.481E+16</c:v>
                </c:pt>
                <c:pt idx="1322">
                  <c:v>8.441E+16</c:v>
                </c:pt>
                <c:pt idx="1323">
                  <c:v>7.511E+16</c:v>
                </c:pt>
                <c:pt idx="1324">
                  <c:v>8.484E+16</c:v>
                </c:pt>
                <c:pt idx="1325">
                  <c:v>8.494E+16</c:v>
                </c:pt>
                <c:pt idx="1326">
                  <c:v>8.489E+16</c:v>
                </c:pt>
                <c:pt idx="1327">
                  <c:v>8.496E+16</c:v>
                </c:pt>
                <c:pt idx="1328">
                  <c:v>8.515E+16</c:v>
                </c:pt>
                <c:pt idx="1329">
                  <c:v>8.52E+16</c:v>
                </c:pt>
                <c:pt idx="1330">
                  <c:v>8.53E+16</c:v>
                </c:pt>
                <c:pt idx="1331">
                  <c:v>8.523E+16</c:v>
                </c:pt>
                <c:pt idx="1332">
                  <c:v>8.522E+16</c:v>
                </c:pt>
                <c:pt idx="1333">
                  <c:v>8.519E+16</c:v>
                </c:pt>
                <c:pt idx="1334">
                  <c:v>8.526E+16</c:v>
                </c:pt>
                <c:pt idx="1335">
                  <c:v>8.528E+16</c:v>
                </c:pt>
                <c:pt idx="1336">
                  <c:v>8.51E+16</c:v>
                </c:pt>
                <c:pt idx="1337">
                  <c:v>8.08E+16</c:v>
                </c:pt>
                <c:pt idx="1338">
                  <c:v>4.778E+16</c:v>
                </c:pt>
                <c:pt idx="1339">
                  <c:v>8.504E+16</c:v>
                </c:pt>
                <c:pt idx="1340">
                  <c:v>8.502E+16</c:v>
                </c:pt>
                <c:pt idx="1341">
                  <c:v>8.634E+16</c:v>
                </c:pt>
                <c:pt idx="1342">
                  <c:v>8.614E+16</c:v>
                </c:pt>
                <c:pt idx="1343">
                  <c:v>8.575E+16</c:v>
                </c:pt>
                <c:pt idx="1344">
                  <c:v>8.515E+16</c:v>
                </c:pt>
                <c:pt idx="1345">
                  <c:v>8.5E+16</c:v>
                </c:pt>
                <c:pt idx="1346">
                  <c:v>8.517E+16</c:v>
                </c:pt>
                <c:pt idx="1347">
                  <c:v>8.499E+16</c:v>
                </c:pt>
                <c:pt idx="1348">
                  <c:v>8.501E+16</c:v>
                </c:pt>
                <c:pt idx="1349">
                  <c:v>8.481E+16</c:v>
                </c:pt>
                <c:pt idx="1350">
                  <c:v>8.495E+16</c:v>
                </c:pt>
                <c:pt idx="1351">
                  <c:v>8.501E+16</c:v>
                </c:pt>
                <c:pt idx="1352">
                  <c:v>8.489E+16</c:v>
                </c:pt>
                <c:pt idx="1353">
                  <c:v>8.497E+16</c:v>
                </c:pt>
                <c:pt idx="1354">
                  <c:v>8.065E+16</c:v>
                </c:pt>
                <c:pt idx="1355">
                  <c:v>8.484E+16</c:v>
                </c:pt>
                <c:pt idx="1356">
                  <c:v>8.483E+16</c:v>
                </c:pt>
                <c:pt idx="1357">
                  <c:v>8.48E+16</c:v>
                </c:pt>
                <c:pt idx="1358">
                  <c:v>8.466E+16</c:v>
                </c:pt>
                <c:pt idx="1359">
                  <c:v>8.471E+16</c:v>
                </c:pt>
                <c:pt idx="1360">
                  <c:v>7.295E+16</c:v>
                </c:pt>
                <c:pt idx="1361">
                  <c:v>8.29E+16</c:v>
                </c:pt>
                <c:pt idx="1362">
                  <c:v>8.403E+16</c:v>
                </c:pt>
                <c:pt idx="1363">
                  <c:v>7.861E+16</c:v>
                </c:pt>
                <c:pt idx="1364">
                  <c:v>8.342E+16</c:v>
                </c:pt>
                <c:pt idx="1365">
                  <c:v>5.058E+16</c:v>
                </c:pt>
                <c:pt idx="1366">
                  <c:v>9470000000000000</c:v>
                </c:pt>
                <c:pt idx="1367">
                  <c:v>8.4E+16</c:v>
                </c:pt>
                <c:pt idx="1368">
                  <c:v>8.346E+16</c:v>
                </c:pt>
                <c:pt idx="1369">
                  <c:v>7.118E+16</c:v>
                </c:pt>
                <c:pt idx="1370">
                  <c:v>1.305E+16</c:v>
                </c:pt>
                <c:pt idx="1371">
                  <c:v>8.418E+16</c:v>
                </c:pt>
                <c:pt idx="1372">
                  <c:v>8.418E+16</c:v>
                </c:pt>
                <c:pt idx="1373">
                  <c:v>7.821E+16</c:v>
                </c:pt>
                <c:pt idx="1374">
                  <c:v>8.113E+16</c:v>
                </c:pt>
                <c:pt idx="1375">
                  <c:v>8.078E+16</c:v>
                </c:pt>
                <c:pt idx="1376">
                  <c:v>8.438E+16</c:v>
                </c:pt>
                <c:pt idx="1377">
                  <c:v>8.167E+16</c:v>
                </c:pt>
                <c:pt idx="1378">
                  <c:v>8.108E+16</c:v>
                </c:pt>
                <c:pt idx="1379">
                  <c:v>6.517E+16</c:v>
                </c:pt>
                <c:pt idx="1380">
                  <c:v>7.987E+16</c:v>
                </c:pt>
                <c:pt idx="1381">
                  <c:v>7.922E+16</c:v>
                </c:pt>
                <c:pt idx="1382">
                  <c:v>8.359E+16</c:v>
                </c:pt>
                <c:pt idx="1383">
                  <c:v>7.949E+16</c:v>
                </c:pt>
                <c:pt idx="1384">
                  <c:v>8.178E+16</c:v>
                </c:pt>
                <c:pt idx="1385">
                  <c:v>8.081E+16</c:v>
                </c:pt>
                <c:pt idx="1386">
                  <c:v>8.377E+16</c:v>
                </c:pt>
                <c:pt idx="1387">
                  <c:v>8.34E+16</c:v>
                </c:pt>
                <c:pt idx="1388">
                  <c:v>8.39E+16</c:v>
                </c:pt>
                <c:pt idx="1389">
                  <c:v>8.416E+16</c:v>
                </c:pt>
                <c:pt idx="1390">
                  <c:v>8.399E+16</c:v>
                </c:pt>
                <c:pt idx="1391">
                  <c:v>8.355E+16</c:v>
                </c:pt>
                <c:pt idx="1392">
                  <c:v>8.366E+16</c:v>
                </c:pt>
                <c:pt idx="1393">
                  <c:v>8.417E+16</c:v>
                </c:pt>
                <c:pt idx="1394">
                  <c:v>8.411E+16</c:v>
                </c:pt>
                <c:pt idx="1395">
                  <c:v>8.34E+16</c:v>
                </c:pt>
                <c:pt idx="1396">
                  <c:v>8.31E+16</c:v>
                </c:pt>
                <c:pt idx="1397">
                  <c:v>8.381E+16</c:v>
                </c:pt>
                <c:pt idx="1398">
                  <c:v>8.383E+16</c:v>
                </c:pt>
                <c:pt idx="1399">
                  <c:v>8.26E+16</c:v>
                </c:pt>
                <c:pt idx="1400">
                  <c:v>8.299E+16</c:v>
                </c:pt>
                <c:pt idx="1401">
                  <c:v>8.331E+16</c:v>
                </c:pt>
                <c:pt idx="1402">
                  <c:v>8.347E+16</c:v>
                </c:pt>
                <c:pt idx="1403">
                  <c:v>8.353E+16</c:v>
                </c:pt>
                <c:pt idx="1404">
                  <c:v>8.301E+16</c:v>
                </c:pt>
                <c:pt idx="1405">
                  <c:v>8.307E+16</c:v>
                </c:pt>
                <c:pt idx="1406">
                  <c:v>8.363E+16</c:v>
                </c:pt>
                <c:pt idx="1407">
                  <c:v>8.372E+16</c:v>
                </c:pt>
                <c:pt idx="1408">
                  <c:v>8.313E+16</c:v>
                </c:pt>
                <c:pt idx="1409">
                  <c:v>8.293E+16</c:v>
                </c:pt>
                <c:pt idx="1410">
                  <c:v>8.353E+16</c:v>
                </c:pt>
                <c:pt idx="1411">
                  <c:v>8.35E+16</c:v>
                </c:pt>
                <c:pt idx="1412">
                  <c:v>8.296E+16</c:v>
                </c:pt>
                <c:pt idx="1413">
                  <c:v>8.26E+16</c:v>
                </c:pt>
                <c:pt idx="1414">
                  <c:v>8.34E+16</c:v>
                </c:pt>
                <c:pt idx="1415">
                  <c:v>8.357E+16</c:v>
                </c:pt>
                <c:pt idx="1416">
                  <c:v>8.355E+16</c:v>
                </c:pt>
                <c:pt idx="1417">
                  <c:v>8.347E+16</c:v>
                </c:pt>
                <c:pt idx="1418">
                  <c:v>8.34E+16</c:v>
                </c:pt>
                <c:pt idx="1419">
                  <c:v>8.15E+16</c:v>
                </c:pt>
                <c:pt idx="1420">
                  <c:v>8.28E+16</c:v>
                </c:pt>
                <c:pt idx="1421">
                  <c:v>8.296E+16</c:v>
                </c:pt>
                <c:pt idx="1422">
                  <c:v>8.259E+16</c:v>
                </c:pt>
                <c:pt idx="1423">
                  <c:v>8.191E+16</c:v>
                </c:pt>
                <c:pt idx="1424">
                  <c:v>8.172E+16</c:v>
                </c:pt>
                <c:pt idx="1425">
                  <c:v>8.243E+16</c:v>
                </c:pt>
                <c:pt idx="1426">
                  <c:v>8.345E+16</c:v>
                </c:pt>
                <c:pt idx="1427">
                  <c:v>8.355E+16</c:v>
                </c:pt>
                <c:pt idx="1428">
                  <c:v>8.341E+16</c:v>
                </c:pt>
                <c:pt idx="1429">
                  <c:v>8.324E+16</c:v>
                </c:pt>
                <c:pt idx="1430">
                  <c:v>8.362E+16</c:v>
                </c:pt>
                <c:pt idx="1431">
                  <c:v>8.367E+16</c:v>
                </c:pt>
                <c:pt idx="1432">
                  <c:v>8.357E+16</c:v>
                </c:pt>
                <c:pt idx="1433">
                  <c:v>8.295E+16</c:v>
                </c:pt>
                <c:pt idx="1434">
                  <c:v>8.322E+16</c:v>
                </c:pt>
                <c:pt idx="1435">
                  <c:v>8.364E+16</c:v>
                </c:pt>
                <c:pt idx="1436">
                  <c:v>8.371E+16</c:v>
                </c:pt>
                <c:pt idx="1437">
                  <c:v>8.311E+16</c:v>
                </c:pt>
                <c:pt idx="1438">
                  <c:v>8.307E+16</c:v>
                </c:pt>
                <c:pt idx="1439">
                  <c:v>8.345E+16</c:v>
                </c:pt>
                <c:pt idx="1440">
                  <c:v>8.363E+16</c:v>
                </c:pt>
                <c:pt idx="1441">
                  <c:v>8.352E+16</c:v>
                </c:pt>
                <c:pt idx="1442">
                  <c:v>8.285E+16</c:v>
                </c:pt>
                <c:pt idx="1443">
                  <c:v>8.3E+16</c:v>
                </c:pt>
                <c:pt idx="1444">
                  <c:v>8.351E+16</c:v>
                </c:pt>
                <c:pt idx="1445">
                  <c:v>8.335E+16</c:v>
                </c:pt>
                <c:pt idx="1446">
                  <c:v>8.327E+16</c:v>
                </c:pt>
                <c:pt idx="1447">
                  <c:v>8.292E+16</c:v>
                </c:pt>
                <c:pt idx="1448">
                  <c:v>8.361E+16</c:v>
                </c:pt>
                <c:pt idx="1449">
                  <c:v>8.37E+16</c:v>
                </c:pt>
                <c:pt idx="1450">
                  <c:v>8.34E+16</c:v>
                </c:pt>
                <c:pt idx="1451">
                  <c:v>8.312E+16</c:v>
                </c:pt>
                <c:pt idx="1452">
                  <c:v>8.335E+16</c:v>
                </c:pt>
                <c:pt idx="1453">
                  <c:v>8.362E+16</c:v>
                </c:pt>
                <c:pt idx="1454">
                  <c:v>8.34E+16</c:v>
                </c:pt>
                <c:pt idx="1455">
                  <c:v>8.31E+16</c:v>
                </c:pt>
                <c:pt idx="1456">
                  <c:v>8E+16</c:v>
                </c:pt>
                <c:pt idx="1457">
                  <c:v>7.928E+16</c:v>
                </c:pt>
                <c:pt idx="1458">
                  <c:v>8.371E+16</c:v>
                </c:pt>
                <c:pt idx="1459">
                  <c:v>8.302E+16</c:v>
                </c:pt>
                <c:pt idx="1460">
                  <c:v>8.299E+16</c:v>
                </c:pt>
                <c:pt idx="1461">
                  <c:v>8.365E+16</c:v>
                </c:pt>
                <c:pt idx="1462">
                  <c:v>8.352E+16</c:v>
                </c:pt>
                <c:pt idx="1463">
                  <c:v>8.305E+16</c:v>
                </c:pt>
                <c:pt idx="1464">
                  <c:v>8.282E+16</c:v>
                </c:pt>
                <c:pt idx="1465">
                  <c:v>3.722E+16</c:v>
                </c:pt>
                <c:pt idx="1466">
                  <c:v>8.353E+16</c:v>
                </c:pt>
                <c:pt idx="1467">
                  <c:v>8.345E+16</c:v>
                </c:pt>
                <c:pt idx="1468">
                  <c:v>8.317E+16</c:v>
                </c:pt>
                <c:pt idx="1469">
                  <c:v>8.311E+16</c:v>
                </c:pt>
                <c:pt idx="1470">
                  <c:v>8.336E+16</c:v>
                </c:pt>
                <c:pt idx="1471">
                  <c:v>8.363E+16</c:v>
                </c:pt>
                <c:pt idx="1472">
                  <c:v>8.32E+16</c:v>
                </c:pt>
                <c:pt idx="1473">
                  <c:v>8.268E+16</c:v>
                </c:pt>
                <c:pt idx="1474">
                  <c:v>8.358E+16</c:v>
                </c:pt>
                <c:pt idx="1475">
                  <c:v>8.361E+16</c:v>
                </c:pt>
                <c:pt idx="1476">
                  <c:v>8.356E+16</c:v>
                </c:pt>
                <c:pt idx="1477">
                  <c:v>8.329E+16</c:v>
                </c:pt>
                <c:pt idx="1478">
                  <c:v>8.296E+16</c:v>
                </c:pt>
                <c:pt idx="1479">
                  <c:v>5.657E+16</c:v>
                </c:pt>
                <c:pt idx="1480">
                  <c:v>8.36E+16</c:v>
                </c:pt>
                <c:pt idx="1481">
                  <c:v>8.332E+16</c:v>
                </c:pt>
                <c:pt idx="1482">
                  <c:v>8.288E+16</c:v>
                </c:pt>
                <c:pt idx="1483">
                  <c:v>8.306E+16</c:v>
                </c:pt>
                <c:pt idx="1484">
                  <c:v>8.344E+16</c:v>
                </c:pt>
                <c:pt idx="1485">
                  <c:v>8.345E+16</c:v>
                </c:pt>
                <c:pt idx="1486">
                  <c:v>8.304E+16</c:v>
                </c:pt>
                <c:pt idx="1487">
                  <c:v>8.276E+16</c:v>
                </c:pt>
                <c:pt idx="1488">
                  <c:v>8.323E+16</c:v>
                </c:pt>
                <c:pt idx="1489">
                  <c:v>8.357E+16</c:v>
                </c:pt>
                <c:pt idx="1490">
                  <c:v>8.331E+16</c:v>
                </c:pt>
                <c:pt idx="1491">
                  <c:v>8.301E+16</c:v>
                </c:pt>
                <c:pt idx="1492">
                  <c:v>8.228E+16</c:v>
                </c:pt>
                <c:pt idx="1493">
                  <c:v>8.36E+16</c:v>
                </c:pt>
                <c:pt idx="1494">
                  <c:v>8.34E+16</c:v>
                </c:pt>
                <c:pt idx="1495">
                  <c:v>8.31E+16</c:v>
                </c:pt>
                <c:pt idx="1496">
                  <c:v>8.291E+16</c:v>
                </c:pt>
                <c:pt idx="1497">
                  <c:v>8.363E+16</c:v>
                </c:pt>
                <c:pt idx="1498">
                  <c:v>8.366E+16</c:v>
                </c:pt>
                <c:pt idx="1499">
                  <c:v>8.311E+16</c:v>
                </c:pt>
                <c:pt idx="1500">
                  <c:v>8.279E+16</c:v>
                </c:pt>
                <c:pt idx="1501">
                  <c:v>8.401E+16</c:v>
                </c:pt>
                <c:pt idx="1502">
                  <c:v>8.358E+16</c:v>
                </c:pt>
                <c:pt idx="1503">
                  <c:v>8.317E+16</c:v>
                </c:pt>
                <c:pt idx="1504">
                  <c:v>8.286E+16</c:v>
                </c:pt>
                <c:pt idx="1505">
                  <c:v>7.747E+16</c:v>
                </c:pt>
                <c:pt idx="1506">
                  <c:v>8.357E+16</c:v>
                </c:pt>
                <c:pt idx="1507">
                  <c:v>8.322E+16</c:v>
                </c:pt>
                <c:pt idx="1508">
                  <c:v>8.278E+16</c:v>
                </c:pt>
                <c:pt idx="1509">
                  <c:v>8.308E+16</c:v>
                </c:pt>
                <c:pt idx="1510">
                  <c:v>8.326E+16</c:v>
                </c:pt>
                <c:pt idx="1511">
                  <c:v>8.325E+16</c:v>
                </c:pt>
                <c:pt idx="1512">
                  <c:v>8.279E+16</c:v>
                </c:pt>
                <c:pt idx="1513">
                  <c:v>8.268E+16</c:v>
                </c:pt>
                <c:pt idx="1514">
                  <c:v>3.766E+16</c:v>
                </c:pt>
                <c:pt idx="1515">
                  <c:v>3.533E+16</c:v>
                </c:pt>
                <c:pt idx="1516">
                  <c:v>6.817E+16</c:v>
                </c:pt>
                <c:pt idx="1517">
                  <c:v>7.723E+16</c:v>
                </c:pt>
                <c:pt idx="1518">
                  <c:v>2.701E+16</c:v>
                </c:pt>
                <c:pt idx="1519">
                  <c:v>8.333E+16</c:v>
                </c:pt>
                <c:pt idx="1520">
                  <c:v>8.259E+16</c:v>
                </c:pt>
                <c:pt idx="1521">
                  <c:v>8.282E+16</c:v>
                </c:pt>
                <c:pt idx="1522">
                  <c:v>8.346E+16</c:v>
                </c:pt>
                <c:pt idx="1523">
                  <c:v>8.332E+16</c:v>
                </c:pt>
                <c:pt idx="1524">
                  <c:v>8.324E+16</c:v>
                </c:pt>
                <c:pt idx="1525">
                  <c:v>8.295E+16</c:v>
                </c:pt>
                <c:pt idx="1526">
                  <c:v>8.324E+16</c:v>
                </c:pt>
                <c:pt idx="1527">
                  <c:v>1.047E+16</c:v>
                </c:pt>
                <c:pt idx="1528">
                  <c:v>6252000000000000</c:v>
                </c:pt>
                <c:pt idx="1529">
                  <c:v>8.348E+16</c:v>
                </c:pt>
                <c:pt idx="1530">
                  <c:v>8.356E+16</c:v>
                </c:pt>
                <c:pt idx="1531">
                  <c:v>8.318E+16</c:v>
                </c:pt>
                <c:pt idx="1532">
                  <c:v>8.298E+16</c:v>
                </c:pt>
                <c:pt idx="1533">
                  <c:v>7.568E+16</c:v>
                </c:pt>
                <c:pt idx="1534">
                  <c:v>8.35E+16</c:v>
                </c:pt>
                <c:pt idx="1535">
                  <c:v>8.316E+16</c:v>
                </c:pt>
                <c:pt idx="1536">
                  <c:v>8.284E+16</c:v>
                </c:pt>
                <c:pt idx="1537">
                  <c:v>8.317E+16</c:v>
                </c:pt>
                <c:pt idx="1538">
                  <c:v>5.676E+16</c:v>
                </c:pt>
                <c:pt idx="1539">
                  <c:v>7.686E+16</c:v>
                </c:pt>
                <c:pt idx="1540">
                  <c:v>8.255E+16</c:v>
                </c:pt>
                <c:pt idx="1541">
                  <c:v>8.129E+16</c:v>
                </c:pt>
                <c:pt idx="1542">
                  <c:v>8.369E+16</c:v>
                </c:pt>
                <c:pt idx="1543">
                  <c:v>8.343E+16</c:v>
                </c:pt>
                <c:pt idx="1544">
                  <c:v>3.822E+16</c:v>
                </c:pt>
                <c:pt idx="1545">
                  <c:v>7.883E+16</c:v>
                </c:pt>
                <c:pt idx="1546">
                  <c:v>7.937E+16</c:v>
                </c:pt>
                <c:pt idx="1547">
                  <c:v>7.029E+16</c:v>
                </c:pt>
                <c:pt idx="1548">
                  <c:v>8.269E+16</c:v>
                </c:pt>
                <c:pt idx="1549">
                  <c:v>8.286E+16</c:v>
                </c:pt>
                <c:pt idx="1550">
                  <c:v>8.335E+16</c:v>
                </c:pt>
                <c:pt idx="1551">
                  <c:v>8.304E+16</c:v>
                </c:pt>
                <c:pt idx="1552">
                  <c:v>8.268E+16</c:v>
                </c:pt>
                <c:pt idx="1553">
                  <c:v>8.281E+16</c:v>
                </c:pt>
                <c:pt idx="1554">
                  <c:v>8.341E+16</c:v>
                </c:pt>
                <c:pt idx="1555">
                  <c:v>8.282E+16</c:v>
                </c:pt>
                <c:pt idx="1556">
                  <c:v>8.277E+16</c:v>
                </c:pt>
                <c:pt idx="1557">
                  <c:v>8.277E+16</c:v>
                </c:pt>
                <c:pt idx="1558">
                  <c:v>8.318E+16</c:v>
                </c:pt>
                <c:pt idx="1559">
                  <c:v>8.314E+16</c:v>
                </c:pt>
                <c:pt idx="1560">
                  <c:v>8.343E+16</c:v>
                </c:pt>
                <c:pt idx="1561">
                  <c:v>8.331E+16</c:v>
                </c:pt>
                <c:pt idx="1562">
                  <c:v>8.323E+16</c:v>
                </c:pt>
                <c:pt idx="1563">
                  <c:v>8.514E+16</c:v>
                </c:pt>
                <c:pt idx="1564">
                  <c:v>8.512E+16</c:v>
                </c:pt>
                <c:pt idx="1565">
                  <c:v>2.911E+16</c:v>
                </c:pt>
                <c:pt idx="1566">
                  <c:v>2.674E+16</c:v>
                </c:pt>
                <c:pt idx="1567">
                  <c:v>3.504E+16</c:v>
                </c:pt>
                <c:pt idx="1568">
                  <c:v>8.362E+16</c:v>
                </c:pt>
                <c:pt idx="1569">
                  <c:v>8.278E+16</c:v>
                </c:pt>
                <c:pt idx="1570">
                  <c:v>8.372E+16</c:v>
                </c:pt>
                <c:pt idx="1571">
                  <c:v>6.847E+16</c:v>
                </c:pt>
                <c:pt idx="1572">
                  <c:v>8.405E+16</c:v>
                </c:pt>
                <c:pt idx="1573">
                  <c:v>5.588E+16</c:v>
                </c:pt>
                <c:pt idx="1574">
                  <c:v>7.602E+16</c:v>
                </c:pt>
                <c:pt idx="1575">
                  <c:v>8.394E+16</c:v>
                </c:pt>
                <c:pt idx="1576">
                  <c:v>8.404E+16</c:v>
                </c:pt>
                <c:pt idx="1577">
                  <c:v>7.891E+16</c:v>
                </c:pt>
                <c:pt idx="1578">
                  <c:v>5.196E+16</c:v>
                </c:pt>
                <c:pt idx="1579">
                  <c:v>8.29E+16</c:v>
                </c:pt>
                <c:pt idx="1580">
                  <c:v>8.248E+16</c:v>
                </c:pt>
                <c:pt idx="1581">
                  <c:v>8.195E+16</c:v>
                </c:pt>
                <c:pt idx="1582">
                  <c:v>6.818E+16</c:v>
                </c:pt>
                <c:pt idx="1583">
                  <c:v>7.746E+16</c:v>
                </c:pt>
                <c:pt idx="1584">
                  <c:v>8.356E+16</c:v>
                </c:pt>
                <c:pt idx="1585">
                  <c:v>8.223E+16</c:v>
                </c:pt>
                <c:pt idx="1586">
                  <c:v>8.275E+16</c:v>
                </c:pt>
                <c:pt idx="1587">
                  <c:v>8.228E+16</c:v>
                </c:pt>
                <c:pt idx="1588">
                  <c:v>8.28E+16</c:v>
                </c:pt>
                <c:pt idx="1589">
                  <c:v>8.337E+16</c:v>
                </c:pt>
                <c:pt idx="1590">
                  <c:v>8.358E+16</c:v>
                </c:pt>
                <c:pt idx="1591">
                  <c:v>8.359E+16</c:v>
                </c:pt>
                <c:pt idx="1592">
                  <c:v>8.345E+16</c:v>
                </c:pt>
                <c:pt idx="1593">
                  <c:v>8.353E+16</c:v>
                </c:pt>
                <c:pt idx="1594">
                  <c:v>8.358E+16</c:v>
                </c:pt>
                <c:pt idx="1595">
                  <c:v>8.346E+16</c:v>
                </c:pt>
                <c:pt idx="1596">
                  <c:v>8.348E+16</c:v>
                </c:pt>
                <c:pt idx="1597">
                  <c:v>8.475E+16</c:v>
                </c:pt>
                <c:pt idx="1598">
                  <c:v>8.466E+16</c:v>
                </c:pt>
                <c:pt idx="1599">
                  <c:v>8.432E+16</c:v>
                </c:pt>
                <c:pt idx="1600">
                  <c:v>8.345E+16</c:v>
                </c:pt>
                <c:pt idx="1601">
                  <c:v>8.327E+16</c:v>
                </c:pt>
                <c:pt idx="1602">
                  <c:v>8.339E+16</c:v>
                </c:pt>
                <c:pt idx="1603">
                  <c:v>8.344E+16</c:v>
                </c:pt>
                <c:pt idx="1604">
                  <c:v>8.352E+16</c:v>
                </c:pt>
                <c:pt idx="1605">
                  <c:v>8.381E+16</c:v>
                </c:pt>
                <c:pt idx="1606">
                  <c:v>8.369E+16</c:v>
                </c:pt>
                <c:pt idx="1607">
                  <c:v>8.341E+16</c:v>
                </c:pt>
                <c:pt idx="1608">
                  <c:v>8.338E+16</c:v>
                </c:pt>
                <c:pt idx="1609">
                  <c:v>8.348E+16</c:v>
                </c:pt>
                <c:pt idx="1610">
                  <c:v>8.351E+16</c:v>
                </c:pt>
                <c:pt idx="1611">
                  <c:v>8.357E+16</c:v>
                </c:pt>
                <c:pt idx="1612">
                  <c:v>8.365E+16</c:v>
                </c:pt>
                <c:pt idx="1613">
                  <c:v>8.362E+16</c:v>
                </c:pt>
                <c:pt idx="1614">
                  <c:v>8.38E+16</c:v>
                </c:pt>
                <c:pt idx="1615">
                  <c:v>8.374E+16</c:v>
                </c:pt>
                <c:pt idx="1616">
                  <c:v>8.356E+16</c:v>
                </c:pt>
                <c:pt idx="1617">
                  <c:v>8.377E+16</c:v>
                </c:pt>
                <c:pt idx="1618">
                  <c:v>8.371E+16</c:v>
                </c:pt>
                <c:pt idx="1619">
                  <c:v>8.361E+16</c:v>
                </c:pt>
                <c:pt idx="1620">
                  <c:v>8.341E+16</c:v>
                </c:pt>
                <c:pt idx="1621">
                  <c:v>8.349E+16</c:v>
                </c:pt>
                <c:pt idx="1622">
                  <c:v>8.361E+16</c:v>
                </c:pt>
                <c:pt idx="1623">
                  <c:v>8.331E+16</c:v>
                </c:pt>
                <c:pt idx="1624">
                  <c:v>8.326E+16</c:v>
                </c:pt>
                <c:pt idx="1625">
                  <c:v>8.337E+16</c:v>
                </c:pt>
                <c:pt idx="1626">
                  <c:v>8.351E+16</c:v>
                </c:pt>
                <c:pt idx="1627">
                  <c:v>8.337E+16</c:v>
                </c:pt>
                <c:pt idx="1628">
                  <c:v>8.33E+16</c:v>
                </c:pt>
                <c:pt idx="1629">
                  <c:v>8.337E+16</c:v>
                </c:pt>
                <c:pt idx="1630">
                  <c:v>8.368E+16</c:v>
                </c:pt>
                <c:pt idx="1631">
                  <c:v>8.383E+16</c:v>
                </c:pt>
                <c:pt idx="1632">
                  <c:v>8.505E+16</c:v>
                </c:pt>
                <c:pt idx="1633">
                  <c:v>8.507E+16</c:v>
                </c:pt>
                <c:pt idx="1634">
                  <c:v>8.461E+16</c:v>
                </c:pt>
                <c:pt idx="1635">
                  <c:v>8.393E+16</c:v>
                </c:pt>
                <c:pt idx="1636">
                  <c:v>8.369E+16</c:v>
                </c:pt>
                <c:pt idx="1637">
                  <c:v>8.232E+16</c:v>
                </c:pt>
                <c:pt idx="1638">
                  <c:v>8.26E+16</c:v>
                </c:pt>
                <c:pt idx="1639">
                  <c:v>8.25E+16</c:v>
                </c:pt>
                <c:pt idx="1640">
                  <c:v>8.264E+16</c:v>
                </c:pt>
                <c:pt idx="1641">
                  <c:v>8.235E+16</c:v>
                </c:pt>
                <c:pt idx="1642">
                  <c:v>6.785E+16</c:v>
                </c:pt>
                <c:pt idx="1643">
                  <c:v>6.758E+16</c:v>
                </c:pt>
                <c:pt idx="1644">
                  <c:v>5389000000000000</c:v>
                </c:pt>
                <c:pt idx="1645">
                  <c:v>22310000000000</c:v>
                </c:pt>
                <c:pt idx="1646">
                  <c:v>1.715E+16</c:v>
                </c:pt>
                <c:pt idx="1647">
                  <c:v>5.766E+16</c:v>
                </c:pt>
                <c:pt idx="1648">
                  <c:v>3.311E+16</c:v>
                </c:pt>
                <c:pt idx="1649">
                  <c:v>8.317E+16</c:v>
                </c:pt>
                <c:pt idx="1650">
                  <c:v>8.388E+16</c:v>
                </c:pt>
                <c:pt idx="1651">
                  <c:v>8.377E+16</c:v>
                </c:pt>
                <c:pt idx="1652">
                  <c:v>8.388E+16</c:v>
                </c:pt>
                <c:pt idx="1653">
                  <c:v>8.379E+16</c:v>
                </c:pt>
                <c:pt idx="1654">
                  <c:v>8.387E+16</c:v>
                </c:pt>
                <c:pt idx="1655">
                  <c:v>8.392E+16</c:v>
                </c:pt>
                <c:pt idx="1656">
                  <c:v>8.388E+16</c:v>
                </c:pt>
                <c:pt idx="1657">
                  <c:v>8.399E+16</c:v>
                </c:pt>
                <c:pt idx="1658">
                  <c:v>8.39E+16</c:v>
                </c:pt>
                <c:pt idx="1659">
                  <c:v>6.822E+16</c:v>
                </c:pt>
                <c:pt idx="1660">
                  <c:v>7.035E+16</c:v>
                </c:pt>
                <c:pt idx="1661">
                  <c:v>8.519E+16</c:v>
                </c:pt>
                <c:pt idx="1662">
                  <c:v>8.241E+16</c:v>
                </c:pt>
                <c:pt idx="1663">
                  <c:v>8.418E+16</c:v>
                </c:pt>
                <c:pt idx="1664">
                  <c:v>8.407E+16</c:v>
                </c:pt>
                <c:pt idx="1665">
                  <c:v>8.402E+16</c:v>
                </c:pt>
                <c:pt idx="1666">
                  <c:v>8.403E+16</c:v>
                </c:pt>
                <c:pt idx="1667">
                  <c:v>4.173E+16</c:v>
                </c:pt>
                <c:pt idx="1668">
                  <c:v>8.419E+16</c:v>
                </c:pt>
                <c:pt idx="1669">
                  <c:v>8.419E+16</c:v>
                </c:pt>
                <c:pt idx="1670">
                  <c:v>8.423E+16</c:v>
                </c:pt>
                <c:pt idx="1671">
                  <c:v>8.087E+16</c:v>
                </c:pt>
                <c:pt idx="1672">
                  <c:v>7.359E+16</c:v>
                </c:pt>
                <c:pt idx="1673">
                  <c:v>7.582E+16</c:v>
                </c:pt>
                <c:pt idx="1674">
                  <c:v>8.409E+16</c:v>
                </c:pt>
                <c:pt idx="1675">
                  <c:v>3.602E+16</c:v>
                </c:pt>
                <c:pt idx="1676">
                  <c:v>4.923E+16</c:v>
                </c:pt>
                <c:pt idx="1677">
                  <c:v>277400000000000</c:v>
                </c:pt>
                <c:pt idx="1678">
                  <c:v>5.735E+16</c:v>
                </c:pt>
                <c:pt idx="1679">
                  <c:v>8.408E+16</c:v>
                </c:pt>
                <c:pt idx="1680">
                  <c:v>8.065E+16</c:v>
                </c:pt>
                <c:pt idx="1681">
                  <c:v>7.3E+16</c:v>
                </c:pt>
                <c:pt idx="1682">
                  <c:v>7.951E+16</c:v>
                </c:pt>
                <c:pt idx="1683">
                  <c:v>3227000000000000</c:v>
                </c:pt>
                <c:pt idx="1684">
                  <c:v>4.136E+16</c:v>
                </c:pt>
                <c:pt idx="1685">
                  <c:v>6.353E+16</c:v>
                </c:pt>
                <c:pt idx="1686">
                  <c:v>8.396E+16</c:v>
                </c:pt>
                <c:pt idx="1687">
                  <c:v>8.384E+16</c:v>
                </c:pt>
                <c:pt idx="1688">
                  <c:v>8.38E+16</c:v>
                </c:pt>
                <c:pt idx="1689">
                  <c:v>8.376E+16</c:v>
                </c:pt>
                <c:pt idx="1690">
                  <c:v>3.645E+16</c:v>
                </c:pt>
                <c:pt idx="1691">
                  <c:v>5.578E+16</c:v>
                </c:pt>
                <c:pt idx="1692">
                  <c:v>8.383E+16</c:v>
                </c:pt>
                <c:pt idx="1693">
                  <c:v>8.395E+16</c:v>
                </c:pt>
                <c:pt idx="1694">
                  <c:v>8.509E+16</c:v>
                </c:pt>
                <c:pt idx="1695">
                  <c:v>8.537E+16</c:v>
                </c:pt>
                <c:pt idx="1696">
                  <c:v>8.538E+16</c:v>
                </c:pt>
                <c:pt idx="1697">
                  <c:v>8.485E+16</c:v>
                </c:pt>
                <c:pt idx="1698">
                  <c:v>8.422E+16</c:v>
                </c:pt>
                <c:pt idx="1699">
                  <c:v>8.402E+16</c:v>
                </c:pt>
                <c:pt idx="1700">
                  <c:v>8.415E+16</c:v>
                </c:pt>
                <c:pt idx="1701">
                  <c:v>8.393E+16</c:v>
                </c:pt>
                <c:pt idx="1702">
                  <c:v>8.385E+16</c:v>
                </c:pt>
                <c:pt idx="1703">
                  <c:v>8.404E+16</c:v>
                </c:pt>
                <c:pt idx="1704">
                  <c:v>8.4E+16</c:v>
                </c:pt>
                <c:pt idx="1705">
                  <c:v>8.419E+16</c:v>
                </c:pt>
                <c:pt idx="1706">
                  <c:v>8.402E+16</c:v>
                </c:pt>
                <c:pt idx="1707">
                  <c:v>8.396E+16</c:v>
                </c:pt>
                <c:pt idx="1708">
                  <c:v>8.413E+16</c:v>
                </c:pt>
                <c:pt idx="1709">
                  <c:v>8.416E+16</c:v>
                </c:pt>
                <c:pt idx="1710">
                  <c:v>8.402E+16</c:v>
                </c:pt>
                <c:pt idx="1711">
                  <c:v>8.407E+16</c:v>
                </c:pt>
                <c:pt idx="1712">
                  <c:v>8.417E+16</c:v>
                </c:pt>
                <c:pt idx="1713">
                  <c:v>8.426E+16</c:v>
                </c:pt>
                <c:pt idx="1714">
                  <c:v>8.411E+16</c:v>
                </c:pt>
                <c:pt idx="1715">
                  <c:v>8.405E+16</c:v>
                </c:pt>
                <c:pt idx="1716">
                  <c:v>8.406E+16</c:v>
                </c:pt>
                <c:pt idx="1717">
                  <c:v>8.409E+16</c:v>
                </c:pt>
                <c:pt idx="1718">
                  <c:v>8.355E+16</c:v>
                </c:pt>
                <c:pt idx="1719">
                  <c:v>8.391E+16</c:v>
                </c:pt>
                <c:pt idx="1720">
                  <c:v>8.385E+16</c:v>
                </c:pt>
                <c:pt idx="1721">
                  <c:v>8.366E+16</c:v>
                </c:pt>
                <c:pt idx="1722">
                  <c:v>8.375E+16</c:v>
                </c:pt>
                <c:pt idx="1723">
                  <c:v>8.342E+16</c:v>
                </c:pt>
                <c:pt idx="1724">
                  <c:v>8.386E+16</c:v>
                </c:pt>
                <c:pt idx="1725">
                  <c:v>8.404E+16</c:v>
                </c:pt>
                <c:pt idx="1726">
                  <c:v>8.397E+16</c:v>
                </c:pt>
                <c:pt idx="1727">
                  <c:v>8.384E+16</c:v>
                </c:pt>
                <c:pt idx="1728">
                  <c:v>8.388E+16</c:v>
                </c:pt>
                <c:pt idx="1729">
                  <c:v>8.543E+16</c:v>
                </c:pt>
                <c:pt idx="1730">
                  <c:v>8.542E+16</c:v>
                </c:pt>
                <c:pt idx="1731">
                  <c:v>8.542E+16</c:v>
                </c:pt>
                <c:pt idx="1732">
                  <c:v>8.476E+16</c:v>
                </c:pt>
                <c:pt idx="1733">
                  <c:v>1444000000000000</c:v>
                </c:pt>
                <c:pt idx="1734">
                  <c:v>8.112E+16</c:v>
                </c:pt>
                <c:pt idx="1735">
                  <c:v>8.411E+16</c:v>
                </c:pt>
                <c:pt idx="1736">
                  <c:v>8.401E+16</c:v>
                </c:pt>
                <c:pt idx="1737">
                  <c:v>8.413E+16</c:v>
                </c:pt>
                <c:pt idx="1738">
                  <c:v>8.405E+16</c:v>
                </c:pt>
                <c:pt idx="1739">
                  <c:v>8.405E+16</c:v>
                </c:pt>
                <c:pt idx="1740">
                  <c:v>8.401E+16</c:v>
                </c:pt>
                <c:pt idx="1741">
                  <c:v>8.408E+16</c:v>
                </c:pt>
                <c:pt idx="1742">
                  <c:v>8.412E+16</c:v>
                </c:pt>
                <c:pt idx="1743">
                  <c:v>8.412E+16</c:v>
                </c:pt>
                <c:pt idx="1744">
                  <c:v>8.423E+16</c:v>
                </c:pt>
                <c:pt idx="1745">
                  <c:v>8.416E+16</c:v>
                </c:pt>
                <c:pt idx="1746">
                  <c:v>8.42E+16</c:v>
                </c:pt>
                <c:pt idx="1747">
                  <c:v>8.422E+16</c:v>
                </c:pt>
                <c:pt idx="1748">
                  <c:v>8.405E+16</c:v>
                </c:pt>
                <c:pt idx="1749">
                  <c:v>8.409E+16</c:v>
                </c:pt>
                <c:pt idx="1750">
                  <c:v>8.411E+16</c:v>
                </c:pt>
                <c:pt idx="1751">
                  <c:v>8.399E+16</c:v>
                </c:pt>
                <c:pt idx="1752">
                  <c:v>8.389E+16</c:v>
                </c:pt>
                <c:pt idx="1753">
                  <c:v>8.39E+16</c:v>
                </c:pt>
                <c:pt idx="1754">
                  <c:v>8.389E+16</c:v>
                </c:pt>
                <c:pt idx="1755">
                  <c:v>8.369E+16</c:v>
                </c:pt>
                <c:pt idx="1756">
                  <c:v>8.367E+16</c:v>
                </c:pt>
                <c:pt idx="1757">
                  <c:v>8.36E+16</c:v>
                </c:pt>
                <c:pt idx="1758">
                  <c:v>8.278E+16</c:v>
                </c:pt>
                <c:pt idx="1759">
                  <c:v>8.38E+16</c:v>
                </c:pt>
                <c:pt idx="1760">
                  <c:v>8.406E+16</c:v>
                </c:pt>
                <c:pt idx="1761">
                  <c:v>8.402E+16</c:v>
                </c:pt>
                <c:pt idx="1762">
                  <c:v>8.392E+16</c:v>
                </c:pt>
                <c:pt idx="1763">
                  <c:v>8.394E+16</c:v>
                </c:pt>
                <c:pt idx="1764">
                  <c:v>8.512E+16</c:v>
                </c:pt>
                <c:pt idx="1765">
                  <c:v>8.501E+16</c:v>
                </c:pt>
                <c:pt idx="1766">
                  <c:v>8.459E+16</c:v>
                </c:pt>
                <c:pt idx="1767">
                  <c:v>8.43E+16</c:v>
                </c:pt>
                <c:pt idx="1768">
                  <c:v>8.392E+16</c:v>
                </c:pt>
                <c:pt idx="1769">
                  <c:v>8.38E+16</c:v>
                </c:pt>
                <c:pt idx="1770">
                  <c:v>8.387E+16</c:v>
                </c:pt>
                <c:pt idx="1771">
                  <c:v>8.408E+16</c:v>
                </c:pt>
                <c:pt idx="1772">
                  <c:v>8.399E+16</c:v>
                </c:pt>
                <c:pt idx="1773">
                  <c:v>8.403E+16</c:v>
                </c:pt>
                <c:pt idx="1774">
                  <c:v>8.407E+16</c:v>
                </c:pt>
                <c:pt idx="1775">
                  <c:v>8.388E+16</c:v>
                </c:pt>
                <c:pt idx="1776">
                  <c:v>8.402E+16</c:v>
                </c:pt>
                <c:pt idx="1777">
                  <c:v>8.399E+16</c:v>
                </c:pt>
                <c:pt idx="1778">
                  <c:v>8.41E+16</c:v>
                </c:pt>
                <c:pt idx="1779">
                  <c:v>8.425E+16</c:v>
                </c:pt>
                <c:pt idx="1780">
                  <c:v>8.42E+16</c:v>
                </c:pt>
                <c:pt idx="1781">
                  <c:v>8.427E+16</c:v>
                </c:pt>
                <c:pt idx="1782">
                  <c:v>8.397E+16</c:v>
                </c:pt>
                <c:pt idx="1783">
                  <c:v>8.396E+16</c:v>
                </c:pt>
                <c:pt idx="1784">
                  <c:v>8.389E+16</c:v>
                </c:pt>
                <c:pt idx="1785">
                  <c:v>8.273E+16</c:v>
                </c:pt>
                <c:pt idx="1786">
                  <c:v>8.386E+16</c:v>
                </c:pt>
                <c:pt idx="1787">
                  <c:v>8.387E+16</c:v>
                </c:pt>
                <c:pt idx="1788">
                  <c:v>8.388E+16</c:v>
                </c:pt>
                <c:pt idx="1789">
                  <c:v>8.379E+16</c:v>
                </c:pt>
                <c:pt idx="1790">
                  <c:v>8.405E+16</c:v>
                </c:pt>
                <c:pt idx="1791">
                  <c:v>8.405E+16</c:v>
                </c:pt>
                <c:pt idx="1792">
                  <c:v>8.396E+16</c:v>
                </c:pt>
                <c:pt idx="1793">
                  <c:v>8.38E+16</c:v>
                </c:pt>
                <c:pt idx="1794">
                  <c:v>8.391E+16</c:v>
                </c:pt>
                <c:pt idx="1795">
                  <c:v>8.388E+16</c:v>
                </c:pt>
                <c:pt idx="1796">
                  <c:v>8.412E+16</c:v>
                </c:pt>
                <c:pt idx="1797">
                  <c:v>8.4E+16</c:v>
                </c:pt>
                <c:pt idx="1798">
                  <c:v>8.397E+16</c:v>
                </c:pt>
                <c:pt idx="1799">
                  <c:v>8.528E+16</c:v>
                </c:pt>
                <c:pt idx="1800">
                  <c:v>8.537E+16</c:v>
                </c:pt>
                <c:pt idx="1801">
                  <c:v>8.483E+16</c:v>
                </c:pt>
                <c:pt idx="1802">
                  <c:v>8.417E+16</c:v>
                </c:pt>
                <c:pt idx="1803">
                  <c:v>8.393E+16</c:v>
                </c:pt>
                <c:pt idx="1804">
                  <c:v>8.393E+16</c:v>
                </c:pt>
                <c:pt idx="1805">
                  <c:v>8.396E+16</c:v>
                </c:pt>
                <c:pt idx="1806">
                  <c:v>8.392E+16</c:v>
                </c:pt>
                <c:pt idx="1807">
                  <c:v>8.377E+16</c:v>
                </c:pt>
                <c:pt idx="1808">
                  <c:v>8.391E+16</c:v>
                </c:pt>
                <c:pt idx="1809">
                  <c:v>8.386E+16</c:v>
                </c:pt>
                <c:pt idx="1810">
                  <c:v>8.393E+16</c:v>
                </c:pt>
                <c:pt idx="1811">
                  <c:v>8.401E+16</c:v>
                </c:pt>
                <c:pt idx="1812">
                  <c:v>8.378E+16</c:v>
                </c:pt>
                <c:pt idx="1813">
                  <c:v>8.383E+16</c:v>
                </c:pt>
                <c:pt idx="1814">
                  <c:v>8.394E+16</c:v>
                </c:pt>
                <c:pt idx="1815">
                  <c:v>8.388E+16</c:v>
                </c:pt>
                <c:pt idx="1816">
                  <c:v>8.387E+16</c:v>
                </c:pt>
                <c:pt idx="1817">
                  <c:v>8.379E+16</c:v>
                </c:pt>
                <c:pt idx="1818">
                  <c:v>8.396E+16</c:v>
                </c:pt>
                <c:pt idx="1819">
                  <c:v>8.396E+16</c:v>
                </c:pt>
                <c:pt idx="1820">
                  <c:v>8.395E+16</c:v>
                </c:pt>
                <c:pt idx="1821">
                  <c:v>8.4E+16</c:v>
                </c:pt>
                <c:pt idx="1822">
                  <c:v>8.376E+16</c:v>
                </c:pt>
                <c:pt idx="1823">
                  <c:v>8.375E+16</c:v>
                </c:pt>
                <c:pt idx="1824">
                  <c:v>3.451E+16</c:v>
                </c:pt>
                <c:pt idx="1825">
                  <c:v>7.173E+16</c:v>
                </c:pt>
                <c:pt idx="1826">
                  <c:v>4.553E+16</c:v>
                </c:pt>
                <c:pt idx="1827">
                  <c:v>8.382E+16</c:v>
                </c:pt>
                <c:pt idx="1828">
                  <c:v>8.404E+16</c:v>
                </c:pt>
                <c:pt idx="1829">
                  <c:v>8.378E+16</c:v>
                </c:pt>
                <c:pt idx="1830">
                  <c:v>8.386E+16</c:v>
                </c:pt>
                <c:pt idx="1831">
                  <c:v>8.386E+16</c:v>
                </c:pt>
                <c:pt idx="1832">
                  <c:v>8.384E+16</c:v>
                </c:pt>
                <c:pt idx="1833">
                  <c:v>8.393E+16</c:v>
                </c:pt>
                <c:pt idx="1834">
                  <c:v>8.529E+16</c:v>
                </c:pt>
                <c:pt idx="1835">
                  <c:v>8.517E+16</c:v>
                </c:pt>
                <c:pt idx="1836">
                  <c:v>8.468E+16</c:v>
                </c:pt>
                <c:pt idx="1837">
                  <c:v>8.401E+16</c:v>
                </c:pt>
                <c:pt idx="1838">
                  <c:v>8.386E+16</c:v>
                </c:pt>
                <c:pt idx="1839">
                  <c:v>8.377E+16</c:v>
                </c:pt>
                <c:pt idx="1840">
                  <c:v>8.401E+16</c:v>
                </c:pt>
                <c:pt idx="1841">
                  <c:v>8.403E+16</c:v>
                </c:pt>
                <c:pt idx="1842">
                  <c:v>8.407E+16</c:v>
                </c:pt>
                <c:pt idx="1843">
                  <c:v>8.359E+16</c:v>
                </c:pt>
                <c:pt idx="1844">
                  <c:v>8.403E+16</c:v>
                </c:pt>
                <c:pt idx="1845">
                  <c:v>8.399E+16</c:v>
                </c:pt>
                <c:pt idx="1846">
                  <c:v>8.402E+16</c:v>
                </c:pt>
                <c:pt idx="1847">
                  <c:v>8.397E+16</c:v>
                </c:pt>
                <c:pt idx="1848">
                  <c:v>8.39E+16</c:v>
                </c:pt>
                <c:pt idx="1849">
                  <c:v>8.383E+16</c:v>
                </c:pt>
                <c:pt idx="1850">
                  <c:v>8.389E+16</c:v>
                </c:pt>
                <c:pt idx="1851">
                  <c:v>8.369E+16</c:v>
                </c:pt>
                <c:pt idx="1852">
                  <c:v>8.3E+16</c:v>
                </c:pt>
                <c:pt idx="1853">
                  <c:v>8.392E+16</c:v>
                </c:pt>
                <c:pt idx="1854">
                  <c:v>8.368E+16</c:v>
                </c:pt>
                <c:pt idx="1855">
                  <c:v>8.391E+16</c:v>
                </c:pt>
                <c:pt idx="1856">
                  <c:v>8.39E+16</c:v>
                </c:pt>
                <c:pt idx="1857">
                  <c:v>8.368E+16</c:v>
                </c:pt>
                <c:pt idx="1858">
                  <c:v>8.379E+16</c:v>
                </c:pt>
                <c:pt idx="1859">
                  <c:v>8.351E+16</c:v>
                </c:pt>
                <c:pt idx="1860">
                  <c:v>8.372E+16</c:v>
                </c:pt>
                <c:pt idx="1861">
                  <c:v>8.365E+16</c:v>
                </c:pt>
                <c:pt idx="1862">
                  <c:v>8.387E+16</c:v>
                </c:pt>
                <c:pt idx="1863">
                  <c:v>8.388E+16</c:v>
                </c:pt>
                <c:pt idx="1864">
                  <c:v>8.379E+16</c:v>
                </c:pt>
                <c:pt idx="1865">
                  <c:v>8.376E+16</c:v>
                </c:pt>
                <c:pt idx="1866">
                  <c:v>8.357E+16</c:v>
                </c:pt>
                <c:pt idx="1867">
                  <c:v>8.371E+16</c:v>
                </c:pt>
                <c:pt idx="1868">
                  <c:v>8.374E+16</c:v>
                </c:pt>
                <c:pt idx="1869">
                  <c:v>8.516E+16</c:v>
                </c:pt>
                <c:pt idx="1870">
                  <c:v>8.513E+16</c:v>
                </c:pt>
                <c:pt idx="1871">
                  <c:v>8.49E+16</c:v>
                </c:pt>
                <c:pt idx="1872">
                  <c:v>8.4E+16</c:v>
                </c:pt>
                <c:pt idx="1873">
                  <c:v>8.377E+16</c:v>
                </c:pt>
                <c:pt idx="1874">
                  <c:v>8.388E+16</c:v>
                </c:pt>
                <c:pt idx="1875">
                  <c:v>8.367E+16</c:v>
                </c:pt>
                <c:pt idx="1876">
                  <c:v>8.368E+16</c:v>
                </c:pt>
                <c:pt idx="1877">
                  <c:v>8.377E+16</c:v>
                </c:pt>
                <c:pt idx="1878">
                  <c:v>8.388E+16</c:v>
                </c:pt>
                <c:pt idx="1879">
                  <c:v>8.383E+16</c:v>
                </c:pt>
                <c:pt idx="1880">
                  <c:v>8.375E+16</c:v>
                </c:pt>
                <c:pt idx="1881">
                  <c:v>8.365E+16</c:v>
                </c:pt>
                <c:pt idx="1882">
                  <c:v>8.383E+16</c:v>
                </c:pt>
                <c:pt idx="1883">
                  <c:v>8.395E+16</c:v>
                </c:pt>
                <c:pt idx="1884">
                  <c:v>8.404E+16</c:v>
                </c:pt>
                <c:pt idx="1885">
                  <c:v>8.406E+16</c:v>
                </c:pt>
                <c:pt idx="1886">
                  <c:v>8.405E+16</c:v>
                </c:pt>
                <c:pt idx="1887">
                  <c:v>8.407E+16</c:v>
                </c:pt>
                <c:pt idx="1888">
                  <c:v>8.398E+16</c:v>
                </c:pt>
                <c:pt idx="1889">
                  <c:v>8.408E+16</c:v>
                </c:pt>
                <c:pt idx="1890">
                  <c:v>8.416E+16</c:v>
                </c:pt>
                <c:pt idx="1891">
                  <c:v>8.407E+16</c:v>
                </c:pt>
                <c:pt idx="1892">
                  <c:v>8.371E+16</c:v>
                </c:pt>
                <c:pt idx="1893">
                  <c:v>8.341E+16</c:v>
                </c:pt>
                <c:pt idx="1894">
                  <c:v>8.382E+16</c:v>
                </c:pt>
                <c:pt idx="1895">
                  <c:v>7.644E+16</c:v>
                </c:pt>
                <c:pt idx="1896">
                  <c:v>3.301E+16</c:v>
                </c:pt>
                <c:pt idx="1897">
                  <c:v>8.383E+16</c:v>
                </c:pt>
                <c:pt idx="1898">
                  <c:v>5.572E+16</c:v>
                </c:pt>
                <c:pt idx="1899">
                  <c:v>5.413E+16</c:v>
                </c:pt>
                <c:pt idx="1900">
                  <c:v>8.371E+16</c:v>
                </c:pt>
                <c:pt idx="1901">
                  <c:v>8.382E+16</c:v>
                </c:pt>
                <c:pt idx="1902">
                  <c:v>8.361E+16</c:v>
                </c:pt>
                <c:pt idx="1903">
                  <c:v>4.085E+16</c:v>
                </c:pt>
                <c:pt idx="1904">
                  <c:v>7.167E+16</c:v>
                </c:pt>
                <c:pt idx="1905">
                  <c:v>4.206E+16</c:v>
                </c:pt>
                <c:pt idx="1906">
                  <c:v>3.556E+16</c:v>
                </c:pt>
                <c:pt idx="1907">
                  <c:v>8.401E+16</c:v>
                </c:pt>
                <c:pt idx="1908">
                  <c:v>8.408E+16</c:v>
                </c:pt>
                <c:pt idx="1909">
                  <c:v>8.393E+16</c:v>
                </c:pt>
                <c:pt idx="1910">
                  <c:v>8.393E+16</c:v>
                </c:pt>
                <c:pt idx="1911">
                  <c:v>8.384E+16</c:v>
                </c:pt>
                <c:pt idx="1912">
                  <c:v>8.379E+16</c:v>
                </c:pt>
                <c:pt idx="1913">
                  <c:v>8.38E+16</c:v>
                </c:pt>
                <c:pt idx="1914">
                  <c:v>8.384E+16</c:v>
                </c:pt>
                <c:pt idx="1915">
                  <c:v>8.384E+16</c:v>
                </c:pt>
                <c:pt idx="1916">
                  <c:v>8.365E+16</c:v>
                </c:pt>
                <c:pt idx="1917">
                  <c:v>8.389E+16</c:v>
                </c:pt>
                <c:pt idx="1918">
                  <c:v>8.384E+16</c:v>
                </c:pt>
                <c:pt idx="1919">
                  <c:v>8.403E+16</c:v>
                </c:pt>
                <c:pt idx="1920">
                  <c:v>8.388E+16</c:v>
                </c:pt>
                <c:pt idx="1921">
                  <c:v>8.394E+16</c:v>
                </c:pt>
                <c:pt idx="1922">
                  <c:v>8.385E+16</c:v>
                </c:pt>
                <c:pt idx="1923">
                  <c:v>8.389E+16</c:v>
                </c:pt>
                <c:pt idx="1924">
                  <c:v>8.393E+16</c:v>
                </c:pt>
                <c:pt idx="1925">
                  <c:v>8.39E+16</c:v>
                </c:pt>
                <c:pt idx="1926">
                  <c:v>8.391E+16</c:v>
                </c:pt>
                <c:pt idx="1927">
                  <c:v>8.381E+16</c:v>
                </c:pt>
                <c:pt idx="1928">
                  <c:v>8.367E+16</c:v>
                </c:pt>
                <c:pt idx="1929">
                  <c:v>8.364E+16</c:v>
                </c:pt>
                <c:pt idx="1930">
                  <c:v>8.365E+16</c:v>
                </c:pt>
                <c:pt idx="1931">
                  <c:v>8.379E+16</c:v>
                </c:pt>
                <c:pt idx="1932">
                  <c:v>8.382E+16</c:v>
                </c:pt>
                <c:pt idx="1933">
                  <c:v>8.38E+16</c:v>
                </c:pt>
                <c:pt idx="1934">
                  <c:v>8.353E+16</c:v>
                </c:pt>
                <c:pt idx="1935">
                  <c:v>8.37E+16</c:v>
                </c:pt>
                <c:pt idx="1936">
                  <c:v>8.366E+16</c:v>
                </c:pt>
                <c:pt idx="1937">
                  <c:v>8.362E+16</c:v>
                </c:pt>
                <c:pt idx="1938">
                  <c:v>8.405E+16</c:v>
                </c:pt>
                <c:pt idx="1939">
                  <c:v>8.52E+16</c:v>
                </c:pt>
                <c:pt idx="1940">
                  <c:v>8.519E+16</c:v>
                </c:pt>
                <c:pt idx="1941">
                  <c:v>8.468E+16</c:v>
                </c:pt>
                <c:pt idx="1942">
                  <c:v>8.397E+16</c:v>
                </c:pt>
                <c:pt idx="1943">
                  <c:v>8.398E+16</c:v>
                </c:pt>
                <c:pt idx="1944">
                  <c:v>8.421E+16</c:v>
                </c:pt>
                <c:pt idx="1945">
                  <c:v>8.418E+16</c:v>
                </c:pt>
                <c:pt idx="1946">
                  <c:v>8.412E+16</c:v>
                </c:pt>
                <c:pt idx="1947">
                  <c:v>8.418E+16</c:v>
                </c:pt>
                <c:pt idx="1948">
                  <c:v>8.395E+16</c:v>
                </c:pt>
                <c:pt idx="1949">
                  <c:v>8.396E+16</c:v>
                </c:pt>
                <c:pt idx="1950">
                  <c:v>8.401E+16</c:v>
                </c:pt>
                <c:pt idx="1951">
                  <c:v>8.404E+16</c:v>
                </c:pt>
                <c:pt idx="1952">
                  <c:v>5.41E+16</c:v>
                </c:pt>
                <c:pt idx="1953">
                  <c:v>1.018E+16</c:v>
                </c:pt>
                <c:pt idx="1954">
                  <c:v>8.401E+16</c:v>
                </c:pt>
                <c:pt idx="1955">
                  <c:v>8.403E+16</c:v>
                </c:pt>
                <c:pt idx="1956">
                  <c:v>8.392E+16</c:v>
                </c:pt>
                <c:pt idx="1957">
                  <c:v>8.412E+16</c:v>
                </c:pt>
                <c:pt idx="1958">
                  <c:v>4.525E+16</c:v>
                </c:pt>
                <c:pt idx="1959">
                  <c:v>7.94E+16</c:v>
                </c:pt>
                <c:pt idx="1960">
                  <c:v>7.608E+16</c:v>
                </c:pt>
                <c:pt idx="1961">
                  <c:v>6.805E+16</c:v>
                </c:pt>
                <c:pt idx="1962">
                  <c:v>8.391E+16</c:v>
                </c:pt>
                <c:pt idx="1963">
                  <c:v>8.4E+16</c:v>
                </c:pt>
                <c:pt idx="1964">
                  <c:v>8.389E+16</c:v>
                </c:pt>
                <c:pt idx="1965">
                  <c:v>8.391E+16</c:v>
                </c:pt>
                <c:pt idx="1966">
                  <c:v>8.36E+16</c:v>
                </c:pt>
                <c:pt idx="1967">
                  <c:v>8.396E+16</c:v>
                </c:pt>
                <c:pt idx="1968">
                  <c:v>8.399E+16</c:v>
                </c:pt>
                <c:pt idx="1969">
                  <c:v>8.384E+16</c:v>
                </c:pt>
                <c:pt idx="1970">
                  <c:v>8.385E+16</c:v>
                </c:pt>
                <c:pt idx="1971">
                  <c:v>8.42E+16</c:v>
                </c:pt>
                <c:pt idx="1972">
                  <c:v>8.533E+16</c:v>
                </c:pt>
                <c:pt idx="1973">
                  <c:v>8.53E+16</c:v>
                </c:pt>
                <c:pt idx="1974">
                  <c:v>8.478E+16</c:v>
                </c:pt>
                <c:pt idx="1975">
                  <c:v>8.403E+16</c:v>
                </c:pt>
                <c:pt idx="1976">
                  <c:v>8.396E+16</c:v>
                </c:pt>
                <c:pt idx="1977">
                  <c:v>8.4E+16</c:v>
                </c:pt>
                <c:pt idx="1978">
                  <c:v>8.39E+16</c:v>
                </c:pt>
                <c:pt idx="1979">
                  <c:v>8.407E+16</c:v>
                </c:pt>
                <c:pt idx="1980">
                  <c:v>8.404E+16</c:v>
                </c:pt>
                <c:pt idx="1981">
                  <c:v>8.396E+16</c:v>
                </c:pt>
                <c:pt idx="1982">
                  <c:v>8.403E+16</c:v>
                </c:pt>
                <c:pt idx="1983">
                  <c:v>8.408E+16</c:v>
                </c:pt>
                <c:pt idx="1984">
                  <c:v>8.41E+16</c:v>
                </c:pt>
                <c:pt idx="1985">
                  <c:v>8.371E+16</c:v>
                </c:pt>
                <c:pt idx="1986">
                  <c:v>8.396E+16</c:v>
                </c:pt>
                <c:pt idx="1987">
                  <c:v>8.37E+16</c:v>
                </c:pt>
                <c:pt idx="1988">
                  <c:v>8.394E+16</c:v>
                </c:pt>
                <c:pt idx="1989">
                  <c:v>8.396E+16</c:v>
                </c:pt>
                <c:pt idx="1990">
                  <c:v>8.394E+16</c:v>
                </c:pt>
                <c:pt idx="1991">
                  <c:v>8.393E+16</c:v>
                </c:pt>
                <c:pt idx="1992">
                  <c:v>8.389E+16</c:v>
                </c:pt>
                <c:pt idx="1993">
                  <c:v>8.391E+16</c:v>
                </c:pt>
                <c:pt idx="1994">
                  <c:v>8.403E+16</c:v>
                </c:pt>
                <c:pt idx="1995">
                  <c:v>8.397E+16</c:v>
                </c:pt>
                <c:pt idx="1996">
                  <c:v>8.4E+16</c:v>
                </c:pt>
                <c:pt idx="1997">
                  <c:v>8.391E+16</c:v>
                </c:pt>
                <c:pt idx="1998">
                  <c:v>8.402E+16</c:v>
                </c:pt>
                <c:pt idx="1999">
                  <c:v>8.408E+16</c:v>
                </c:pt>
                <c:pt idx="2000">
                  <c:v>8.401E+16</c:v>
                </c:pt>
                <c:pt idx="2001">
                  <c:v>8.403E+16</c:v>
                </c:pt>
                <c:pt idx="2002">
                  <c:v>8.39E+16</c:v>
                </c:pt>
                <c:pt idx="2003">
                  <c:v>8.398E+16</c:v>
                </c:pt>
                <c:pt idx="2004">
                  <c:v>8.402E+16</c:v>
                </c:pt>
                <c:pt idx="2005">
                  <c:v>8.392E+16</c:v>
                </c:pt>
                <c:pt idx="2006">
                  <c:v>8.387E+16</c:v>
                </c:pt>
                <c:pt idx="2007">
                  <c:v>8.526E+16</c:v>
                </c:pt>
                <c:pt idx="2008">
                  <c:v>8.529E+16</c:v>
                </c:pt>
                <c:pt idx="2009">
                  <c:v>8.475E+16</c:v>
                </c:pt>
                <c:pt idx="2010">
                  <c:v>8.41E+16</c:v>
                </c:pt>
                <c:pt idx="2011">
                  <c:v>8.414E+16</c:v>
                </c:pt>
                <c:pt idx="2012">
                  <c:v>8.393E+16</c:v>
                </c:pt>
                <c:pt idx="2013">
                  <c:v>8.393E+16</c:v>
                </c:pt>
                <c:pt idx="2014">
                  <c:v>8.407E+16</c:v>
                </c:pt>
                <c:pt idx="2015">
                  <c:v>8.411E+16</c:v>
                </c:pt>
                <c:pt idx="2016">
                  <c:v>8.399E+16</c:v>
                </c:pt>
                <c:pt idx="2017">
                  <c:v>8.388E+16</c:v>
                </c:pt>
                <c:pt idx="2018">
                  <c:v>8.401E+16</c:v>
                </c:pt>
                <c:pt idx="2019">
                  <c:v>8.385E+16</c:v>
                </c:pt>
                <c:pt idx="2020">
                  <c:v>8.388E+16</c:v>
                </c:pt>
                <c:pt idx="2021">
                  <c:v>5.07E+16</c:v>
                </c:pt>
                <c:pt idx="2022">
                  <c:v>7.021E+16</c:v>
                </c:pt>
                <c:pt idx="2023">
                  <c:v>8.406E+16</c:v>
                </c:pt>
                <c:pt idx="2024">
                  <c:v>8.392E+16</c:v>
                </c:pt>
                <c:pt idx="2025">
                  <c:v>8.399E+16</c:v>
                </c:pt>
                <c:pt idx="2026">
                  <c:v>8.385E+16</c:v>
                </c:pt>
                <c:pt idx="2027">
                  <c:v>8.397E+16</c:v>
                </c:pt>
                <c:pt idx="2028">
                  <c:v>8.387E+16</c:v>
                </c:pt>
                <c:pt idx="2029">
                  <c:v>8.393E+16</c:v>
                </c:pt>
                <c:pt idx="2030">
                  <c:v>8.374E+16</c:v>
                </c:pt>
                <c:pt idx="2031">
                  <c:v>8.382E+16</c:v>
                </c:pt>
                <c:pt idx="2032">
                  <c:v>8.37E+16</c:v>
                </c:pt>
                <c:pt idx="2033">
                  <c:v>8.39E+16</c:v>
                </c:pt>
                <c:pt idx="2034">
                  <c:v>8.396E+16</c:v>
                </c:pt>
                <c:pt idx="2035">
                  <c:v>8.391E+16</c:v>
                </c:pt>
                <c:pt idx="2036">
                  <c:v>8.383E+16</c:v>
                </c:pt>
                <c:pt idx="2037">
                  <c:v>8.386E+16</c:v>
                </c:pt>
                <c:pt idx="2038">
                  <c:v>8.39E+16</c:v>
                </c:pt>
                <c:pt idx="2039">
                  <c:v>8.389E+16</c:v>
                </c:pt>
                <c:pt idx="2040">
                  <c:v>8.391E+16</c:v>
                </c:pt>
                <c:pt idx="2041">
                  <c:v>8.386E+16</c:v>
                </c:pt>
                <c:pt idx="2042">
                  <c:v>8.514E+16</c:v>
                </c:pt>
                <c:pt idx="2043">
                  <c:v>8.513E+16</c:v>
                </c:pt>
                <c:pt idx="2044">
                  <c:v>8.485E+16</c:v>
                </c:pt>
                <c:pt idx="2045">
                  <c:v>8.428E+16</c:v>
                </c:pt>
                <c:pt idx="2046">
                  <c:v>8.4E+16</c:v>
                </c:pt>
                <c:pt idx="2047">
                  <c:v>8.394E+16</c:v>
                </c:pt>
                <c:pt idx="2048">
                  <c:v>8.4E+16</c:v>
                </c:pt>
                <c:pt idx="2049">
                  <c:v>8.383E+16</c:v>
                </c:pt>
                <c:pt idx="2050">
                  <c:v>8.408E+16</c:v>
                </c:pt>
                <c:pt idx="2051">
                  <c:v>8.401E+16</c:v>
                </c:pt>
                <c:pt idx="2052">
                  <c:v>8.408E+16</c:v>
                </c:pt>
                <c:pt idx="2053">
                  <c:v>8.136E+16</c:v>
                </c:pt>
                <c:pt idx="2054">
                  <c:v>8.417E+16</c:v>
                </c:pt>
                <c:pt idx="2055">
                  <c:v>8.406E+16</c:v>
                </c:pt>
                <c:pt idx="2056">
                  <c:v>8.405E+16</c:v>
                </c:pt>
                <c:pt idx="2057">
                  <c:v>8.392E+16</c:v>
                </c:pt>
                <c:pt idx="2058">
                  <c:v>8.407E+16</c:v>
                </c:pt>
                <c:pt idx="2059">
                  <c:v>8.398E+16</c:v>
                </c:pt>
                <c:pt idx="2060">
                  <c:v>8.399E+16</c:v>
                </c:pt>
                <c:pt idx="2061">
                  <c:v>8.402E+16</c:v>
                </c:pt>
                <c:pt idx="2062">
                  <c:v>8.423E+16</c:v>
                </c:pt>
                <c:pt idx="2063">
                  <c:v>8.416E+16</c:v>
                </c:pt>
                <c:pt idx="2064">
                  <c:v>8.411E+16</c:v>
                </c:pt>
                <c:pt idx="2065">
                  <c:v>8.404E+16</c:v>
                </c:pt>
                <c:pt idx="2066">
                  <c:v>8.401E+16</c:v>
                </c:pt>
                <c:pt idx="2067">
                  <c:v>8.382E+16</c:v>
                </c:pt>
                <c:pt idx="2068">
                  <c:v>8.4E+16</c:v>
                </c:pt>
                <c:pt idx="2069">
                  <c:v>8.396E+16</c:v>
                </c:pt>
                <c:pt idx="2070">
                  <c:v>8.378E+16</c:v>
                </c:pt>
                <c:pt idx="2071">
                  <c:v>8.387E+16</c:v>
                </c:pt>
                <c:pt idx="2072">
                  <c:v>8.389E+16</c:v>
                </c:pt>
                <c:pt idx="2073">
                  <c:v>8.385E+16</c:v>
                </c:pt>
                <c:pt idx="2074">
                  <c:v>8.381E+16</c:v>
                </c:pt>
                <c:pt idx="2075">
                  <c:v>8.386E+16</c:v>
                </c:pt>
                <c:pt idx="2076">
                  <c:v>8.383E+16</c:v>
                </c:pt>
                <c:pt idx="2077">
                  <c:v>8.526E+16</c:v>
                </c:pt>
                <c:pt idx="2078">
                  <c:v>8.523E+16</c:v>
                </c:pt>
                <c:pt idx="2079">
                  <c:v>8.512E+16</c:v>
                </c:pt>
                <c:pt idx="2080">
                  <c:v>2.348E+16</c:v>
                </c:pt>
                <c:pt idx="2081">
                  <c:v>2.244E+16</c:v>
                </c:pt>
                <c:pt idx="2082">
                  <c:v>8.385E+16</c:v>
                </c:pt>
                <c:pt idx="2083">
                  <c:v>8.4E+16</c:v>
                </c:pt>
                <c:pt idx="2084">
                  <c:v>8.377E+16</c:v>
                </c:pt>
                <c:pt idx="2085">
                  <c:v>8.383E+16</c:v>
                </c:pt>
                <c:pt idx="2086">
                  <c:v>8.389E+16</c:v>
                </c:pt>
                <c:pt idx="2087">
                  <c:v>8.397E+16</c:v>
                </c:pt>
                <c:pt idx="2088">
                  <c:v>8.394E+16</c:v>
                </c:pt>
                <c:pt idx="2089">
                  <c:v>8.41E+16</c:v>
                </c:pt>
                <c:pt idx="2090">
                  <c:v>8.382E+16</c:v>
                </c:pt>
                <c:pt idx="2091">
                  <c:v>7.794E+16</c:v>
                </c:pt>
                <c:pt idx="2092">
                  <c:v>8.376E+16</c:v>
                </c:pt>
                <c:pt idx="2093">
                  <c:v>8.38E+16</c:v>
                </c:pt>
                <c:pt idx="2094">
                  <c:v>8.386E+16</c:v>
                </c:pt>
                <c:pt idx="2095">
                  <c:v>8.378E+16</c:v>
                </c:pt>
                <c:pt idx="2096">
                  <c:v>8.405E+16</c:v>
                </c:pt>
                <c:pt idx="2097">
                  <c:v>8.368E+16</c:v>
                </c:pt>
                <c:pt idx="2098">
                  <c:v>8.389E+16</c:v>
                </c:pt>
                <c:pt idx="2099">
                  <c:v>8.378E+16</c:v>
                </c:pt>
                <c:pt idx="2100">
                  <c:v>8.387E+16</c:v>
                </c:pt>
                <c:pt idx="2101">
                  <c:v>8.378E+16</c:v>
                </c:pt>
                <c:pt idx="2102">
                  <c:v>8.392E+16</c:v>
                </c:pt>
                <c:pt idx="2103">
                  <c:v>8.389E+16</c:v>
                </c:pt>
                <c:pt idx="2104">
                  <c:v>8.387E+16</c:v>
                </c:pt>
                <c:pt idx="2105">
                  <c:v>8.39E+16</c:v>
                </c:pt>
                <c:pt idx="2106">
                  <c:v>8.394E+16</c:v>
                </c:pt>
                <c:pt idx="2107">
                  <c:v>8.367E+16</c:v>
                </c:pt>
                <c:pt idx="2108">
                  <c:v>8.383E+16</c:v>
                </c:pt>
                <c:pt idx="2109">
                  <c:v>8.384E+16</c:v>
                </c:pt>
                <c:pt idx="2110">
                  <c:v>8.378E+16</c:v>
                </c:pt>
                <c:pt idx="2111">
                  <c:v>8.372E+16</c:v>
                </c:pt>
                <c:pt idx="2112">
                  <c:v>8.377E+16</c:v>
                </c:pt>
                <c:pt idx="2113">
                  <c:v>8.511E+16</c:v>
                </c:pt>
                <c:pt idx="2114">
                  <c:v>8.511E+16</c:v>
                </c:pt>
                <c:pt idx="2115">
                  <c:v>8.472E+16</c:v>
                </c:pt>
                <c:pt idx="2116">
                  <c:v>8.406E+16</c:v>
                </c:pt>
                <c:pt idx="2117">
                  <c:v>8.395E+16</c:v>
                </c:pt>
                <c:pt idx="2118">
                  <c:v>8.362E+16</c:v>
                </c:pt>
                <c:pt idx="2119">
                  <c:v>8.389E+16</c:v>
                </c:pt>
                <c:pt idx="2120">
                  <c:v>8.405E+16</c:v>
                </c:pt>
                <c:pt idx="2121">
                  <c:v>8.399E+16</c:v>
                </c:pt>
                <c:pt idx="2122">
                  <c:v>8.387E+16</c:v>
                </c:pt>
                <c:pt idx="2123">
                  <c:v>8.385E+16</c:v>
                </c:pt>
                <c:pt idx="2124">
                  <c:v>8.352E+16</c:v>
                </c:pt>
                <c:pt idx="2125">
                  <c:v>8.389E+16</c:v>
                </c:pt>
                <c:pt idx="2126">
                  <c:v>8.379E+16</c:v>
                </c:pt>
                <c:pt idx="2127">
                  <c:v>8.376E+16</c:v>
                </c:pt>
                <c:pt idx="2128">
                  <c:v>8.377E+16</c:v>
                </c:pt>
                <c:pt idx="2129">
                  <c:v>8.378E+16</c:v>
                </c:pt>
                <c:pt idx="2130">
                  <c:v>5.498E+16</c:v>
                </c:pt>
                <c:pt idx="2131">
                  <c:v>2.016E+16</c:v>
                </c:pt>
                <c:pt idx="2132">
                  <c:v>7.145E+16</c:v>
                </c:pt>
                <c:pt idx="2133">
                  <c:v>8.376E+16</c:v>
                </c:pt>
                <c:pt idx="2134">
                  <c:v>8.381E+16</c:v>
                </c:pt>
                <c:pt idx="2135">
                  <c:v>8.353E+16</c:v>
                </c:pt>
                <c:pt idx="2136">
                  <c:v>8.357E+16</c:v>
                </c:pt>
                <c:pt idx="2137">
                  <c:v>8.339E+16</c:v>
                </c:pt>
                <c:pt idx="2138">
                  <c:v>8.357E+16</c:v>
                </c:pt>
                <c:pt idx="2139">
                  <c:v>8.351E+16</c:v>
                </c:pt>
                <c:pt idx="2140">
                  <c:v>8.353E+16</c:v>
                </c:pt>
                <c:pt idx="2141">
                  <c:v>8.353E+16</c:v>
                </c:pt>
                <c:pt idx="2142">
                  <c:v>8.333E+16</c:v>
                </c:pt>
                <c:pt idx="2143">
                  <c:v>8.353E+16</c:v>
                </c:pt>
                <c:pt idx="2144">
                  <c:v>8.357E+16</c:v>
                </c:pt>
                <c:pt idx="2145">
                  <c:v>8.359E+16</c:v>
                </c:pt>
                <c:pt idx="2146">
                  <c:v>8.378E+16</c:v>
                </c:pt>
                <c:pt idx="2147">
                  <c:v>8.507E+16</c:v>
                </c:pt>
                <c:pt idx="2148">
                  <c:v>8.503E+16</c:v>
                </c:pt>
                <c:pt idx="2149">
                  <c:v>8.514E+16</c:v>
                </c:pt>
                <c:pt idx="2150">
                  <c:v>8.449E+16</c:v>
                </c:pt>
                <c:pt idx="2151">
                  <c:v>8.384E+16</c:v>
                </c:pt>
                <c:pt idx="2152">
                  <c:v>8.385E+16</c:v>
                </c:pt>
                <c:pt idx="2153">
                  <c:v>8.382E+16</c:v>
                </c:pt>
                <c:pt idx="2154">
                  <c:v>8.397E+16</c:v>
                </c:pt>
                <c:pt idx="2155">
                  <c:v>8.378E+16</c:v>
                </c:pt>
                <c:pt idx="2156">
                  <c:v>8.397E+16</c:v>
                </c:pt>
                <c:pt idx="2157">
                  <c:v>8.381E+16</c:v>
                </c:pt>
                <c:pt idx="2158">
                  <c:v>8.378E+16</c:v>
                </c:pt>
                <c:pt idx="2159">
                  <c:v>8.39E+16</c:v>
                </c:pt>
                <c:pt idx="2160">
                  <c:v>8.409E+16</c:v>
                </c:pt>
                <c:pt idx="2161">
                  <c:v>8.389E+16</c:v>
                </c:pt>
                <c:pt idx="2162">
                  <c:v>8.38E+16</c:v>
                </c:pt>
                <c:pt idx="2163">
                  <c:v>8.393E+16</c:v>
                </c:pt>
                <c:pt idx="2164">
                  <c:v>8.381E+16</c:v>
                </c:pt>
                <c:pt idx="2165">
                  <c:v>8.376E+16</c:v>
                </c:pt>
                <c:pt idx="2166">
                  <c:v>8.384E+16</c:v>
                </c:pt>
                <c:pt idx="2167">
                  <c:v>8.357E+16</c:v>
                </c:pt>
                <c:pt idx="2168">
                  <c:v>8.376E+16</c:v>
                </c:pt>
                <c:pt idx="2169">
                  <c:v>3.87E+16</c:v>
                </c:pt>
                <c:pt idx="2170">
                  <c:v>5.721E+16</c:v>
                </c:pt>
                <c:pt idx="2171">
                  <c:v>8.389E+16</c:v>
                </c:pt>
                <c:pt idx="2172">
                  <c:v>8.389E+16</c:v>
                </c:pt>
                <c:pt idx="2173">
                  <c:v>8.393E+16</c:v>
                </c:pt>
                <c:pt idx="2174">
                  <c:v>8.385E+16</c:v>
                </c:pt>
                <c:pt idx="2175">
                  <c:v>8.38E+16</c:v>
                </c:pt>
                <c:pt idx="2176">
                  <c:v>8.382E+16</c:v>
                </c:pt>
                <c:pt idx="2177">
                  <c:v>8.371E+16</c:v>
                </c:pt>
                <c:pt idx="2178">
                  <c:v>8.378E+16</c:v>
                </c:pt>
                <c:pt idx="2179">
                  <c:v>8.371E+16</c:v>
                </c:pt>
                <c:pt idx="2180">
                  <c:v>8.381E+16</c:v>
                </c:pt>
                <c:pt idx="2181">
                  <c:v>8.376E+16</c:v>
                </c:pt>
                <c:pt idx="2182">
                  <c:v>8.532E+16</c:v>
                </c:pt>
                <c:pt idx="2183">
                  <c:v>8.526E+16</c:v>
                </c:pt>
                <c:pt idx="2184">
                  <c:v>8.534E+16</c:v>
                </c:pt>
                <c:pt idx="2185">
                  <c:v>8.451E+16</c:v>
                </c:pt>
                <c:pt idx="2186">
                  <c:v>8.389E+16</c:v>
                </c:pt>
                <c:pt idx="2187">
                  <c:v>8.385E+16</c:v>
                </c:pt>
                <c:pt idx="2188">
                  <c:v>8.387E+16</c:v>
                </c:pt>
                <c:pt idx="2189">
                  <c:v>8.383E+16</c:v>
                </c:pt>
                <c:pt idx="2190">
                  <c:v>8.383E+16</c:v>
                </c:pt>
                <c:pt idx="2191">
                  <c:v>8.384E+16</c:v>
                </c:pt>
                <c:pt idx="2192">
                  <c:v>8.388E+16</c:v>
                </c:pt>
                <c:pt idx="2193">
                  <c:v>8.409E+16</c:v>
                </c:pt>
                <c:pt idx="2194">
                  <c:v>8.39E+16</c:v>
                </c:pt>
                <c:pt idx="2195">
                  <c:v>7.8E+16</c:v>
                </c:pt>
                <c:pt idx="2196">
                  <c:v>3.192E+16</c:v>
                </c:pt>
                <c:pt idx="2197">
                  <c:v>6.31E+16</c:v>
                </c:pt>
                <c:pt idx="2198">
                  <c:v>8.412E+16</c:v>
                </c:pt>
                <c:pt idx="2199">
                  <c:v>8.407E+16</c:v>
                </c:pt>
                <c:pt idx="2200">
                  <c:v>8.414E+16</c:v>
                </c:pt>
                <c:pt idx="2201">
                  <c:v>8.407E+16</c:v>
                </c:pt>
                <c:pt idx="2202">
                  <c:v>8.398E+16</c:v>
                </c:pt>
                <c:pt idx="2203">
                  <c:v>8.401E+16</c:v>
                </c:pt>
                <c:pt idx="2204">
                  <c:v>8.386E+16</c:v>
                </c:pt>
                <c:pt idx="2205">
                  <c:v>7.773E+16</c:v>
                </c:pt>
                <c:pt idx="2206">
                  <c:v>2.63E+16</c:v>
                </c:pt>
                <c:pt idx="2207">
                  <c:v>2.667E+16</c:v>
                </c:pt>
                <c:pt idx="2208">
                  <c:v>2.672E+16</c:v>
                </c:pt>
                <c:pt idx="2209">
                  <c:v>2.682E+16</c:v>
                </c:pt>
                <c:pt idx="2210">
                  <c:v>2.966E+16</c:v>
                </c:pt>
                <c:pt idx="2211">
                  <c:v>8.385E+16</c:v>
                </c:pt>
                <c:pt idx="2212">
                  <c:v>8.368E+16</c:v>
                </c:pt>
                <c:pt idx="2213">
                  <c:v>8.39E+16</c:v>
                </c:pt>
                <c:pt idx="2214">
                  <c:v>8.378E+16</c:v>
                </c:pt>
                <c:pt idx="2215">
                  <c:v>8.395E+16</c:v>
                </c:pt>
                <c:pt idx="2216">
                  <c:v>8.392E+16</c:v>
                </c:pt>
                <c:pt idx="2217">
                  <c:v>8.532E+16</c:v>
                </c:pt>
                <c:pt idx="2218">
                  <c:v>8.523E+16</c:v>
                </c:pt>
                <c:pt idx="2219">
                  <c:v>8.49E+16</c:v>
                </c:pt>
                <c:pt idx="2220">
                  <c:v>8.409E+16</c:v>
                </c:pt>
                <c:pt idx="2221">
                  <c:v>8.719E+16</c:v>
                </c:pt>
                <c:pt idx="2222">
                  <c:v>8.744E+16</c:v>
                </c:pt>
                <c:pt idx="2223">
                  <c:v>8.735E+16</c:v>
                </c:pt>
                <c:pt idx="2224">
                  <c:v>8.742E+16</c:v>
                </c:pt>
                <c:pt idx="2225">
                  <c:v>8.732E+16</c:v>
                </c:pt>
                <c:pt idx="2226">
                  <c:v>8.733E+16</c:v>
                </c:pt>
                <c:pt idx="2227">
                  <c:v>8.736E+16</c:v>
                </c:pt>
                <c:pt idx="2228">
                  <c:v>8.732E+16</c:v>
                </c:pt>
                <c:pt idx="2229">
                  <c:v>8.462E+16</c:v>
                </c:pt>
                <c:pt idx="2230">
                  <c:v>8.728E+16</c:v>
                </c:pt>
                <c:pt idx="2231">
                  <c:v>8.719E+16</c:v>
                </c:pt>
                <c:pt idx="2232">
                  <c:v>8.719E+16</c:v>
                </c:pt>
                <c:pt idx="2233">
                  <c:v>8.716E+16</c:v>
                </c:pt>
                <c:pt idx="2234">
                  <c:v>8.714E+16</c:v>
                </c:pt>
                <c:pt idx="2235">
                  <c:v>8.741E+16</c:v>
                </c:pt>
                <c:pt idx="2236">
                  <c:v>8.729E+16</c:v>
                </c:pt>
                <c:pt idx="2237">
                  <c:v>8.724E+16</c:v>
                </c:pt>
                <c:pt idx="2238">
                  <c:v>8.739E+16</c:v>
                </c:pt>
                <c:pt idx="2239">
                  <c:v>8.721E+16</c:v>
                </c:pt>
                <c:pt idx="2240">
                  <c:v>8.726E+16</c:v>
                </c:pt>
                <c:pt idx="2241">
                  <c:v>8.732E+16</c:v>
                </c:pt>
                <c:pt idx="2242">
                  <c:v>8.739E+16</c:v>
                </c:pt>
                <c:pt idx="2243">
                  <c:v>8.734E+16</c:v>
                </c:pt>
                <c:pt idx="2244">
                  <c:v>8.728E+16</c:v>
                </c:pt>
                <c:pt idx="2245">
                  <c:v>8.715E+16</c:v>
                </c:pt>
                <c:pt idx="2246">
                  <c:v>8.262E+16</c:v>
                </c:pt>
                <c:pt idx="2247">
                  <c:v>8.389E+16</c:v>
                </c:pt>
                <c:pt idx="2248">
                  <c:v>8.389E+16</c:v>
                </c:pt>
                <c:pt idx="2249">
                  <c:v>6.777E+16</c:v>
                </c:pt>
                <c:pt idx="2250">
                  <c:v>5.352E+16</c:v>
                </c:pt>
                <c:pt idx="2251">
                  <c:v>8.368E+16</c:v>
                </c:pt>
                <c:pt idx="2252">
                  <c:v>8.385E+16</c:v>
                </c:pt>
                <c:pt idx="2253">
                  <c:v>8.402E+16</c:v>
                </c:pt>
                <c:pt idx="2254">
                  <c:v>8.394E+16</c:v>
                </c:pt>
                <c:pt idx="2255">
                  <c:v>8.388E+16</c:v>
                </c:pt>
                <c:pt idx="2256">
                  <c:v>8.372E+16</c:v>
                </c:pt>
                <c:pt idx="2257">
                  <c:v>8.387E+16</c:v>
                </c:pt>
                <c:pt idx="2258">
                  <c:v>8.383E+16</c:v>
                </c:pt>
                <c:pt idx="2259">
                  <c:v>8.518E+16</c:v>
                </c:pt>
                <c:pt idx="2260">
                  <c:v>8.524E+16</c:v>
                </c:pt>
                <c:pt idx="2261">
                  <c:v>8.509E+16</c:v>
                </c:pt>
                <c:pt idx="2262">
                  <c:v>8.438E+16</c:v>
                </c:pt>
                <c:pt idx="2263">
                  <c:v>7.893E+16</c:v>
                </c:pt>
                <c:pt idx="2264">
                  <c:v>8.408E+16</c:v>
                </c:pt>
                <c:pt idx="2265">
                  <c:v>8.415E+16</c:v>
                </c:pt>
                <c:pt idx="2266">
                  <c:v>8.423E+16</c:v>
                </c:pt>
                <c:pt idx="2267">
                  <c:v>8.414E+16</c:v>
                </c:pt>
                <c:pt idx="2268">
                  <c:v>8.58E+16</c:v>
                </c:pt>
                <c:pt idx="2269">
                  <c:v>8.726E+16</c:v>
                </c:pt>
                <c:pt idx="2270">
                  <c:v>8.748E+16</c:v>
                </c:pt>
                <c:pt idx="2271">
                  <c:v>8.736E+16</c:v>
                </c:pt>
                <c:pt idx="2272">
                  <c:v>8.724E+16</c:v>
                </c:pt>
                <c:pt idx="2273">
                  <c:v>8.721E+16</c:v>
                </c:pt>
                <c:pt idx="2274">
                  <c:v>8.744E+16</c:v>
                </c:pt>
                <c:pt idx="2275">
                  <c:v>8.761E+16</c:v>
                </c:pt>
                <c:pt idx="2276">
                  <c:v>8.752E+16</c:v>
                </c:pt>
                <c:pt idx="2277">
                  <c:v>8.745E+16</c:v>
                </c:pt>
                <c:pt idx="2278">
                  <c:v>8.743E+16</c:v>
                </c:pt>
                <c:pt idx="2279">
                  <c:v>8.744E+16</c:v>
                </c:pt>
                <c:pt idx="2280">
                  <c:v>8.749E+16</c:v>
                </c:pt>
                <c:pt idx="2281">
                  <c:v>8.74E+16</c:v>
                </c:pt>
                <c:pt idx="2282">
                  <c:v>8.756E+16</c:v>
                </c:pt>
                <c:pt idx="2283">
                  <c:v>8.741E+16</c:v>
                </c:pt>
                <c:pt idx="2284">
                  <c:v>8.749E+16</c:v>
                </c:pt>
                <c:pt idx="2285">
                  <c:v>8.739E+16</c:v>
                </c:pt>
                <c:pt idx="2286">
                  <c:v>8.754E+16</c:v>
                </c:pt>
                <c:pt idx="2287">
                  <c:v>8.766E+16</c:v>
                </c:pt>
                <c:pt idx="2288">
                  <c:v>8.754E+16</c:v>
                </c:pt>
                <c:pt idx="2289">
                  <c:v>8.762E+16</c:v>
                </c:pt>
                <c:pt idx="2290">
                  <c:v>8.765E+16</c:v>
                </c:pt>
                <c:pt idx="2291">
                  <c:v>8.744E+16</c:v>
                </c:pt>
                <c:pt idx="2292">
                  <c:v>8.75E+16</c:v>
                </c:pt>
                <c:pt idx="2293">
                  <c:v>8.754E+16</c:v>
                </c:pt>
                <c:pt idx="2294">
                  <c:v>8.763E+16</c:v>
                </c:pt>
                <c:pt idx="2295">
                  <c:v>8.754E+16</c:v>
                </c:pt>
                <c:pt idx="2296">
                  <c:v>8.749E+16</c:v>
                </c:pt>
                <c:pt idx="2297">
                  <c:v>8.74E+16</c:v>
                </c:pt>
                <c:pt idx="2298">
                  <c:v>8.765E+16</c:v>
                </c:pt>
                <c:pt idx="2299">
                  <c:v>8.749E+16</c:v>
                </c:pt>
                <c:pt idx="2300">
                  <c:v>8.75E+16</c:v>
                </c:pt>
                <c:pt idx="2301">
                  <c:v>9212000000000000</c:v>
                </c:pt>
                <c:pt idx="2302">
                  <c:v>8.756E+16</c:v>
                </c:pt>
                <c:pt idx="2303">
                  <c:v>8.764E+16</c:v>
                </c:pt>
                <c:pt idx="2304">
                  <c:v>8.756E+16</c:v>
                </c:pt>
                <c:pt idx="2305">
                  <c:v>8.751E+16</c:v>
                </c:pt>
                <c:pt idx="2306">
                  <c:v>8.75E+16</c:v>
                </c:pt>
                <c:pt idx="2307">
                  <c:v>8.757E+16</c:v>
                </c:pt>
                <c:pt idx="2308">
                  <c:v>8.741E+16</c:v>
                </c:pt>
                <c:pt idx="2309">
                  <c:v>8.76E+16</c:v>
                </c:pt>
                <c:pt idx="2310">
                  <c:v>8.754E+16</c:v>
                </c:pt>
                <c:pt idx="2311">
                  <c:v>8.767E+16</c:v>
                </c:pt>
                <c:pt idx="2312">
                  <c:v>8.762E+16</c:v>
                </c:pt>
                <c:pt idx="2313">
                  <c:v>8.761E+16</c:v>
                </c:pt>
                <c:pt idx="2314">
                  <c:v>8.749E+16</c:v>
                </c:pt>
                <c:pt idx="2315">
                  <c:v>8.75E+16</c:v>
                </c:pt>
                <c:pt idx="2316">
                  <c:v>8.754E+16</c:v>
                </c:pt>
                <c:pt idx="2317">
                  <c:v>8.751E+16</c:v>
                </c:pt>
                <c:pt idx="2318">
                  <c:v>8.756E+16</c:v>
                </c:pt>
                <c:pt idx="2319">
                  <c:v>8.748E+16</c:v>
                </c:pt>
                <c:pt idx="2320">
                  <c:v>8.755E+16</c:v>
                </c:pt>
                <c:pt idx="2321">
                  <c:v>8.784E+16</c:v>
                </c:pt>
                <c:pt idx="2322">
                  <c:v>8.766E+16</c:v>
                </c:pt>
                <c:pt idx="2323">
                  <c:v>8.769E+16</c:v>
                </c:pt>
                <c:pt idx="2324">
                  <c:v>8.76E+16</c:v>
                </c:pt>
                <c:pt idx="2325">
                  <c:v>8.768E+16</c:v>
                </c:pt>
                <c:pt idx="2326">
                  <c:v>8.768E+16</c:v>
                </c:pt>
                <c:pt idx="2327">
                  <c:v>8.761E+16</c:v>
                </c:pt>
                <c:pt idx="2328">
                  <c:v>8.754E+16</c:v>
                </c:pt>
                <c:pt idx="2329">
                  <c:v>8.764E+16</c:v>
                </c:pt>
                <c:pt idx="2330">
                  <c:v>8.76E+16</c:v>
                </c:pt>
                <c:pt idx="2331">
                  <c:v>8.557E+16</c:v>
                </c:pt>
                <c:pt idx="2332">
                  <c:v>8.364E+16</c:v>
                </c:pt>
                <c:pt idx="2333">
                  <c:v>8.425E+16</c:v>
                </c:pt>
                <c:pt idx="2334">
                  <c:v>8.422E+16</c:v>
                </c:pt>
                <c:pt idx="2335">
                  <c:v>8.413E+16</c:v>
                </c:pt>
                <c:pt idx="2336">
                  <c:v>8.397E+16</c:v>
                </c:pt>
                <c:pt idx="2337">
                  <c:v>8.416E+16</c:v>
                </c:pt>
                <c:pt idx="2338">
                  <c:v>8.402E+16</c:v>
                </c:pt>
                <c:pt idx="2339">
                  <c:v>8.408E+16</c:v>
                </c:pt>
                <c:pt idx="2340">
                  <c:v>8.377E+16</c:v>
                </c:pt>
                <c:pt idx="2341">
                  <c:v>8.383E+16</c:v>
                </c:pt>
                <c:pt idx="2342">
                  <c:v>8.386E+16</c:v>
                </c:pt>
                <c:pt idx="2343">
                  <c:v>8.407E+16</c:v>
                </c:pt>
                <c:pt idx="2344">
                  <c:v>8.39E+16</c:v>
                </c:pt>
                <c:pt idx="2345">
                  <c:v>8.383E+16</c:v>
                </c:pt>
                <c:pt idx="2346">
                  <c:v>8.396E+16</c:v>
                </c:pt>
                <c:pt idx="2347">
                  <c:v>8.415E+16</c:v>
                </c:pt>
                <c:pt idx="2348">
                  <c:v>8.397E+16</c:v>
                </c:pt>
                <c:pt idx="2349">
                  <c:v>8.356E+16</c:v>
                </c:pt>
                <c:pt idx="2350">
                  <c:v>8.384E+16</c:v>
                </c:pt>
                <c:pt idx="2351">
                  <c:v>8.338E+16</c:v>
                </c:pt>
                <c:pt idx="2352">
                  <c:v>8.38E+16</c:v>
                </c:pt>
                <c:pt idx="2353">
                  <c:v>8.389E+16</c:v>
                </c:pt>
                <c:pt idx="2354">
                  <c:v>8.42E+16</c:v>
                </c:pt>
                <c:pt idx="2355">
                  <c:v>8.411E+16</c:v>
                </c:pt>
                <c:pt idx="2356">
                  <c:v>8.43E+16</c:v>
                </c:pt>
                <c:pt idx="2357">
                  <c:v>8.567E+16</c:v>
                </c:pt>
                <c:pt idx="2358">
                  <c:v>8.552E+16</c:v>
                </c:pt>
                <c:pt idx="2359">
                  <c:v>8.564E+16</c:v>
                </c:pt>
                <c:pt idx="2360">
                  <c:v>8.487E+16</c:v>
                </c:pt>
                <c:pt idx="2361">
                  <c:v>8.441E+16</c:v>
                </c:pt>
                <c:pt idx="2362">
                  <c:v>8.438E+16</c:v>
                </c:pt>
                <c:pt idx="2363">
                  <c:v>8.436E+16</c:v>
                </c:pt>
                <c:pt idx="2364">
                  <c:v>8.444E+16</c:v>
                </c:pt>
                <c:pt idx="2365">
                  <c:v>8.435E+16</c:v>
                </c:pt>
                <c:pt idx="2366">
                  <c:v>8.448E+16</c:v>
                </c:pt>
                <c:pt idx="2367">
                  <c:v>8.43E+16</c:v>
                </c:pt>
                <c:pt idx="2368">
                  <c:v>8.445E+16</c:v>
                </c:pt>
                <c:pt idx="2369">
                  <c:v>8.428E+16</c:v>
                </c:pt>
                <c:pt idx="2370">
                  <c:v>8.424E+16</c:v>
                </c:pt>
                <c:pt idx="2371">
                  <c:v>8.446E+16</c:v>
                </c:pt>
                <c:pt idx="2372">
                  <c:v>8.455E+16</c:v>
                </c:pt>
                <c:pt idx="2373">
                  <c:v>8.457E+16</c:v>
                </c:pt>
                <c:pt idx="2374">
                  <c:v>8.429E+16</c:v>
                </c:pt>
                <c:pt idx="2375">
                  <c:v>8.448E+16</c:v>
                </c:pt>
                <c:pt idx="2376">
                  <c:v>6.671E+16</c:v>
                </c:pt>
                <c:pt idx="2377">
                  <c:v>3.756E+16</c:v>
                </c:pt>
                <c:pt idx="2378">
                  <c:v>8.449E+16</c:v>
                </c:pt>
                <c:pt idx="2379">
                  <c:v>8.442E+16</c:v>
                </c:pt>
                <c:pt idx="2380">
                  <c:v>8.456E+16</c:v>
                </c:pt>
                <c:pt idx="2381">
                  <c:v>8.446E+16</c:v>
                </c:pt>
                <c:pt idx="2382">
                  <c:v>8.417E+16</c:v>
                </c:pt>
                <c:pt idx="2383">
                  <c:v>8.434E+16</c:v>
                </c:pt>
                <c:pt idx="2384">
                  <c:v>8.443E+16</c:v>
                </c:pt>
                <c:pt idx="2385">
                  <c:v>8.439E+16</c:v>
                </c:pt>
                <c:pt idx="2386">
                  <c:v>8.403E+16</c:v>
                </c:pt>
                <c:pt idx="2387">
                  <c:v>8.398E+16</c:v>
                </c:pt>
                <c:pt idx="2388">
                  <c:v>8.438E+16</c:v>
                </c:pt>
                <c:pt idx="2389">
                  <c:v>8.424E+16</c:v>
                </c:pt>
                <c:pt idx="2390">
                  <c:v>8.433E+16</c:v>
                </c:pt>
                <c:pt idx="2391">
                  <c:v>2.559E+16</c:v>
                </c:pt>
                <c:pt idx="2392">
                  <c:v>5.692E+16</c:v>
                </c:pt>
                <c:pt idx="2393">
                  <c:v>8.501E+16</c:v>
                </c:pt>
                <c:pt idx="2394">
                  <c:v>8.586E+16</c:v>
                </c:pt>
                <c:pt idx="2395">
                  <c:v>8.525E+16</c:v>
                </c:pt>
                <c:pt idx="2396">
                  <c:v>8.458E+16</c:v>
                </c:pt>
                <c:pt idx="2397">
                  <c:v>8.451E+16</c:v>
                </c:pt>
                <c:pt idx="2398">
                  <c:v>8.459E+16</c:v>
                </c:pt>
                <c:pt idx="2399">
                  <c:v>8.448E+16</c:v>
                </c:pt>
                <c:pt idx="2400">
                  <c:v>8.429E+16</c:v>
                </c:pt>
                <c:pt idx="2401">
                  <c:v>8.425E+16</c:v>
                </c:pt>
                <c:pt idx="2402">
                  <c:v>8.432E+16</c:v>
                </c:pt>
                <c:pt idx="2403">
                  <c:v>8.447E+16</c:v>
                </c:pt>
                <c:pt idx="2404">
                  <c:v>8.441E+16</c:v>
                </c:pt>
                <c:pt idx="2405">
                  <c:v>8.446E+16</c:v>
                </c:pt>
                <c:pt idx="2406">
                  <c:v>8.448E+16</c:v>
                </c:pt>
                <c:pt idx="2407">
                  <c:v>8.449E+16</c:v>
                </c:pt>
                <c:pt idx="2408">
                  <c:v>8.462E+16</c:v>
                </c:pt>
                <c:pt idx="2409">
                  <c:v>8.455E+16</c:v>
                </c:pt>
                <c:pt idx="2410">
                  <c:v>8.451E+16</c:v>
                </c:pt>
                <c:pt idx="2411">
                  <c:v>8.461E+16</c:v>
                </c:pt>
                <c:pt idx="2412">
                  <c:v>8.419E+16</c:v>
                </c:pt>
                <c:pt idx="2413">
                  <c:v>8.383E+16</c:v>
                </c:pt>
                <c:pt idx="2414">
                  <c:v>8.443E+16</c:v>
                </c:pt>
                <c:pt idx="2415">
                  <c:v>8.466E+16</c:v>
                </c:pt>
                <c:pt idx="2416">
                  <c:v>8.452E+16</c:v>
                </c:pt>
                <c:pt idx="2417">
                  <c:v>8.451E+16</c:v>
                </c:pt>
                <c:pt idx="2418">
                  <c:v>5.181E+16</c:v>
                </c:pt>
                <c:pt idx="2419">
                  <c:v>8.448E+16</c:v>
                </c:pt>
                <c:pt idx="2420">
                  <c:v>8.451E+16</c:v>
                </c:pt>
                <c:pt idx="2421">
                  <c:v>8.437E+16</c:v>
                </c:pt>
                <c:pt idx="2422">
                  <c:v>8.439E+16</c:v>
                </c:pt>
                <c:pt idx="2423">
                  <c:v>8.425E+16</c:v>
                </c:pt>
                <c:pt idx="2424">
                  <c:v>8.437E+16</c:v>
                </c:pt>
                <c:pt idx="2425">
                  <c:v>8.442E+16</c:v>
                </c:pt>
                <c:pt idx="2426">
                  <c:v>8.432E+16</c:v>
                </c:pt>
                <c:pt idx="2427">
                  <c:v>8.471E+16</c:v>
                </c:pt>
                <c:pt idx="2428">
                  <c:v>8.529E+16</c:v>
                </c:pt>
                <c:pt idx="2429">
                  <c:v>8.572E+16</c:v>
                </c:pt>
                <c:pt idx="2430">
                  <c:v>8.535E+16</c:v>
                </c:pt>
                <c:pt idx="2431">
                  <c:v>566300000000000</c:v>
                </c:pt>
                <c:pt idx="2432">
                  <c:v>2.128E+16</c:v>
                </c:pt>
                <c:pt idx="2433">
                  <c:v>8.446E+16</c:v>
                </c:pt>
                <c:pt idx="2434">
                  <c:v>8.456E+16</c:v>
                </c:pt>
                <c:pt idx="2435">
                  <c:v>8.444E+16</c:v>
                </c:pt>
                <c:pt idx="2436">
                  <c:v>8.435E+16</c:v>
                </c:pt>
                <c:pt idx="2437">
                  <c:v>8.439E+16</c:v>
                </c:pt>
                <c:pt idx="2438">
                  <c:v>8.417E+16</c:v>
                </c:pt>
                <c:pt idx="2439">
                  <c:v>8.441E+16</c:v>
                </c:pt>
                <c:pt idx="2440">
                  <c:v>8.412E+16</c:v>
                </c:pt>
                <c:pt idx="2441">
                  <c:v>8.558E+16</c:v>
                </c:pt>
                <c:pt idx="2442">
                  <c:v>8.411E+16</c:v>
                </c:pt>
                <c:pt idx="2443">
                  <c:v>8.401E+16</c:v>
                </c:pt>
                <c:pt idx="2444">
                  <c:v>8.413E+16</c:v>
                </c:pt>
                <c:pt idx="2445">
                  <c:v>8.404E+16</c:v>
                </c:pt>
                <c:pt idx="2446">
                  <c:v>8.42E+16</c:v>
                </c:pt>
                <c:pt idx="2447">
                  <c:v>8.408E+16</c:v>
                </c:pt>
                <c:pt idx="2448">
                  <c:v>8.411E+16</c:v>
                </c:pt>
                <c:pt idx="2449">
                  <c:v>8.381E+16</c:v>
                </c:pt>
                <c:pt idx="2450">
                  <c:v>8.407E+16</c:v>
                </c:pt>
                <c:pt idx="2451">
                  <c:v>8.393E+16</c:v>
                </c:pt>
                <c:pt idx="2452">
                  <c:v>8.393E+16</c:v>
                </c:pt>
                <c:pt idx="2453">
                  <c:v>8.398E+16</c:v>
                </c:pt>
                <c:pt idx="2454">
                  <c:v>8.414E+16</c:v>
                </c:pt>
                <c:pt idx="2455">
                  <c:v>8.414E+16</c:v>
                </c:pt>
                <c:pt idx="2456">
                  <c:v>8.407E+16</c:v>
                </c:pt>
                <c:pt idx="2457">
                  <c:v>8.397E+16</c:v>
                </c:pt>
                <c:pt idx="2458">
                  <c:v>8.405E+16</c:v>
                </c:pt>
                <c:pt idx="2459">
                  <c:v>8.413E+16</c:v>
                </c:pt>
                <c:pt idx="2460">
                  <c:v>8.412E+16</c:v>
                </c:pt>
                <c:pt idx="2461">
                  <c:v>8.408E+16</c:v>
                </c:pt>
                <c:pt idx="2462">
                  <c:v>7.268E+16</c:v>
                </c:pt>
                <c:pt idx="2463">
                  <c:v>4.003E+16</c:v>
                </c:pt>
                <c:pt idx="2464">
                  <c:v>8.518E+16</c:v>
                </c:pt>
                <c:pt idx="2465">
                  <c:v>8.464E+16</c:v>
                </c:pt>
                <c:pt idx="2466">
                  <c:v>8.453E+16</c:v>
                </c:pt>
                <c:pt idx="2467">
                  <c:v>8.431E+16</c:v>
                </c:pt>
                <c:pt idx="2468">
                  <c:v>8.471E+16</c:v>
                </c:pt>
                <c:pt idx="2469">
                  <c:v>8.468E+16</c:v>
                </c:pt>
                <c:pt idx="2470">
                  <c:v>8.457E+16</c:v>
                </c:pt>
                <c:pt idx="2471">
                  <c:v>8.453E+16</c:v>
                </c:pt>
                <c:pt idx="2472">
                  <c:v>8.455E+16</c:v>
                </c:pt>
                <c:pt idx="2473">
                  <c:v>8.456E+16</c:v>
                </c:pt>
                <c:pt idx="2474">
                  <c:v>8.461E+16</c:v>
                </c:pt>
                <c:pt idx="2475">
                  <c:v>8.457E+16</c:v>
                </c:pt>
                <c:pt idx="2476">
                  <c:v>8.448E+16</c:v>
                </c:pt>
                <c:pt idx="2477">
                  <c:v>8.446E+16</c:v>
                </c:pt>
                <c:pt idx="2478">
                  <c:v>8.441E+16</c:v>
                </c:pt>
                <c:pt idx="2479">
                  <c:v>8.434E+16</c:v>
                </c:pt>
                <c:pt idx="2480">
                  <c:v>8.441E+16</c:v>
                </c:pt>
                <c:pt idx="2481">
                  <c:v>8.448E+16</c:v>
                </c:pt>
                <c:pt idx="2482">
                  <c:v>8.441E+16</c:v>
                </c:pt>
                <c:pt idx="2483">
                  <c:v>8.444E+16</c:v>
                </c:pt>
                <c:pt idx="2484">
                  <c:v>8.443E+16</c:v>
                </c:pt>
                <c:pt idx="2485">
                  <c:v>5.48E+16</c:v>
                </c:pt>
                <c:pt idx="2486">
                  <c:v>4.97E+16</c:v>
                </c:pt>
                <c:pt idx="2487">
                  <c:v>1.538E+16</c:v>
                </c:pt>
                <c:pt idx="2488">
                  <c:v>8.45E+16</c:v>
                </c:pt>
                <c:pt idx="2489">
                  <c:v>8.457E+16</c:v>
                </c:pt>
                <c:pt idx="2490">
                  <c:v>8.446E+16</c:v>
                </c:pt>
                <c:pt idx="2491">
                  <c:v>8.431E+16</c:v>
                </c:pt>
                <c:pt idx="2492">
                  <c:v>8.448E+16</c:v>
                </c:pt>
                <c:pt idx="2493">
                  <c:v>8.446E+16</c:v>
                </c:pt>
                <c:pt idx="2494">
                  <c:v>8.425E+16</c:v>
                </c:pt>
                <c:pt idx="2495">
                  <c:v>8.553E+16</c:v>
                </c:pt>
                <c:pt idx="2496">
                  <c:v>8.559E+16</c:v>
                </c:pt>
                <c:pt idx="2497">
                  <c:v>8.534E+16</c:v>
                </c:pt>
                <c:pt idx="2498">
                  <c:v>8.45E+16</c:v>
                </c:pt>
                <c:pt idx="2499">
                  <c:v>8.429E+16</c:v>
                </c:pt>
                <c:pt idx="2500">
                  <c:v>8.431E+16</c:v>
                </c:pt>
                <c:pt idx="2501">
                  <c:v>8.433E+16</c:v>
                </c:pt>
                <c:pt idx="2502">
                  <c:v>8.448E+16</c:v>
                </c:pt>
                <c:pt idx="2503">
                  <c:v>8.444E+16</c:v>
                </c:pt>
                <c:pt idx="2504">
                  <c:v>8.44E+16</c:v>
                </c:pt>
                <c:pt idx="2505">
                  <c:v>8.42E+16</c:v>
                </c:pt>
                <c:pt idx="2506">
                  <c:v>8.442E+16</c:v>
                </c:pt>
                <c:pt idx="2507">
                  <c:v>8.462E+16</c:v>
                </c:pt>
                <c:pt idx="2508">
                  <c:v>8.456E+16</c:v>
                </c:pt>
                <c:pt idx="2509">
                  <c:v>8.467E+16</c:v>
                </c:pt>
                <c:pt idx="2510">
                  <c:v>8.455E+16</c:v>
                </c:pt>
                <c:pt idx="2511">
                  <c:v>8.456E+16</c:v>
                </c:pt>
                <c:pt idx="2512">
                  <c:v>8.456E+16</c:v>
                </c:pt>
                <c:pt idx="2513">
                  <c:v>8.455E+16</c:v>
                </c:pt>
                <c:pt idx="2514">
                  <c:v>8.456E+16</c:v>
                </c:pt>
                <c:pt idx="2515">
                  <c:v>8.456E+16</c:v>
                </c:pt>
                <c:pt idx="2516">
                  <c:v>8.449E+16</c:v>
                </c:pt>
                <c:pt idx="2517">
                  <c:v>8.453E+16</c:v>
                </c:pt>
                <c:pt idx="2518">
                  <c:v>8.432E+16</c:v>
                </c:pt>
                <c:pt idx="2519">
                  <c:v>8.433E+16</c:v>
                </c:pt>
                <c:pt idx="2520">
                  <c:v>8.437E+16</c:v>
                </c:pt>
                <c:pt idx="2521">
                  <c:v>8.439E+16</c:v>
                </c:pt>
                <c:pt idx="2522">
                  <c:v>8.433E+16</c:v>
                </c:pt>
                <c:pt idx="2523">
                  <c:v>8.435E+16</c:v>
                </c:pt>
                <c:pt idx="2524">
                  <c:v>8.416E+16</c:v>
                </c:pt>
                <c:pt idx="2525">
                  <c:v>8.435E+16</c:v>
                </c:pt>
                <c:pt idx="2526">
                  <c:v>8.436E+16</c:v>
                </c:pt>
                <c:pt idx="2527">
                  <c:v>8.437E+16</c:v>
                </c:pt>
                <c:pt idx="2528">
                  <c:v>8.358E+16</c:v>
                </c:pt>
                <c:pt idx="2529">
                  <c:v>8.433E+16</c:v>
                </c:pt>
                <c:pt idx="2530">
                  <c:v>8.55E+16</c:v>
                </c:pt>
                <c:pt idx="2531">
                  <c:v>8.546E+16</c:v>
                </c:pt>
                <c:pt idx="2532">
                  <c:v>8.568E+16</c:v>
                </c:pt>
                <c:pt idx="2533">
                  <c:v>8.52E+16</c:v>
                </c:pt>
                <c:pt idx="2534">
                  <c:v>8.056E+16</c:v>
                </c:pt>
                <c:pt idx="2535">
                  <c:v>8.46E+16</c:v>
                </c:pt>
                <c:pt idx="2536">
                  <c:v>8.464E+16</c:v>
                </c:pt>
                <c:pt idx="2537">
                  <c:v>8.468E+16</c:v>
                </c:pt>
                <c:pt idx="2538">
                  <c:v>8.464E+16</c:v>
                </c:pt>
                <c:pt idx="2539">
                  <c:v>8.463E+16</c:v>
                </c:pt>
                <c:pt idx="2540">
                  <c:v>8.455E+16</c:v>
                </c:pt>
                <c:pt idx="2541">
                  <c:v>8.458E+16</c:v>
                </c:pt>
                <c:pt idx="2542">
                  <c:v>8.465E+16</c:v>
                </c:pt>
                <c:pt idx="2543">
                  <c:v>8.472E+16</c:v>
                </c:pt>
                <c:pt idx="2544">
                  <c:v>8.449E+16</c:v>
                </c:pt>
                <c:pt idx="2545">
                  <c:v>8.449E+16</c:v>
                </c:pt>
                <c:pt idx="2546">
                  <c:v>8.461E+16</c:v>
                </c:pt>
                <c:pt idx="2547">
                  <c:v>8.457E+16</c:v>
                </c:pt>
                <c:pt idx="2548">
                  <c:v>8.453E+16</c:v>
                </c:pt>
                <c:pt idx="2549">
                  <c:v>8.459E+16</c:v>
                </c:pt>
                <c:pt idx="2550">
                  <c:v>8.465E+16</c:v>
                </c:pt>
                <c:pt idx="2551">
                  <c:v>8.449E+16</c:v>
                </c:pt>
                <c:pt idx="2552">
                  <c:v>8.454E+16</c:v>
                </c:pt>
                <c:pt idx="2553">
                  <c:v>8.473E+16</c:v>
                </c:pt>
                <c:pt idx="2554">
                  <c:v>8.443E+16</c:v>
                </c:pt>
                <c:pt idx="2555">
                  <c:v>8.453E+16</c:v>
                </c:pt>
                <c:pt idx="2556">
                  <c:v>8.426E+16</c:v>
                </c:pt>
                <c:pt idx="2557">
                  <c:v>8.452E+16</c:v>
                </c:pt>
                <c:pt idx="2558">
                  <c:v>6.673E+16</c:v>
                </c:pt>
                <c:pt idx="2559">
                  <c:v>8.439E+16</c:v>
                </c:pt>
                <c:pt idx="2560">
                  <c:v>8.43E+16</c:v>
                </c:pt>
                <c:pt idx="2561">
                  <c:v>8.43E+16</c:v>
                </c:pt>
                <c:pt idx="2562">
                  <c:v>8.438E+16</c:v>
                </c:pt>
                <c:pt idx="2563">
                  <c:v>8.426E+16</c:v>
                </c:pt>
                <c:pt idx="2564">
                  <c:v>8.438E+16</c:v>
                </c:pt>
                <c:pt idx="2565">
                  <c:v>8.481E+16</c:v>
                </c:pt>
                <c:pt idx="2566">
                  <c:v>8.597E+16</c:v>
                </c:pt>
                <c:pt idx="2567">
                  <c:v>8.587E+16</c:v>
                </c:pt>
                <c:pt idx="2568">
                  <c:v>6.283E+16</c:v>
                </c:pt>
                <c:pt idx="2569">
                  <c:v>4.78E+16</c:v>
                </c:pt>
                <c:pt idx="2570">
                  <c:v>8.435E+16</c:v>
                </c:pt>
                <c:pt idx="2571">
                  <c:v>8.434E+16</c:v>
                </c:pt>
                <c:pt idx="2572">
                  <c:v>8.449E+16</c:v>
                </c:pt>
                <c:pt idx="2573">
                  <c:v>8.433E+16</c:v>
                </c:pt>
                <c:pt idx="2574">
                  <c:v>8.464E+16</c:v>
                </c:pt>
                <c:pt idx="2575">
                  <c:v>8.45E+16</c:v>
                </c:pt>
                <c:pt idx="2576">
                  <c:v>8.454E+16</c:v>
                </c:pt>
                <c:pt idx="2577">
                  <c:v>8.435E+16</c:v>
                </c:pt>
                <c:pt idx="2578">
                  <c:v>8.446E+16</c:v>
                </c:pt>
                <c:pt idx="2579">
                  <c:v>8.455E+16</c:v>
                </c:pt>
                <c:pt idx="2580">
                  <c:v>8.448E+16</c:v>
                </c:pt>
                <c:pt idx="2581">
                  <c:v>8.444E+16</c:v>
                </c:pt>
                <c:pt idx="2582">
                  <c:v>8.455E+16</c:v>
                </c:pt>
                <c:pt idx="2583">
                  <c:v>8.412E+16</c:v>
                </c:pt>
                <c:pt idx="2584">
                  <c:v>2.222E+16</c:v>
                </c:pt>
                <c:pt idx="2585">
                  <c:v>8.421E+16</c:v>
                </c:pt>
                <c:pt idx="2586">
                  <c:v>8.425E+16</c:v>
                </c:pt>
                <c:pt idx="2587">
                  <c:v>8.425E+16</c:v>
                </c:pt>
                <c:pt idx="2588">
                  <c:v>8.432E+16</c:v>
                </c:pt>
                <c:pt idx="2589">
                  <c:v>8.378E+16</c:v>
                </c:pt>
                <c:pt idx="2590">
                  <c:v>8.426E+16</c:v>
                </c:pt>
                <c:pt idx="2591">
                  <c:v>8.422E+16</c:v>
                </c:pt>
                <c:pt idx="2592">
                  <c:v>8.426E+16</c:v>
                </c:pt>
                <c:pt idx="2593">
                  <c:v>8.411E+16</c:v>
                </c:pt>
                <c:pt idx="2594">
                  <c:v>8.436E+16</c:v>
                </c:pt>
                <c:pt idx="2595">
                  <c:v>8.43E+16</c:v>
                </c:pt>
                <c:pt idx="2596">
                  <c:v>8.427E+16</c:v>
                </c:pt>
                <c:pt idx="2597">
                  <c:v>8.458E+16</c:v>
                </c:pt>
                <c:pt idx="2598">
                  <c:v>8.457E+16</c:v>
                </c:pt>
                <c:pt idx="2599">
                  <c:v>8.464E+16</c:v>
                </c:pt>
                <c:pt idx="2600">
                  <c:v>8.576E+16</c:v>
                </c:pt>
                <c:pt idx="2601">
                  <c:v>8.58E+16</c:v>
                </c:pt>
                <c:pt idx="2602">
                  <c:v>8.557E+16</c:v>
                </c:pt>
                <c:pt idx="2603">
                  <c:v>8.486E+16</c:v>
                </c:pt>
                <c:pt idx="2604">
                  <c:v>8.458E+16</c:v>
                </c:pt>
                <c:pt idx="2605">
                  <c:v>8.457E+16</c:v>
                </c:pt>
                <c:pt idx="2606">
                  <c:v>8.445E+16</c:v>
                </c:pt>
                <c:pt idx="2607">
                  <c:v>8.423E+16</c:v>
                </c:pt>
                <c:pt idx="2608">
                  <c:v>8.398E+16</c:v>
                </c:pt>
                <c:pt idx="2609">
                  <c:v>8.461E+16</c:v>
                </c:pt>
                <c:pt idx="2610">
                  <c:v>8.47E+16</c:v>
                </c:pt>
                <c:pt idx="2611">
                  <c:v>8.477E+16</c:v>
                </c:pt>
                <c:pt idx="2612">
                  <c:v>8.475E+16</c:v>
                </c:pt>
                <c:pt idx="2613">
                  <c:v>8.472E+16</c:v>
                </c:pt>
                <c:pt idx="2614">
                  <c:v>8.47E+16</c:v>
                </c:pt>
                <c:pt idx="2615">
                  <c:v>8.474E+16</c:v>
                </c:pt>
                <c:pt idx="2616">
                  <c:v>8.47E+16</c:v>
                </c:pt>
                <c:pt idx="2617">
                  <c:v>8.466E+16</c:v>
                </c:pt>
                <c:pt idx="2618">
                  <c:v>8.472E+16</c:v>
                </c:pt>
                <c:pt idx="2619">
                  <c:v>8.463E+16</c:v>
                </c:pt>
                <c:pt idx="2620">
                  <c:v>8.444E+16</c:v>
                </c:pt>
                <c:pt idx="2621">
                  <c:v>8.464E+16</c:v>
                </c:pt>
                <c:pt idx="2622">
                  <c:v>8.453E+16</c:v>
                </c:pt>
                <c:pt idx="2623">
                  <c:v>8.439E+16</c:v>
                </c:pt>
                <c:pt idx="2624">
                  <c:v>8.4E+16</c:v>
                </c:pt>
                <c:pt idx="2625">
                  <c:v>8.438E+16</c:v>
                </c:pt>
                <c:pt idx="2626">
                  <c:v>8.427E+16</c:v>
                </c:pt>
                <c:pt idx="2627">
                  <c:v>8.451E+16</c:v>
                </c:pt>
                <c:pt idx="2628">
                  <c:v>8.452E+16</c:v>
                </c:pt>
                <c:pt idx="2629">
                  <c:v>2.484E+16</c:v>
                </c:pt>
                <c:pt idx="2630">
                  <c:v>8.457E+16</c:v>
                </c:pt>
                <c:pt idx="2631">
                  <c:v>8.434E+16</c:v>
                </c:pt>
                <c:pt idx="2632">
                  <c:v>8.456E+16</c:v>
                </c:pt>
                <c:pt idx="2633">
                  <c:v>8.428E+16</c:v>
                </c:pt>
                <c:pt idx="2634">
                  <c:v>8.456E+16</c:v>
                </c:pt>
                <c:pt idx="2635">
                  <c:v>8.594E+16</c:v>
                </c:pt>
                <c:pt idx="2636">
                  <c:v>8.586E+16</c:v>
                </c:pt>
                <c:pt idx="2637">
                  <c:v>8.589E+16</c:v>
                </c:pt>
                <c:pt idx="2638">
                  <c:v>8.525E+16</c:v>
                </c:pt>
                <c:pt idx="2639">
                  <c:v>8.449E+16</c:v>
                </c:pt>
                <c:pt idx="2640">
                  <c:v>8.456E+16</c:v>
                </c:pt>
                <c:pt idx="2641">
                  <c:v>8.443E+16</c:v>
                </c:pt>
                <c:pt idx="2642">
                  <c:v>8745000000000000</c:v>
                </c:pt>
                <c:pt idx="2643">
                  <c:v>4.611E+16</c:v>
                </c:pt>
                <c:pt idx="2644">
                  <c:v>8.431E+16</c:v>
                </c:pt>
                <c:pt idx="2645">
                  <c:v>8.45E+16</c:v>
                </c:pt>
                <c:pt idx="2646">
                  <c:v>8.424E+16</c:v>
                </c:pt>
                <c:pt idx="2647">
                  <c:v>8.462E+16</c:v>
                </c:pt>
                <c:pt idx="2648">
                  <c:v>8.447E+16</c:v>
                </c:pt>
                <c:pt idx="2649">
                  <c:v>8.437E+16</c:v>
                </c:pt>
                <c:pt idx="2650">
                  <c:v>3.905E+16</c:v>
                </c:pt>
                <c:pt idx="2651">
                  <c:v>8.462E+16</c:v>
                </c:pt>
                <c:pt idx="2652">
                  <c:v>8.459E+16</c:v>
                </c:pt>
                <c:pt idx="2653">
                  <c:v>8.464E+16</c:v>
                </c:pt>
                <c:pt idx="2654">
                  <c:v>8.46E+16</c:v>
                </c:pt>
                <c:pt idx="2655">
                  <c:v>8.436E+16</c:v>
                </c:pt>
                <c:pt idx="2656">
                  <c:v>8.46E+16</c:v>
                </c:pt>
                <c:pt idx="2657">
                  <c:v>8.445E+16</c:v>
                </c:pt>
                <c:pt idx="2658">
                  <c:v>8.438E+16</c:v>
                </c:pt>
                <c:pt idx="2659">
                  <c:v>8.447E+16</c:v>
                </c:pt>
                <c:pt idx="2660">
                  <c:v>8.453E+16</c:v>
                </c:pt>
                <c:pt idx="2661">
                  <c:v>8.444E+16</c:v>
                </c:pt>
                <c:pt idx="2662">
                  <c:v>8.445E+16</c:v>
                </c:pt>
                <c:pt idx="2663">
                  <c:v>8.434E+16</c:v>
                </c:pt>
                <c:pt idx="2664">
                  <c:v>8.423E+16</c:v>
                </c:pt>
                <c:pt idx="2665">
                  <c:v>8.447E+16</c:v>
                </c:pt>
                <c:pt idx="2666">
                  <c:v>8.446E+16</c:v>
                </c:pt>
                <c:pt idx="2667">
                  <c:v>8.451E+16</c:v>
                </c:pt>
                <c:pt idx="2668">
                  <c:v>8.456E+16</c:v>
                </c:pt>
                <c:pt idx="2669">
                  <c:v>8.436E+16</c:v>
                </c:pt>
                <c:pt idx="2670">
                  <c:v>8.58E+16</c:v>
                </c:pt>
                <c:pt idx="2671">
                  <c:v>8.579E+16</c:v>
                </c:pt>
                <c:pt idx="2672">
                  <c:v>8.546E+16</c:v>
                </c:pt>
                <c:pt idx="2673">
                  <c:v>8.478E+16</c:v>
                </c:pt>
                <c:pt idx="2674">
                  <c:v>8.426E+16</c:v>
                </c:pt>
                <c:pt idx="2675">
                  <c:v>8.446E+16</c:v>
                </c:pt>
                <c:pt idx="2676">
                  <c:v>8.456E+16</c:v>
                </c:pt>
                <c:pt idx="2677">
                  <c:v>8.452E+16</c:v>
                </c:pt>
                <c:pt idx="2678">
                  <c:v>8.454E+16</c:v>
                </c:pt>
                <c:pt idx="2679">
                  <c:v>8.444E+16</c:v>
                </c:pt>
                <c:pt idx="2680">
                  <c:v>8.446E+16</c:v>
                </c:pt>
                <c:pt idx="2681">
                  <c:v>8.448E+16</c:v>
                </c:pt>
                <c:pt idx="2682">
                  <c:v>8.45E+16</c:v>
                </c:pt>
                <c:pt idx="2683">
                  <c:v>8.449E+16</c:v>
                </c:pt>
                <c:pt idx="2684">
                  <c:v>8.455E+16</c:v>
                </c:pt>
                <c:pt idx="2685">
                  <c:v>8.463E+16</c:v>
                </c:pt>
                <c:pt idx="2686">
                  <c:v>8.448E+16</c:v>
                </c:pt>
                <c:pt idx="2687">
                  <c:v>8.417E+16</c:v>
                </c:pt>
                <c:pt idx="2688">
                  <c:v>8.435E+16</c:v>
                </c:pt>
                <c:pt idx="2689">
                  <c:v>8.447E+16</c:v>
                </c:pt>
                <c:pt idx="2690">
                  <c:v>8.432E+16</c:v>
                </c:pt>
                <c:pt idx="2691">
                  <c:v>8.432E+16</c:v>
                </c:pt>
                <c:pt idx="2692">
                  <c:v>8.414E+16</c:v>
                </c:pt>
                <c:pt idx="2693">
                  <c:v>8.401E+16</c:v>
                </c:pt>
                <c:pt idx="2694">
                  <c:v>8.434E+16</c:v>
                </c:pt>
                <c:pt idx="2695">
                  <c:v>8.445E+16</c:v>
                </c:pt>
                <c:pt idx="2696">
                  <c:v>8.434E+16</c:v>
                </c:pt>
                <c:pt idx="2697">
                  <c:v>8.438E+16</c:v>
                </c:pt>
                <c:pt idx="2698">
                  <c:v>8.441E+16</c:v>
                </c:pt>
                <c:pt idx="2699">
                  <c:v>8.443E+16</c:v>
                </c:pt>
                <c:pt idx="2700">
                  <c:v>8.448E+16</c:v>
                </c:pt>
                <c:pt idx="2701">
                  <c:v>8.45E+16</c:v>
                </c:pt>
                <c:pt idx="2702">
                  <c:v>8.427E+16</c:v>
                </c:pt>
                <c:pt idx="2703">
                  <c:v>8.44E+16</c:v>
                </c:pt>
                <c:pt idx="2704">
                  <c:v>8.44E+16</c:v>
                </c:pt>
                <c:pt idx="2705">
                  <c:v>8.574E+16</c:v>
                </c:pt>
                <c:pt idx="2706">
                  <c:v>8.566E+16</c:v>
                </c:pt>
                <c:pt idx="2707">
                  <c:v>8.514E+16</c:v>
                </c:pt>
                <c:pt idx="2708">
                  <c:v>8.427E+16</c:v>
                </c:pt>
                <c:pt idx="2709">
                  <c:v>8.442E+16</c:v>
                </c:pt>
                <c:pt idx="2710">
                  <c:v>8.449E+16</c:v>
                </c:pt>
                <c:pt idx="2711">
                  <c:v>8.436E+16</c:v>
                </c:pt>
                <c:pt idx="2712">
                  <c:v>8.435E+16</c:v>
                </c:pt>
                <c:pt idx="2713">
                  <c:v>8.437E+16</c:v>
                </c:pt>
                <c:pt idx="2714">
                  <c:v>8.431E+16</c:v>
                </c:pt>
                <c:pt idx="2715">
                  <c:v>8.421E+16</c:v>
                </c:pt>
                <c:pt idx="2716">
                  <c:v>8.432E+16</c:v>
                </c:pt>
                <c:pt idx="2717">
                  <c:v>8.419E+16</c:v>
                </c:pt>
                <c:pt idx="2718">
                  <c:v>8.427E+16</c:v>
                </c:pt>
                <c:pt idx="2719">
                  <c:v>8.424E+16</c:v>
                </c:pt>
                <c:pt idx="2720">
                  <c:v>8.434E+16</c:v>
                </c:pt>
                <c:pt idx="2721">
                  <c:v>8.426E+16</c:v>
                </c:pt>
                <c:pt idx="2722">
                  <c:v>8.425E+16</c:v>
                </c:pt>
                <c:pt idx="2723">
                  <c:v>8.451E+16</c:v>
                </c:pt>
                <c:pt idx="2724">
                  <c:v>5.778E+16</c:v>
                </c:pt>
                <c:pt idx="2725">
                  <c:v>8.471E+16</c:v>
                </c:pt>
                <c:pt idx="2726">
                  <c:v>8.473E+16</c:v>
                </c:pt>
                <c:pt idx="2727">
                  <c:v>8.458E+16</c:v>
                </c:pt>
                <c:pt idx="2728">
                  <c:v>6.798E+16</c:v>
                </c:pt>
                <c:pt idx="2729">
                  <c:v>8.446E+16</c:v>
                </c:pt>
                <c:pt idx="2730">
                  <c:v>8.446E+16</c:v>
                </c:pt>
                <c:pt idx="2731">
                  <c:v>8.429E+16</c:v>
                </c:pt>
                <c:pt idx="2732">
                  <c:v>8.429E+16</c:v>
                </c:pt>
                <c:pt idx="2733">
                  <c:v>8.43E+16</c:v>
                </c:pt>
                <c:pt idx="2734">
                  <c:v>8.437E+16</c:v>
                </c:pt>
                <c:pt idx="2735">
                  <c:v>8.426E+16</c:v>
                </c:pt>
                <c:pt idx="2736">
                  <c:v>8.019E+16</c:v>
                </c:pt>
                <c:pt idx="2737">
                  <c:v>2.168E+16</c:v>
                </c:pt>
                <c:pt idx="2738">
                  <c:v>8.402E+16</c:v>
                </c:pt>
                <c:pt idx="2739">
                  <c:v>7.25E+16</c:v>
                </c:pt>
                <c:pt idx="2740">
                  <c:v>8.297E+16</c:v>
                </c:pt>
                <c:pt idx="2741">
                  <c:v>8.511E+16</c:v>
                </c:pt>
                <c:pt idx="2742">
                  <c:v>8.457E+16</c:v>
                </c:pt>
                <c:pt idx="2743">
                  <c:v>8.44E+16</c:v>
                </c:pt>
                <c:pt idx="2744">
                  <c:v>8.443E+16</c:v>
                </c:pt>
                <c:pt idx="2745">
                  <c:v>8.426E+16</c:v>
                </c:pt>
                <c:pt idx="2746">
                  <c:v>8.432E+16</c:v>
                </c:pt>
                <c:pt idx="2747">
                  <c:v>8.416E+16</c:v>
                </c:pt>
                <c:pt idx="2748">
                  <c:v>8.399E+16</c:v>
                </c:pt>
                <c:pt idx="2749">
                  <c:v>8.402E+16</c:v>
                </c:pt>
                <c:pt idx="2750">
                  <c:v>8.422E+16</c:v>
                </c:pt>
                <c:pt idx="2751">
                  <c:v>8.397E+16</c:v>
                </c:pt>
                <c:pt idx="2752">
                  <c:v>8.412E+16</c:v>
                </c:pt>
                <c:pt idx="2753">
                  <c:v>8.41E+16</c:v>
                </c:pt>
                <c:pt idx="2754">
                  <c:v>8.413E+16</c:v>
                </c:pt>
                <c:pt idx="2755">
                  <c:v>8.408E+16</c:v>
                </c:pt>
                <c:pt idx="2756">
                  <c:v>8.401E+16</c:v>
                </c:pt>
                <c:pt idx="2757">
                  <c:v>8.411E+16</c:v>
                </c:pt>
                <c:pt idx="2758">
                  <c:v>8.429E+16</c:v>
                </c:pt>
                <c:pt idx="2759">
                  <c:v>8.42E+16</c:v>
                </c:pt>
                <c:pt idx="2760">
                  <c:v>8.406E+16</c:v>
                </c:pt>
                <c:pt idx="2761">
                  <c:v>8.418E+16</c:v>
                </c:pt>
                <c:pt idx="2762">
                  <c:v>8.424E+16</c:v>
                </c:pt>
                <c:pt idx="2763">
                  <c:v>8.427E+16</c:v>
                </c:pt>
                <c:pt idx="2764">
                  <c:v>8.42E+16</c:v>
                </c:pt>
                <c:pt idx="2765">
                  <c:v>8.44E+16</c:v>
                </c:pt>
                <c:pt idx="2766">
                  <c:v>8.427E+16</c:v>
                </c:pt>
                <c:pt idx="2767">
                  <c:v>8.435E+16</c:v>
                </c:pt>
                <c:pt idx="2768">
                  <c:v>8.419E+16</c:v>
                </c:pt>
                <c:pt idx="2769">
                  <c:v>8.426E+16</c:v>
                </c:pt>
                <c:pt idx="2770">
                  <c:v>8.393E+16</c:v>
                </c:pt>
                <c:pt idx="2771">
                  <c:v>8.412E+16</c:v>
                </c:pt>
                <c:pt idx="2772">
                  <c:v>8.391E+16</c:v>
                </c:pt>
                <c:pt idx="2773">
                  <c:v>8.468E+16</c:v>
                </c:pt>
                <c:pt idx="2774">
                  <c:v>8.563E+16</c:v>
                </c:pt>
                <c:pt idx="2775">
                  <c:v>8.574E+16</c:v>
                </c:pt>
                <c:pt idx="2776">
                  <c:v>8.507E+16</c:v>
                </c:pt>
                <c:pt idx="2777">
                  <c:v>8.433E+16</c:v>
                </c:pt>
                <c:pt idx="2778">
                  <c:v>8.427E+16</c:v>
                </c:pt>
                <c:pt idx="2779">
                  <c:v>8.43E+16</c:v>
                </c:pt>
                <c:pt idx="2780">
                  <c:v>8.408E+16</c:v>
                </c:pt>
                <c:pt idx="2781">
                  <c:v>8.417E+16</c:v>
                </c:pt>
                <c:pt idx="2782">
                  <c:v>8.398E+16</c:v>
                </c:pt>
                <c:pt idx="2783">
                  <c:v>8.389E+16</c:v>
                </c:pt>
                <c:pt idx="2784">
                  <c:v>8.413E+16</c:v>
                </c:pt>
                <c:pt idx="2785">
                  <c:v>8.398E+16</c:v>
                </c:pt>
                <c:pt idx="2786">
                  <c:v>8.418E+16</c:v>
                </c:pt>
                <c:pt idx="2787">
                  <c:v>8.404E+16</c:v>
                </c:pt>
                <c:pt idx="2788">
                  <c:v>7.906E+16</c:v>
                </c:pt>
                <c:pt idx="2789">
                  <c:v>8.412E+16</c:v>
                </c:pt>
                <c:pt idx="2790">
                  <c:v>8.407E+16</c:v>
                </c:pt>
                <c:pt idx="2791">
                  <c:v>8.407E+16</c:v>
                </c:pt>
                <c:pt idx="2792">
                  <c:v>8.414E+16</c:v>
                </c:pt>
                <c:pt idx="2793">
                  <c:v>8.403E+16</c:v>
                </c:pt>
                <c:pt idx="2794">
                  <c:v>8.408E+16</c:v>
                </c:pt>
                <c:pt idx="2795">
                  <c:v>8.407E+16</c:v>
                </c:pt>
                <c:pt idx="2796">
                  <c:v>8.404E+16</c:v>
                </c:pt>
                <c:pt idx="2797">
                  <c:v>8.412E+16</c:v>
                </c:pt>
                <c:pt idx="2798">
                  <c:v>8.402E+16</c:v>
                </c:pt>
                <c:pt idx="2799">
                  <c:v>8.387E+16</c:v>
                </c:pt>
                <c:pt idx="2800">
                  <c:v>8.368E+16</c:v>
                </c:pt>
                <c:pt idx="2801">
                  <c:v>8.388E+16</c:v>
                </c:pt>
                <c:pt idx="2802">
                  <c:v>7.807E+16</c:v>
                </c:pt>
                <c:pt idx="2803">
                  <c:v>7.855E+16</c:v>
                </c:pt>
                <c:pt idx="2804">
                  <c:v>8.361E+16</c:v>
                </c:pt>
                <c:pt idx="2805">
                  <c:v>7.784E+16</c:v>
                </c:pt>
                <c:pt idx="2806">
                  <c:v>4.135E+16</c:v>
                </c:pt>
                <c:pt idx="2807">
                  <c:v>8.53E+16</c:v>
                </c:pt>
                <c:pt idx="2808">
                  <c:v>8.526E+16</c:v>
                </c:pt>
                <c:pt idx="2809">
                  <c:v>6.79E+16</c:v>
                </c:pt>
                <c:pt idx="2810">
                  <c:v>8.478E+16</c:v>
                </c:pt>
                <c:pt idx="2811">
                  <c:v>8.395E+16</c:v>
                </c:pt>
                <c:pt idx="2812">
                  <c:v>8.396E+16</c:v>
                </c:pt>
                <c:pt idx="2813">
                  <c:v>5.408E+16</c:v>
                </c:pt>
                <c:pt idx="2814">
                  <c:v>1.933E+16</c:v>
                </c:pt>
                <c:pt idx="2815">
                  <c:v>8.373E+16</c:v>
                </c:pt>
                <c:pt idx="2816">
                  <c:v>8.361E+16</c:v>
                </c:pt>
                <c:pt idx="2817">
                  <c:v>8.35E+16</c:v>
                </c:pt>
                <c:pt idx="2818">
                  <c:v>5.653E+16</c:v>
                </c:pt>
                <c:pt idx="2819">
                  <c:v>6.19E+16</c:v>
                </c:pt>
                <c:pt idx="2820">
                  <c:v>8.38E+16</c:v>
                </c:pt>
                <c:pt idx="2821">
                  <c:v>8.384E+16</c:v>
                </c:pt>
                <c:pt idx="2822">
                  <c:v>8.353E+16</c:v>
                </c:pt>
                <c:pt idx="2823">
                  <c:v>8.35E+16</c:v>
                </c:pt>
                <c:pt idx="2824">
                  <c:v>8.357E+16</c:v>
                </c:pt>
                <c:pt idx="2825">
                  <c:v>7.283E+16</c:v>
                </c:pt>
                <c:pt idx="2826">
                  <c:v>5.05E+16</c:v>
                </c:pt>
                <c:pt idx="2827">
                  <c:v>8.334E+16</c:v>
                </c:pt>
                <c:pt idx="2828">
                  <c:v>8.328E+16</c:v>
                </c:pt>
                <c:pt idx="2829">
                  <c:v>8.358E+16</c:v>
                </c:pt>
                <c:pt idx="2830">
                  <c:v>8.35E+16</c:v>
                </c:pt>
                <c:pt idx="2831">
                  <c:v>8.33E+16</c:v>
                </c:pt>
                <c:pt idx="2832">
                  <c:v>3.848E+16</c:v>
                </c:pt>
                <c:pt idx="2833">
                  <c:v>6.695E+16</c:v>
                </c:pt>
                <c:pt idx="2834">
                  <c:v>8.285E+16</c:v>
                </c:pt>
                <c:pt idx="2835">
                  <c:v>8.347E+16</c:v>
                </c:pt>
                <c:pt idx="2836">
                  <c:v>8.374E+16</c:v>
                </c:pt>
                <c:pt idx="2837">
                  <c:v>7.464E+16</c:v>
                </c:pt>
                <c:pt idx="2838">
                  <c:v>8.351E+16</c:v>
                </c:pt>
                <c:pt idx="2839">
                  <c:v>8.28E+16</c:v>
                </c:pt>
                <c:pt idx="2840">
                  <c:v>8.276E+16</c:v>
                </c:pt>
                <c:pt idx="2841">
                  <c:v>8.337E+16</c:v>
                </c:pt>
                <c:pt idx="2842">
                  <c:v>8.437E+16</c:v>
                </c:pt>
                <c:pt idx="2843">
                  <c:v>8.436E+16</c:v>
                </c:pt>
                <c:pt idx="2844">
                  <c:v>7.891E+16</c:v>
                </c:pt>
                <c:pt idx="2845">
                  <c:v>8.415E+16</c:v>
                </c:pt>
                <c:pt idx="2846">
                  <c:v>8.334E+16</c:v>
                </c:pt>
                <c:pt idx="2847">
                  <c:v>8.303E+16</c:v>
                </c:pt>
                <c:pt idx="2848">
                  <c:v>8.334E+16</c:v>
                </c:pt>
                <c:pt idx="2849">
                  <c:v>8.315E+16</c:v>
                </c:pt>
                <c:pt idx="2850">
                  <c:v>8.364E+16</c:v>
                </c:pt>
                <c:pt idx="2851">
                  <c:v>8.326E+16</c:v>
                </c:pt>
                <c:pt idx="2852">
                  <c:v>8.334E+16</c:v>
                </c:pt>
                <c:pt idx="2853">
                  <c:v>8.326E+16</c:v>
                </c:pt>
                <c:pt idx="2854">
                  <c:v>8.348E+16</c:v>
                </c:pt>
                <c:pt idx="2855">
                  <c:v>8.324E+16</c:v>
                </c:pt>
                <c:pt idx="2856">
                  <c:v>8.369E+16</c:v>
                </c:pt>
                <c:pt idx="2857">
                  <c:v>8.375E+16</c:v>
                </c:pt>
                <c:pt idx="2858">
                  <c:v>8.345E+16</c:v>
                </c:pt>
                <c:pt idx="2859">
                  <c:v>8.367E+16</c:v>
                </c:pt>
                <c:pt idx="2860">
                  <c:v>8.338E+16</c:v>
                </c:pt>
                <c:pt idx="2861">
                  <c:v>8.351E+16</c:v>
                </c:pt>
                <c:pt idx="2862">
                  <c:v>8.325E+16</c:v>
                </c:pt>
                <c:pt idx="2863">
                  <c:v>8.331E+16</c:v>
                </c:pt>
                <c:pt idx="2864">
                  <c:v>8.363E+16</c:v>
                </c:pt>
                <c:pt idx="2865">
                  <c:v>8.379E+16</c:v>
                </c:pt>
                <c:pt idx="2866">
                  <c:v>8.358E+16</c:v>
                </c:pt>
                <c:pt idx="2867">
                  <c:v>8.354E+16</c:v>
                </c:pt>
                <c:pt idx="2868">
                  <c:v>8.363E+16</c:v>
                </c:pt>
                <c:pt idx="2869">
                  <c:v>8.369E+16</c:v>
                </c:pt>
                <c:pt idx="2870">
                  <c:v>8.339E+16</c:v>
                </c:pt>
                <c:pt idx="2871">
                  <c:v>8.345E+16</c:v>
                </c:pt>
                <c:pt idx="2872">
                  <c:v>8.309E+16</c:v>
                </c:pt>
                <c:pt idx="2873">
                  <c:v>8.342E+16</c:v>
                </c:pt>
                <c:pt idx="2874">
                  <c:v>8.346E+16</c:v>
                </c:pt>
                <c:pt idx="2875">
                  <c:v>8.334E+16</c:v>
                </c:pt>
                <c:pt idx="2876">
                  <c:v>8.313E+16</c:v>
                </c:pt>
                <c:pt idx="2877">
                  <c:v>8.409E+16</c:v>
                </c:pt>
                <c:pt idx="2878">
                  <c:v>7.576E+16</c:v>
                </c:pt>
                <c:pt idx="2879">
                  <c:v>4.467E+16</c:v>
                </c:pt>
                <c:pt idx="2880">
                  <c:v>8.42E+16</c:v>
                </c:pt>
                <c:pt idx="2881">
                  <c:v>8.358E+16</c:v>
                </c:pt>
                <c:pt idx="2882">
                  <c:v>8.359E+16</c:v>
                </c:pt>
                <c:pt idx="2883">
                  <c:v>8.328E+16</c:v>
                </c:pt>
                <c:pt idx="2884">
                  <c:v>8.309E+16</c:v>
                </c:pt>
                <c:pt idx="2885">
                  <c:v>8.351E+16</c:v>
                </c:pt>
                <c:pt idx="2886">
                  <c:v>8.348E+16</c:v>
                </c:pt>
                <c:pt idx="2887">
                  <c:v>6.895E+16</c:v>
                </c:pt>
                <c:pt idx="2888">
                  <c:v>8.683E+16</c:v>
                </c:pt>
                <c:pt idx="2889">
                  <c:v>8.691E+16</c:v>
                </c:pt>
                <c:pt idx="2890">
                  <c:v>8.625E+16</c:v>
                </c:pt>
                <c:pt idx="2891">
                  <c:v>8.659E+16</c:v>
                </c:pt>
                <c:pt idx="2892">
                  <c:v>8.694E+16</c:v>
                </c:pt>
                <c:pt idx="2893">
                  <c:v>8.633E+16</c:v>
                </c:pt>
                <c:pt idx="2894">
                  <c:v>8.672E+16</c:v>
                </c:pt>
                <c:pt idx="2895">
                  <c:v>8.632E+16</c:v>
                </c:pt>
                <c:pt idx="2896">
                  <c:v>8.667E+16</c:v>
                </c:pt>
                <c:pt idx="2897">
                  <c:v>8.695E+16</c:v>
                </c:pt>
                <c:pt idx="2898">
                  <c:v>8.706E+16</c:v>
                </c:pt>
                <c:pt idx="2899">
                  <c:v>8.319E+16</c:v>
                </c:pt>
                <c:pt idx="2900">
                  <c:v>7.943E+16</c:v>
                </c:pt>
                <c:pt idx="2901">
                  <c:v>8.636E+16</c:v>
                </c:pt>
                <c:pt idx="2902">
                  <c:v>8.682E+16</c:v>
                </c:pt>
                <c:pt idx="2903">
                  <c:v>8.689E+16</c:v>
                </c:pt>
                <c:pt idx="2904">
                  <c:v>8.7E+16</c:v>
                </c:pt>
                <c:pt idx="2905">
                  <c:v>8.685E+16</c:v>
                </c:pt>
                <c:pt idx="2906">
                  <c:v>8.699E+16</c:v>
                </c:pt>
                <c:pt idx="2907">
                  <c:v>8.702E+16</c:v>
                </c:pt>
                <c:pt idx="2908">
                  <c:v>8.694E+16</c:v>
                </c:pt>
                <c:pt idx="2909">
                  <c:v>8.726E+16</c:v>
                </c:pt>
                <c:pt idx="2910">
                  <c:v>8.733E+16</c:v>
                </c:pt>
                <c:pt idx="2911">
                  <c:v>8.019E+16</c:v>
                </c:pt>
                <c:pt idx="2912">
                  <c:v>4.487E+16</c:v>
                </c:pt>
                <c:pt idx="2913">
                  <c:v>8.702E+16</c:v>
                </c:pt>
                <c:pt idx="2914">
                  <c:v>8.709E+16</c:v>
                </c:pt>
                <c:pt idx="2915">
                  <c:v>8.733E+16</c:v>
                </c:pt>
                <c:pt idx="2916">
                  <c:v>8.731E+16</c:v>
                </c:pt>
                <c:pt idx="2917">
                  <c:v>8.707E+16</c:v>
                </c:pt>
                <c:pt idx="2918">
                  <c:v>8.725E+16</c:v>
                </c:pt>
                <c:pt idx="2919">
                  <c:v>8.737E+16</c:v>
                </c:pt>
                <c:pt idx="2920">
                  <c:v>8.704E+16</c:v>
                </c:pt>
                <c:pt idx="2921">
                  <c:v>8.711E+16</c:v>
                </c:pt>
                <c:pt idx="2922">
                  <c:v>8.735E+16</c:v>
                </c:pt>
                <c:pt idx="2923">
                  <c:v>8.725E+16</c:v>
                </c:pt>
                <c:pt idx="2924">
                  <c:v>8.735E+16</c:v>
                </c:pt>
                <c:pt idx="2925">
                  <c:v>8.735E+16</c:v>
                </c:pt>
                <c:pt idx="2926">
                  <c:v>8.417E+16</c:v>
                </c:pt>
                <c:pt idx="2927">
                  <c:v>8.354E+16</c:v>
                </c:pt>
                <c:pt idx="2928">
                  <c:v>8.347E+16</c:v>
                </c:pt>
                <c:pt idx="2929">
                  <c:v>8.312E+16</c:v>
                </c:pt>
                <c:pt idx="2930">
                  <c:v>8.858E+16</c:v>
                </c:pt>
                <c:pt idx="2931">
                  <c:v>8.027E+16</c:v>
                </c:pt>
                <c:pt idx="2932">
                  <c:v>7.84E+16</c:v>
                </c:pt>
                <c:pt idx="2933">
                  <c:v>4517000000000000</c:v>
                </c:pt>
                <c:pt idx="2934">
                  <c:v>5631000000000000</c:v>
                </c:pt>
                <c:pt idx="2935">
                  <c:v>7416000000000000</c:v>
                </c:pt>
                <c:pt idx="2936">
                  <c:v>4.876E+16</c:v>
                </c:pt>
                <c:pt idx="2937">
                  <c:v>8.772E+16</c:v>
                </c:pt>
                <c:pt idx="2938">
                  <c:v>8.739E+16</c:v>
                </c:pt>
                <c:pt idx="2939">
                  <c:v>2.734E+16</c:v>
                </c:pt>
                <c:pt idx="2940">
                  <c:v>8.732E+16</c:v>
                </c:pt>
                <c:pt idx="2941">
                  <c:v>8.724E+16</c:v>
                </c:pt>
                <c:pt idx="2942">
                  <c:v>8.731E+16</c:v>
                </c:pt>
                <c:pt idx="2943">
                  <c:v>8.736E+16</c:v>
                </c:pt>
                <c:pt idx="2944">
                  <c:v>8.734E+16</c:v>
                </c:pt>
                <c:pt idx="2945">
                  <c:v>8.723E+16</c:v>
                </c:pt>
                <c:pt idx="2946">
                  <c:v>8.745E+16</c:v>
                </c:pt>
                <c:pt idx="2947">
                  <c:v>8.742E+16</c:v>
                </c:pt>
                <c:pt idx="2948">
                  <c:v>8.756E+16</c:v>
                </c:pt>
                <c:pt idx="2949">
                  <c:v>8.745E+16</c:v>
                </c:pt>
                <c:pt idx="2950">
                  <c:v>8.726E+16</c:v>
                </c:pt>
                <c:pt idx="2951">
                  <c:v>8.729E+16</c:v>
                </c:pt>
                <c:pt idx="2952">
                  <c:v>8.736E+16</c:v>
                </c:pt>
                <c:pt idx="2953">
                  <c:v>8.738E+16</c:v>
                </c:pt>
                <c:pt idx="2954">
                  <c:v>8.711E+16</c:v>
                </c:pt>
                <c:pt idx="2955">
                  <c:v>8.741E+16</c:v>
                </c:pt>
                <c:pt idx="2956">
                  <c:v>8.747E+16</c:v>
                </c:pt>
                <c:pt idx="2957">
                  <c:v>8.737E+16</c:v>
                </c:pt>
                <c:pt idx="2958">
                  <c:v>8.715E+16</c:v>
                </c:pt>
                <c:pt idx="2959">
                  <c:v>8.71E+16</c:v>
                </c:pt>
                <c:pt idx="2960">
                  <c:v>8.714E+16</c:v>
                </c:pt>
                <c:pt idx="2961">
                  <c:v>8.7E+16</c:v>
                </c:pt>
                <c:pt idx="2962">
                  <c:v>8.741E+16</c:v>
                </c:pt>
                <c:pt idx="2963">
                  <c:v>8.711E+16</c:v>
                </c:pt>
                <c:pt idx="2964">
                  <c:v>6.803E+16</c:v>
                </c:pt>
                <c:pt idx="2965">
                  <c:v>4.973E+16</c:v>
                </c:pt>
                <c:pt idx="2966">
                  <c:v>8.745E+16</c:v>
                </c:pt>
                <c:pt idx="2967">
                  <c:v>8.7E+16</c:v>
                </c:pt>
                <c:pt idx="2968">
                  <c:v>8.725E+16</c:v>
                </c:pt>
                <c:pt idx="2969">
                  <c:v>8.706E+16</c:v>
                </c:pt>
                <c:pt idx="2970">
                  <c:v>8.727E+16</c:v>
                </c:pt>
                <c:pt idx="2971">
                  <c:v>5.466E+16</c:v>
                </c:pt>
                <c:pt idx="2972">
                  <c:v>2.957E+16</c:v>
                </c:pt>
                <c:pt idx="2973">
                  <c:v>5.034E+16</c:v>
                </c:pt>
                <c:pt idx="2974">
                  <c:v>3361000000000000</c:v>
                </c:pt>
                <c:pt idx="2975">
                  <c:v>8.723E+16</c:v>
                </c:pt>
                <c:pt idx="2976">
                  <c:v>8.733E+16</c:v>
                </c:pt>
                <c:pt idx="2977">
                  <c:v>8.736E+16</c:v>
                </c:pt>
                <c:pt idx="2978">
                  <c:v>8.724E+16</c:v>
                </c:pt>
                <c:pt idx="2979">
                  <c:v>8.752E+16</c:v>
                </c:pt>
                <c:pt idx="2980">
                  <c:v>8.743E+16</c:v>
                </c:pt>
                <c:pt idx="2981">
                  <c:v>8.729E+16</c:v>
                </c:pt>
                <c:pt idx="2982">
                  <c:v>8.71E+16</c:v>
                </c:pt>
                <c:pt idx="2983">
                  <c:v>8.715E+16</c:v>
                </c:pt>
                <c:pt idx="2984">
                  <c:v>8.716E+16</c:v>
                </c:pt>
                <c:pt idx="2985">
                  <c:v>8.711E+16</c:v>
                </c:pt>
                <c:pt idx="2986">
                  <c:v>8.737E+16</c:v>
                </c:pt>
                <c:pt idx="2987">
                  <c:v>8.661E+16</c:v>
                </c:pt>
                <c:pt idx="2988">
                  <c:v>8.718E+16</c:v>
                </c:pt>
                <c:pt idx="2989">
                  <c:v>8.693E+16</c:v>
                </c:pt>
                <c:pt idx="2990">
                  <c:v>8.742E+16</c:v>
                </c:pt>
                <c:pt idx="2991">
                  <c:v>8.699E+16</c:v>
                </c:pt>
                <c:pt idx="2992">
                  <c:v>8.692E+16</c:v>
                </c:pt>
                <c:pt idx="2993">
                  <c:v>7.179E+16</c:v>
                </c:pt>
                <c:pt idx="2994">
                  <c:v>8.687E+16</c:v>
                </c:pt>
                <c:pt idx="2995">
                  <c:v>8.745E+16</c:v>
                </c:pt>
                <c:pt idx="2996">
                  <c:v>8.743E+16</c:v>
                </c:pt>
                <c:pt idx="2997">
                  <c:v>8.715E+16</c:v>
                </c:pt>
                <c:pt idx="2998">
                  <c:v>8.692E+16</c:v>
                </c:pt>
                <c:pt idx="2999">
                  <c:v>8.722E+16</c:v>
                </c:pt>
                <c:pt idx="3000">
                  <c:v>8.699E+16</c:v>
                </c:pt>
                <c:pt idx="3001">
                  <c:v>8.706E+16</c:v>
                </c:pt>
                <c:pt idx="3002">
                  <c:v>8.71E+16</c:v>
                </c:pt>
                <c:pt idx="3003">
                  <c:v>8.695E+16</c:v>
                </c:pt>
                <c:pt idx="3004">
                  <c:v>8.711E+16</c:v>
                </c:pt>
                <c:pt idx="3005">
                  <c:v>8.702E+16</c:v>
                </c:pt>
                <c:pt idx="3006">
                  <c:v>8.699E+16</c:v>
                </c:pt>
                <c:pt idx="3007">
                  <c:v>8.712E+16</c:v>
                </c:pt>
                <c:pt idx="3008">
                  <c:v>8.703E+16</c:v>
                </c:pt>
                <c:pt idx="3009">
                  <c:v>8.7E+16</c:v>
                </c:pt>
                <c:pt idx="3010">
                  <c:v>8.586E+16</c:v>
                </c:pt>
                <c:pt idx="3011">
                  <c:v>9280000000000000</c:v>
                </c:pt>
                <c:pt idx="3012">
                  <c:v>8.26E+16</c:v>
                </c:pt>
                <c:pt idx="3013">
                  <c:v>8.719E+16</c:v>
                </c:pt>
                <c:pt idx="3014">
                  <c:v>8.749E+16</c:v>
                </c:pt>
                <c:pt idx="3015">
                  <c:v>8.732E+16</c:v>
                </c:pt>
                <c:pt idx="3016">
                  <c:v>8.731E+16</c:v>
                </c:pt>
                <c:pt idx="3017">
                  <c:v>8.717E+16</c:v>
                </c:pt>
                <c:pt idx="3018">
                  <c:v>8.721E+16</c:v>
                </c:pt>
                <c:pt idx="3019">
                  <c:v>8.699E+16</c:v>
                </c:pt>
                <c:pt idx="3020">
                  <c:v>8.671E+16</c:v>
                </c:pt>
                <c:pt idx="3021">
                  <c:v>8.697E+16</c:v>
                </c:pt>
                <c:pt idx="3022">
                  <c:v>8.101E+16</c:v>
                </c:pt>
                <c:pt idx="3023">
                  <c:v>8.714E+16</c:v>
                </c:pt>
                <c:pt idx="3024">
                  <c:v>8.707E+16</c:v>
                </c:pt>
                <c:pt idx="3025">
                  <c:v>8.694E+16</c:v>
                </c:pt>
                <c:pt idx="3026">
                  <c:v>8.51E+16</c:v>
                </c:pt>
                <c:pt idx="3027">
                  <c:v>8.47E+16</c:v>
                </c:pt>
                <c:pt idx="3028">
                  <c:v>8.475E+16</c:v>
                </c:pt>
                <c:pt idx="3029">
                  <c:v>8.722E+16</c:v>
                </c:pt>
                <c:pt idx="3030">
                  <c:v>8.48E+16</c:v>
                </c:pt>
                <c:pt idx="3031">
                  <c:v>7.462E+16</c:v>
                </c:pt>
                <c:pt idx="3032">
                  <c:v>8.717E+16</c:v>
                </c:pt>
                <c:pt idx="3033">
                  <c:v>7.193E+16</c:v>
                </c:pt>
                <c:pt idx="3034">
                  <c:v>2.485E+16</c:v>
                </c:pt>
                <c:pt idx="3035">
                  <c:v>3.913E+16</c:v>
                </c:pt>
                <c:pt idx="3036">
                  <c:v>8.213E+16</c:v>
                </c:pt>
                <c:pt idx="3037">
                  <c:v>8.709E+16</c:v>
                </c:pt>
                <c:pt idx="3038">
                  <c:v>8.296E+16</c:v>
                </c:pt>
                <c:pt idx="3039">
                  <c:v>8.642E+16</c:v>
                </c:pt>
                <c:pt idx="3040">
                  <c:v>7.903E+16</c:v>
                </c:pt>
                <c:pt idx="3041">
                  <c:v>8.364E+16</c:v>
                </c:pt>
                <c:pt idx="3042">
                  <c:v>7.724E+16</c:v>
                </c:pt>
                <c:pt idx="3043">
                  <c:v>8.278E+16</c:v>
                </c:pt>
                <c:pt idx="3044">
                  <c:v>6.522E+16</c:v>
                </c:pt>
                <c:pt idx="3045">
                  <c:v>8.603E+16</c:v>
                </c:pt>
                <c:pt idx="3046">
                  <c:v>8.021E+16</c:v>
                </c:pt>
                <c:pt idx="3047">
                  <c:v>8.338E+16</c:v>
                </c:pt>
                <c:pt idx="3048">
                  <c:v>7.72E+16</c:v>
                </c:pt>
                <c:pt idx="3049">
                  <c:v>8.1E+16</c:v>
                </c:pt>
                <c:pt idx="3050">
                  <c:v>7.625E+16</c:v>
                </c:pt>
                <c:pt idx="3051">
                  <c:v>8.59E+16</c:v>
                </c:pt>
                <c:pt idx="3052">
                  <c:v>7.768E+16</c:v>
                </c:pt>
                <c:pt idx="3053">
                  <c:v>6.803E+16</c:v>
                </c:pt>
                <c:pt idx="3054">
                  <c:v>6.714E+16</c:v>
                </c:pt>
                <c:pt idx="3055">
                  <c:v>8.599E+16</c:v>
                </c:pt>
                <c:pt idx="3056">
                  <c:v>7.207E+16</c:v>
                </c:pt>
                <c:pt idx="3057">
                  <c:v>4.258E+16</c:v>
                </c:pt>
                <c:pt idx="3058">
                  <c:v>8.221E+16</c:v>
                </c:pt>
                <c:pt idx="3059">
                  <c:v>5.601E+16</c:v>
                </c:pt>
                <c:pt idx="3060">
                  <c:v>8.628E+16</c:v>
                </c:pt>
                <c:pt idx="3061">
                  <c:v>7.213E+16</c:v>
                </c:pt>
                <c:pt idx="3062">
                  <c:v>6.632E+16</c:v>
                </c:pt>
                <c:pt idx="3063">
                  <c:v>8.502E+16</c:v>
                </c:pt>
                <c:pt idx="3064">
                  <c:v>2.569E+16</c:v>
                </c:pt>
                <c:pt idx="3065">
                  <c:v>2E+16</c:v>
                </c:pt>
                <c:pt idx="3066">
                  <c:v>2.988E+16</c:v>
                </c:pt>
                <c:pt idx="3067">
                  <c:v>3.366E+16</c:v>
                </c:pt>
                <c:pt idx="3068">
                  <c:v>5.128E+16</c:v>
                </c:pt>
                <c:pt idx="3069">
                  <c:v>7.92E+16</c:v>
                </c:pt>
                <c:pt idx="3070">
                  <c:v>8.332E+16</c:v>
                </c:pt>
                <c:pt idx="3071">
                  <c:v>7.748E+16</c:v>
                </c:pt>
                <c:pt idx="3072">
                  <c:v>8.423E+16</c:v>
                </c:pt>
                <c:pt idx="3073">
                  <c:v>8.433E+16</c:v>
                </c:pt>
                <c:pt idx="3074">
                  <c:v>7.444E+16</c:v>
                </c:pt>
                <c:pt idx="3075">
                  <c:v>8.411E+16</c:v>
                </c:pt>
                <c:pt idx="3076">
                  <c:v>6.248E+16</c:v>
                </c:pt>
                <c:pt idx="3077">
                  <c:v>2.048E+16</c:v>
                </c:pt>
                <c:pt idx="3078">
                  <c:v>8.582E+16</c:v>
                </c:pt>
                <c:pt idx="3079">
                  <c:v>8.321E+16</c:v>
                </c:pt>
                <c:pt idx="3080">
                  <c:v>7.148E+16</c:v>
                </c:pt>
                <c:pt idx="3081">
                  <c:v>8.565E+16</c:v>
                </c:pt>
                <c:pt idx="3082">
                  <c:v>7.828E+16</c:v>
                </c:pt>
                <c:pt idx="3083">
                  <c:v>8.565E+16</c:v>
                </c:pt>
                <c:pt idx="3084">
                  <c:v>8.583E+16</c:v>
                </c:pt>
                <c:pt idx="3085">
                  <c:v>8.405E+16</c:v>
                </c:pt>
                <c:pt idx="3086">
                  <c:v>8.56E+16</c:v>
                </c:pt>
                <c:pt idx="3087">
                  <c:v>7.143E+16</c:v>
                </c:pt>
                <c:pt idx="3088">
                  <c:v>6.195E+16</c:v>
                </c:pt>
                <c:pt idx="3089">
                  <c:v>3.191E+16</c:v>
                </c:pt>
                <c:pt idx="3090">
                  <c:v>7.852E+16</c:v>
                </c:pt>
                <c:pt idx="3091">
                  <c:v>8.663E+16</c:v>
                </c:pt>
                <c:pt idx="3092">
                  <c:v>8.584E+16</c:v>
                </c:pt>
                <c:pt idx="3093">
                  <c:v>7.844E+16</c:v>
                </c:pt>
                <c:pt idx="3094">
                  <c:v>8.585E+16</c:v>
                </c:pt>
                <c:pt idx="3095">
                  <c:v>8.593E+16</c:v>
                </c:pt>
                <c:pt idx="3096">
                  <c:v>8.426E+16</c:v>
                </c:pt>
                <c:pt idx="3097">
                  <c:v>6.927E+16</c:v>
                </c:pt>
                <c:pt idx="3098">
                  <c:v>8.603E+16</c:v>
                </c:pt>
                <c:pt idx="3099">
                  <c:v>8.609E+16</c:v>
                </c:pt>
                <c:pt idx="3100">
                  <c:v>6.804E+16</c:v>
                </c:pt>
                <c:pt idx="3101">
                  <c:v>8.575E+16</c:v>
                </c:pt>
                <c:pt idx="3102">
                  <c:v>7.849E+16</c:v>
                </c:pt>
                <c:pt idx="3103">
                  <c:v>8.618E+16</c:v>
                </c:pt>
                <c:pt idx="3104">
                  <c:v>8.599E+16</c:v>
                </c:pt>
                <c:pt idx="3105">
                  <c:v>8.569E+16</c:v>
                </c:pt>
                <c:pt idx="3106">
                  <c:v>7.824E+16</c:v>
                </c:pt>
                <c:pt idx="3107">
                  <c:v>4.421E+16</c:v>
                </c:pt>
                <c:pt idx="3108">
                  <c:v>8.582E+16</c:v>
                </c:pt>
                <c:pt idx="3109">
                  <c:v>7.801E+16</c:v>
                </c:pt>
                <c:pt idx="3110">
                  <c:v>8.549E+16</c:v>
                </c:pt>
                <c:pt idx="3111">
                  <c:v>6.091E+16</c:v>
                </c:pt>
                <c:pt idx="3112">
                  <c:v>4.445E+16</c:v>
                </c:pt>
                <c:pt idx="3113">
                  <c:v>8.628E+16</c:v>
                </c:pt>
                <c:pt idx="3114">
                  <c:v>8.635E+16</c:v>
                </c:pt>
                <c:pt idx="3115">
                  <c:v>8.62E+16</c:v>
                </c:pt>
                <c:pt idx="3116">
                  <c:v>7.049E+16</c:v>
                </c:pt>
                <c:pt idx="3117">
                  <c:v>8.606E+16</c:v>
                </c:pt>
                <c:pt idx="3118">
                  <c:v>8.607E+16</c:v>
                </c:pt>
                <c:pt idx="3119">
                  <c:v>8.591E+16</c:v>
                </c:pt>
                <c:pt idx="3120">
                  <c:v>8.605E+16</c:v>
                </c:pt>
                <c:pt idx="3121">
                  <c:v>8.582E+16</c:v>
                </c:pt>
                <c:pt idx="3122">
                  <c:v>8.576E+16</c:v>
                </c:pt>
                <c:pt idx="3123">
                  <c:v>8.542E+16</c:v>
                </c:pt>
                <c:pt idx="3124">
                  <c:v>8.498E+16</c:v>
                </c:pt>
                <c:pt idx="3125">
                  <c:v>8.458E+16</c:v>
                </c:pt>
                <c:pt idx="3126">
                  <c:v>8.488E+16</c:v>
                </c:pt>
                <c:pt idx="3127">
                  <c:v>4.685E+16</c:v>
                </c:pt>
                <c:pt idx="3128">
                  <c:v>8.54E+16</c:v>
                </c:pt>
                <c:pt idx="3129">
                  <c:v>1.653E+16</c:v>
                </c:pt>
                <c:pt idx="3130">
                  <c:v>8.215E+16</c:v>
                </c:pt>
                <c:pt idx="3131">
                  <c:v>8.598E+16</c:v>
                </c:pt>
                <c:pt idx="3132">
                  <c:v>8.571E+16</c:v>
                </c:pt>
                <c:pt idx="3133">
                  <c:v>8.578E+16</c:v>
                </c:pt>
                <c:pt idx="3134">
                  <c:v>8.563E+16</c:v>
                </c:pt>
                <c:pt idx="3135">
                  <c:v>8.506E+16</c:v>
                </c:pt>
                <c:pt idx="3136">
                  <c:v>8.517E+16</c:v>
                </c:pt>
                <c:pt idx="3137">
                  <c:v>8.5E+16</c:v>
                </c:pt>
                <c:pt idx="3138">
                  <c:v>8.476E+16</c:v>
                </c:pt>
                <c:pt idx="3139">
                  <c:v>8.452E+16</c:v>
                </c:pt>
                <c:pt idx="3140">
                  <c:v>7.666E+16</c:v>
                </c:pt>
                <c:pt idx="3141">
                  <c:v>7.742E+16</c:v>
                </c:pt>
                <c:pt idx="3142">
                  <c:v>8.451E+16</c:v>
                </c:pt>
                <c:pt idx="3143">
                  <c:v>6.633E+16</c:v>
                </c:pt>
                <c:pt idx="3144">
                  <c:v>7.624E+16</c:v>
                </c:pt>
                <c:pt idx="3145">
                  <c:v>8.511E+16</c:v>
                </c:pt>
                <c:pt idx="3146">
                  <c:v>7.457E+16</c:v>
                </c:pt>
                <c:pt idx="3147">
                  <c:v>7.814E+16</c:v>
                </c:pt>
                <c:pt idx="3148">
                  <c:v>8.356E+16</c:v>
                </c:pt>
                <c:pt idx="3149">
                  <c:v>8.415E+16</c:v>
                </c:pt>
                <c:pt idx="3150">
                  <c:v>8.397E+16</c:v>
                </c:pt>
                <c:pt idx="3151">
                  <c:v>8.401E+16</c:v>
                </c:pt>
                <c:pt idx="3152">
                  <c:v>7.328E+16</c:v>
                </c:pt>
                <c:pt idx="3153">
                  <c:v>8.275E+16</c:v>
                </c:pt>
                <c:pt idx="3154">
                  <c:v>7.805E+16</c:v>
                </c:pt>
                <c:pt idx="3155">
                  <c:v>8.435E+16</c:v>
                </c:pt>
                <c:pt idx="3156">
                  <c:v>8.112E+16</c:v>
                </c:pt>
                <c:pt idx="3157">
                  <c:v>8.155E+16</c:v>
                </c:pt>
                <c:pt idx="3158">
                  <c:v>8.407E+16</c:v>
                </c:pt>
                <c:pt idx="3159">
                  <c:v>6.843E+16</c:v>
                </c:pt>
                <c:pt idx="3160">
                  <c:v>8.417E+16</c:v>
                </c:pt>
                <c:pt idx="3161">
                  <c:v>8.41E+16</c:v>
                </c:pt>
                <c:pt idx="3162">
                  <c:v>8.437E+16</c:v>
                </c:pt>
                <c:pt idx="3163">
                  <c:v>8.199E+16</c:v>
                </c:pt>
                <c:pt idx="3164">
                  <c:v>8.399E+16</c:v>
                </c:pt>
                <c:pt idx="3165">
                  <c:v>8.373E+16</c:v>
                </c:pt>
                <c:pt idx="3166">
                  <c:v>8.375E+16</c:v>
                </c:pt>
                <c:pt idx="3167">
                  <c:v>4.073E+16</c:v>
                </c:pt>
                <c:pt idx="3168">
                  <c:v>3.708E+16</c:v>
                </c:pt>
                <c:pt idx="3169">
                  <c:v>8.399E+16</c:v>
                </c:pt>
                <c:pt idx="3170">
                  <c:v>8.393E+16</c:v>
                </c:pt>
                <c:pt idx="3171">
                  <c:v>8.379E+16</c:v>
                </c:pt>
                <c:pt idx="3172">
                  <c:v>7.351E+16</c:v>
                </c:pt>
                <c:pt idx="3173">
                  <c:v>8.365E+16</c:v>
                </c:pt>
                <c:pt idx="3174">
                  <c:v>8.378E+16</c:v>
                </c:pt>
                <c:pt idx="3175">
                  <c:v>6.651E+16</c:v>
                </c:pt>
                <c:pt idx="3176">
                  <c:v>8.432E+16</c:v>
                </c:pt>
                <c:pt idx="3177">
                  <c:v>8.424E+16</c:v>
                </c:pt>
                <c:pt idx="3178">
                  <c:v>8.385E+16</c:v>
                </c:pt>
                <c:pt idx="3179">
                  <c:v>5.77E+16</c:v>
                </c:pt>
                <c:pt idx="3180">
                  <c:v>8.459E+16</c:v>
                </c:pt>
                <c:pt idx="3181">
                  <c:v>7.373E+16</c:v>
                </c:pt>
                <c:pt idx="3182">
                  <c:v>8.439E+16</c:v>
                </c:pt>
                <c:pt idx="3183">
                  <c:v>8.048E+16</c:v>
                </c:pt>
                <c:pt idx="3184">
                  <c:v>6.006E+16</c:v>
                </c:pt>
                <c:pt idx="3185">
                  <c:v>7.721E+16</c:v>
                </c:pt>
                <c:pt idx="3186">
                  <c:v>7.363E+16</c:v>
                </c:pt>
                <c:pt idx="3187">
                  <c:v>8.577E+16</c:v>
                </c:pt>
                <c:pt idx="3188">
                  <c:v>8.576E+16</c:v>
                </c:pt>
                <c:pt idx="3189">
                  <c:v>6.497E+16</c:v>
                </c:pt>
                <c:pt idx="3190">
                  <c:v>8.588E+16</c:v>
                </c:pt>
                <c:pt idx="3191">
                  <c:v>8.587E+16</c:v>
                </c:pt>
                <c:pt idx="3192">
                  <c:v>8.577E+16</c:v>
                </c:pt>
                <c:pt idx="3193">
                  <c:v>8.568E+16</c:v>
                </c:pt>
                <c:pt idx="3194">
                  <c:v>8.185E+16</c:v>
                </c:pt>
                <c:pt idx="3195">
                  <c:v>7.316E+16</c:v>
                </c:pt>
                <c:pt idx="3196">
                  <c:v>8.543E+16</c:v>
                </c:pt>
                <c:pt idx="3197">
                  <c:v>8.502E+16</c:v>
                </c:pt>
                <c:pt idx="3198">
                  <c:v>8.156E+16</c:v>
                </c:pt>
                <c:pt idx="3199">
                  <c:v>7.255E+16</c:v>
                </c:pt>
                <c:pt idx="3200">
                  <c:v>8.445E+16</c:v>
                </c:pt>
                <c:pt idx="3201">
                  <c:v>8.208E+16</c:v>
                </c:pt>
                <c:pt idx="3202">
                  <c:v>8.456E+16</c:v>
                </c:pt>
                <c:pt idx="3203">
                  <c:v>8.483E+16</c:v>
                </c:pt>
                <c:pt idx="3204">
                  <c:v>8.461E+16</c:v>
                </c:pt>
                <c:pt idx="3205">
                  <c:v>8.459E+16</c:v>
                </c:pt>
                <c:pt idx="3206">
                  <c:v>8.448E+16</c:v>
                </c:pt>
                <c:pt idx="3207">
                  <c:v>8.425E+16</c:v>
                </c:pt>
                <c:pt idx="3208">
                  <c:v>8.449E+16</c:v>
                </c:pt>
                <c:pt idx="3209">
                  <c:v>8.443E+16</c:v>
                </c:pt>
                <c:pt idx="3210">
                  <c:v>8.422E+16</c:v>
                </c:pt>
                <c:pt idx="3211">
                  <c:v>8.411E+16</c:v>
                </c:pt>
                <c:pt idx="3212">
                  <c:v>8.421E+16</c:v>
                </c:pt>
                <c:pt idx="3213">
                  <c:v>7.254E+16</c:v>
                </c:pt>
                <c:pt idx="3214">
                  <c:v>8.439E+16</c:v>
                </c:pt>
                <c:pt idx="3215">
                  <c:v>8.468E+16</c:v>
                </c:pt>
                <c:pt idx="3216">
                  <c:v>8.32E+16</c:v>
                </c:pt>
                <c:pt idx="3217">
                  <c:v>8.45E+16</c:v>
                </c:pt>
                <c:pt idx="3218">
                  <c:v>8.426E+16</c:v>
                </c:pt>
                <c:pt idx="3219">
                  <c:v>7.593E+16</c:v>
                </c:pt>
                <c:pt idx="3220">
                  <c:v>8.229E+16</c:v>
                </c:pt>
                <c:pt idx="3221">
                  <c:v>8.337E+16</c:v>
                </c:pt>
                <c:pt idx="3222">
                  <c:v>8.48E+16</c:v>
                </c:pt>
                <c:pt idx="3223">
                  <c:v>7.703E+16</c:v>
                </c:pt>
                <c:pt idx="3224">
                  <c:v>7.965E+16</c:v>
                </c:pt>
                <c:pt idx="3225">
                  <c:v>8.448E+16</c:v>
                </c:pt>
                <c:pt idx="3226">
                  <c:v>7.682E+16</c:v>
                </c:pt>
                <c:pt idx="3227">
                  <c:v>7.286E+16</c:v>
                </c:pt>
                <c:pt idx="3228">
                  <c:v>8.262E+16</c:v>
                </c:pt>
                <c:pt idx="3229">
                  <c:v>8.14E+16</c:v>
                </c:pt>
                <c:pt idx="3230">
                  <c:v>7.275E+16</c:v>
                </c:pt>
                <c:pt idx="3231">
                  <c:v>8.499E+16</c:v>
                </c:pt>
                <c:pt idx="3232">
                  <c:v>8.545E+16</c:v>
                </c:pt>
                <c:pt idx="3233">
                  <c:v>8.536E+16</c:v>
                </c:pt>
                <c:pt idx="3234">
                  <c:v>8.538E+16</c:v>
                </c:pt>
                <c:pt idx="3235">
                  <c:v>8.538E+16</c:v>
                </c:pt>
                <c:pt idx="3236">
                  <c:v>8.545E+16</c:v>
                </c:pt>
                <c:pt idx="3237">
                  <c:v>8.534E+16</c:v>
                </c:pt>
                <c:pt idx="3238">
                  <c:v>8.461E+16</c:v>
                </c:pt>
                <c:pt idx="3239">
                  <c:v>8.521E+16</c:v>
                </c:pt>
                <c:pt idx="3240">
                  <c:v>7.286E+16</c:v>
                </c:pt>
                <c:pt idx="3241">
                  <c:v>8.497E+16</c:v>
                </c:pt>
                <c:pt idx="3242">
                  <c:v>8.543E+16</c:v>
                </c:pt>
                <c:pt idx="3243">
                  <c:v>8.56E+16</c:v>
                </c:pt>
                <c:pt idx="3244">
                  <c:v>8.554E+16</c:v>
                </c:pt>
                <c:pt idx="3245">
                  <c:v>8.558E+16</c:v>
                </c:pt>
                <c:pt idx="3246">
                  <c:v>8.561E+16</c:v>
                </c:pt>
                <c:pt idx="3247">
                  <c:v>8.583E+16</c:v>
                </c:pt>
                <c:pt idx="3248">
                  <c:v>8.574E+16</c:v>
                </c:pt>
                <c:pt idx="3249">
                  <c:v>8.523E+16</c:v>
                </c:pt>
                <c:pt idx="3250">
                  <c:v>4.772E+16</c:v>
                </c:pt>
                <c:pt idx="3251">
                  <c:v>7.426E+16</c:v>
                </c:pt>
                <c:pt idx="3252">
                  <c:v>7.107E+16</c:v>
                </c:pt>
                <c:pt idx="3253">
                  <c:v>8.02E+16</c:v>
                </c:pt>
                <c:pt idx="3254">
                  <c:v>6.303E+16</c:v>
                </c:pt>
                <c:pt idx="3255">
                  <c:v>8.571E+16</c:v>
                </c:pt>
                <c:pt idx="3256">
                  <c:v>8.567E+16</c:v>
                </c:pt>
                <c:pt idx="3257">
                  <c:v>8.584E+16</c:v>
                </c:pt>
                <c:pt idx="3258">
                  <c:v>8.59E+16</c:v>
                </c:pt>
                <c:pt idx="3259">
                  <c:v>8.559E+16</c:v>
                </c:pt>
                <c:pt idx="3260">
                  <c:v>6.408E+16</c:v>
                </c:pt>
                <c:pt idx="3261">
                  <c:v>4.417E+16</c:v>
                </c:pt>
                <c:pt idx="3262">
                  <c:v>4869000000000000</c:v>
                </c:pt>
                <c:pt idx="3263">
                  <c:v>5.005E+16</c:v>
                </c:pt>
                <c:pt idx="3264">
                  <c:v>7.782E+16</c:v>
                </c:pt>
                <c:pt idx="3265">
                  <c:v>8.302E+16</c:v>
                </c:pt>
                <c:pt idx="3266">
                  <c:v>8.571E+16</c:v>
                </c:pt>
                <c:pt idx="3267">
                  <c:v>7.902E+16</c:v>
                </c:pt>
                <c:pt idx="3268">
                  <c:v>2.529E+16</c:v>
                </c:pt>
                <c:pt idx="3269">
                  <c:v>8.588E+16</c:v>
                </c:pt>
                <c:pt idx="3270">
                  <c:v>8.596E+16</c:v>
                </c:pt>
                <c:pt idx="3271">
                  <c:v>8.568E+16</c:v>
                </c:pt>
                <c:pt idx="3272">
                  <c:v>8.598E+16</c:v>
                </c:pt>
                <c:pt idx="3273">
                  <c:v>8.591E+16</c:v>
                </c:pt>
                <c:pt idx="3274">
                  <c:v>8.588E+16</c:v>
                </c:pt>
                <c:pt idx="3275">
                  <c:v>8.603E+16</c:v>
                </c:pt>
                <c:pt idx="3276">
                  <c:v>8.585E+16</c:v>
                </c:pt>
                <c:pt idx="3277">
                  <c:v>8.534E+16</c:v>
                </c:pt>
                <c:pt idx="3278">
                  <c:v>8.242E+16</c:v>
                </c:pt>
                <c:pt idx="3279">
                  <c:v>8.604E+16</c:v>
                </c:pt>
                <c:pt idx="3280">
                  <c:v>7.759E+16</c:v>
                </c:pt>
                <c:pt idx="3281">
                  <c:v>8.603E+16</c:v>
                </c:pt>
                <c:pt idx="3282">
                  <c:v>8.591E+16</c:v>
                </c:pt>
                <c:pt idx="3283">
                  <c:v>8.58E+16</c:v>
                </c:pt>
                <c:pt idx="3284">
                  <c:v>8.526E+16</c:v>
                </c:pt>
                <c:pt idx="3285">
                  <c:v>8.575E+16</c:v>
                </c:pt>
                <c:pt idx="3286">
                  <c:v>5.938E+16</c:v>
                </c:pt>
                <c:pt idx="3287">
                  <c:v>2.008E+16</c:v>
                </c:pt>
                <c:pt idx="3288">
                  <c:v>3.199E+16</c:v>
                </c:pt>
                <c:pt idx="3289">
                  <c:v>2.268E+16</c:v>
                </c:pt>
                <c:pt idx="3290">
                  <c:v>5613000000000000</c:v>
                </c:pt>
                <c:pt idx="3291">
                  <c:v>6130000000000000</c:v>
                </c:pt>
                <c:pt idx="3292">
                  <c:v>505000000000000</c:v>
                </c:pt>
                <c:pt idx="3293">
                  <c:v>1.951E+16</c:v>
                </c:pt>
                <c:pt idx="3294">
                  <c:v>8.588E+16</c:v>
                </c:pt>
                <c:pt idx="3295">
                  <c:v>8.559E+16</c:v>
                </c:pt>
                <c:pt idx="3296">
                  <c:v>8.596E+16</c:v>
                </c:pt>
                <c:pt idx="3297">
                  <c:v>8.602E+16</c:v>
                </c:pt>
                <c:pt idx="3298">
                  <c:v>8.604E+16</c:v>
                </c:pt>
                <c:pt idx="3299">
                  <c:v>8.591E+16</c:v>
                </c:pt>
                <c:pt idx="3300">
                  <c:v>7.712E+16</c:v>
                </c:pt>
                <c:pt idx="3301">
                  <c:v>8.617E+16</c:v>
                </c:pt>
                <c:pt idx="3302">
                  <c:v>8.56E+16</c:v>
                </c:pt>
                <c:pt idx="3303">
                  <c:v>8.631E+16</c:v>
                </c:pt>
                <c:pt idx="3304">
                  <c:v>4.807E+16</c:v>
                </c:pt>
                <c:pt idx="3305">
                  <c:v>1.647E+16</c:v>
                </c:pt>
                <c:pt idx="3306">
                  <c:v>8.809E+16</c:v>
                </c:pt>
                <c:pt idx="3307">
                  <c:v>8.057E+16</c:v>
                </c:pt>
                <c:pt idx="3308">
                  <c:v>4.83E+16</c:v>
                </c:pt>
                <c:pt idx="3309">
                  <c:v>8.635E+16</c:v>
                </c:pt>
                <c:pt idx="3310">
                  <c:v>7.236E+16</c:v>
                </c:pt>
                <c:pt idx="3311">
                  <c:v>4.8E+16</c:v>
                </c:pt>
                <c:pt idx="3312">
                  <c:v>2.815E+16</c:v>
                </c:pt>
                <c:pt idx="3313">
                  <c:v>3.418E+16</c:v>
                </c:pt>
                <c:pt idx="3314">
                  <c:v>8.475E+16</c:v>
                </c:pt>
                <c:pt idx="3315">
                  <c:v>3140000000000000</c:v>
                </c:pt>
                <c:pt idx="3316">
                  <c:v>5.696E+16</c:v>
                </c:pt>
                <c:pt idx="3317">
                  <c:v>1721000000000000</c:v>
                </c:pt>
                <c:pt idx="3318">
                  <c:v>8.608E+16</c:v>
                </c:pt>
                <c:pt idx="3319">
                  <c:v>8.029E+16</c:v>
                </c:pt>
                <c:pt idx="3320">
                  <c:v>8.424E+16</c:v>
                </c:pt>
                <c:pt idx="3321">
                  <c:v>8.524E+16</c:v>
                </c:pt>
                <c:pt idx="3322">
                  <c:v>8.528E+16</c:v>
                </c:pt>
                <c:pt idx="3323">
                  <c:v>249800000000000</c:v>
                </c:pt>
                <c:pt idx="3324">
                  <c:v>8.541E+16</c:v>
                </c:pt>
                <c:pt idx="3325">
                  <c:v>8.55E+16</c:v>
                </c:pt>
                <c:pt idx="3326">
                  <c:v>8.571E+16</c:v>
                </c:pt>
                <c:pt idx="3327">
                  <c:v>7.633E+16</c:v>
                </c:pt>
                <c:pt idx="3328">
                  <c:v>7.739E+16</c:v>
                </c:pt>
                <c:pt idx="3329">
                  <c:v>6.99E+16</c:v>
                </c:pt>
                <c:pt idx="3330">
                  <c:v>8.629E+16</c:v>
                </c:pt>
                <c:pt idx="3331">
                  <c:v>8.645E+16</c:v>
                </c:pt>
                <c:pt idx="3332">
                  <c:v>8.165E+16</c:v>
                </c:pt>
                <c:pt idx="3333">
                  <c:v>8.657E+16</c:v>
                </c:pt>
                <c:pt idx="3334">
                  <c:v>8.697E+16</c:v>
                </c:pt>
                <c:pt idx="3335">
                  <c:v>8.705E+16</c:v>
                </c:pt>
                <c:pt idx="3336">
                  <c:v>5.136E+16</c:v>
                </c:pt>
                <c:pt idx="3337">
                  <c:v>4.289E+16</c:v>
                </c:pt>
                <c:pt idx="3338">
                  <c:v>6.427E+16</c:v>
                </c:pt>
                <c:pt idx="3339">
                  <c:v>8.732E+16</c:v>
                </c:pt>
                <c:pt idx="3340">
                  <c:v>8.733E+16</c:v>
                </c:pt>
                <c:pt idx="3341">
                  <c:v>8.702E+16</c:v>
                </c:pt>
                <c:pt idx="3342">
                  <c:v>8.679E+16</c:v>
                </c:pt>
                <c:pt idx="3343">
                  <c:v>8.754E+16</c:v>
                </c:pt>
                <c:pt idx="3344">
                  <c:v>4.364E+16</c:v>
                </c:pt>
                <c:pt idx="3345">
                  <c:v>8.134E+16</c:v>
                </c:pt>
                <c:pt idx="3346">
                  <c:v>8.705E+16</c:v>
                </c:pt>
                <c:pt idx="3347">
                  <c:v>8.744E+16</c:v>
                </c:pt>
                <c:pt idx="3348">
                  <c:v>8.754E+16</c:v>
                </c:pt>
                <c:pt idx="3349">
                  <c:v>8.741E+16</c:v>
                </c:pt>
                <c:pt idx="3350">
                  <c:v>8.738E+16</c:v>
                </c:pt>
                <c:pt idx="3351">
                  <c:v>8.734E+16</c:v>
                </c:pt>
                <c:pt idx="3352">
                  <c:v>8.72E+16</c:v>
                </c:pt>
                <c:pt idx="3353">
                  <c:v>8.713E+16</c:v>
                </c:pt>
                <c:pt idx="3354">
                  <c:v>6.016E+16</c:v>
                </c:pt>
                <c:pt idx="3355">
                  <c:v>7.97E+16</c:v>
                </c:pt>
                <c:pt idx="3356">
                  <c:v>8.708E+16</c:v>
                </c:pt>
                <c:pt idx="3357">
                  <c:v>8.744E+16</c:v>
                </c:pt>
                <c:pt idx="3358">
                  <c:v>8.733E+16</c:v>
                </c:pt>
                <c:pt idx="3359">
                  <c:v>5.353E+16</c:v>
                </c:pt>
                <c:pt idx="3360">
                  <c:v>3.844E+16</c:v>
                </c:pt>
                <c:pt idx="3361">
                  <c:v>4.973E+16</c:v>
                </c:pt>
                <c:pt idx="3362">
                  <c:v>8.789E+16</c:v>
                </c:pt>
                <c:pt idx="3363">
                  <c:v>8.748E+16</c:v>
                </c:pt>
                <c:pt idx="3364">
                  <c:v>6.933E+16</c:v>
                </c:pt>
                <c:pt idx="3365">
                  <c:v>8.37E+16</c:v>
                </c:pt>
                <c:pt idx="3366">
                  <c:v>8.727E+16</c:v>
                </c:pt>
                <c:pt idx="3367">
                  <c:v>8.702E+16</c:v>
                </c:pt>
                <c:pt idx="3368">
                  <c:v>8.718E+16</c:v>
                </c:pt>
                <c:pt idx="3369">
                  <c:v>7.803E+16</c:v>
                </c:pt>
                <c:pt idx="3370">
                  <c:v>8.641E+16</c:v>
                </c:pt>
                <c:pt idx="3371">
                  <c:v>5.549E+16</c:v>
                </c:pt>
                <c:pt idx="3372">
                  <c:v>5.9E+16</c:v>
                </c:pt>
                <c:pt idx="3373">
                  <c:v>4.522E+16</c:v>
                </c:pt>
                <c:pt idx="3374">
                  <c:v>8.505E+16</c:v>
                </c:pt>
                <c:pt idx="3375">
                  <c:v>8.531E+16</c:v>
                </c:pt>
                <c:pt idx="3376">
                  <c:v>8.667E+16</c:v>
                </c:pt>
                <c:pt idx="3377">
                  <c:v>8.114E+16</c:v>
                </c:pt>
                <c:pt idx="3378">
                  <c:v>6.929E+16</c:v>
                </c:pt>
                <c:pt idx="3379">
                  <c:v>6.987E+16</c:v>
                </c:pt>
                <c:pt idx="3380">
                  <c:v>8.685E+16</c:v>
                </c:pt>
                <c:pt idx="3381">
                  <c:v>8.686E+16</c:v>
                </c:pt>
                <c:pt idx="3382">
                  <c:v>8.675E+16</c:v>
                </c:pt>
                <c:pt idx="3383">
                  <c:v>7.318E+16</c:v>
                </c:pt>
                <c:pt idx="3384">
                  <c:v>7.328E+16</c:v>
                </c:pt>
                <c:pt idx="3385">
                  <c:v>7.339E+16</c:v>
                </c:pt>
                <c:pt idx="3386">
                  <c:v>7.529E+16</c:v>
                </c:pt>
                <c:pt idx="3387">
                  <c:v>7.906E+16</c:v>
                </c:pt>
                <c:pt idx="3388">
                  <c:v>8.133E+16</c:v>
                </c:pt>
                <c:pt idx="3389">
                  <c:v>8.136E+16</c:v>
                </c:pt>
                <c:pt idx="3390">
                  <c:v>8.414E+16</c:v>
                </c:pt>
                <c:pt idx="3391">
                  <c:v>8.111E+16</c:v>
                </c:pt>
                <c:pt idx="3392">
                  <c:v>6.351E+16</c:v>
                </c:pt>
                <c:pt idx="3393">
                  <c:v>2.047E+16</c:v>
                </c:pt>
                <c:pt idx="3394">
                  <c:v>7.354E+16</c:v>
                </c:pt>
                <c:pt idx="3395">
                  <c:v>8.487E+16</c:v>
                </c:pt>
                <c:pt idx="3396">
                  <c:v>7.726E+16</c:v>
                </c:pt>
                <c:pt idx="3397">
                  <c:v>1.313E+16</c:v>
                </c:pt>
                <c:pt idx="3398">
                  <c:v>3.995E+16</c:v>
                </c:pt>
                <c:pt idx="3399">
                  <c:v>7.898E+16</c:v>
                </c:pt>
                <c:pt idx="3400">
                  <c:v>8.324E+16</c:v>
                </c:pt>
                <c:pt idx="3401">
                  <c:v>8.239E+16</c:v>
                </c:pt>
                <c:pt idx="3402">
                  <c:v>8.35E+16</c:v>
                </c:pt>
                <c:pt idx="3403">
                  <c:v>2.812E+16</c:v>
                </c:pt>
                <c:pt idx="3404">
                  <c:v>8.327E+16</c:v>
                </c:pt>
                <c:pt idx="3405">
                  <c:v>8.309E+16</c:v>
                </c:pt>
                <c:pt idx="3406">
                  <c:v>7.869E+16</c:v>
                </c:pt>
                <c:pt idx="3407">
                  <c:v>7.163E+16</c:v>
                </c:pt>
                <c:pt idx="3408">
                  <c:v>8.094E+16</c:v>
                </c:pt>
                <c:pt idx="3409">
                  <c:v>8.176E+16</c:v>
                </c:pt>
                <c:pt idx="3410">
                  <c:v>8.37E+16</c:v>
                </c:pt>
                <c:pt idx="3411">
                  <c:v>8.364E+16</c:v>
                </c:pt>
                <c:pt idx="3412">
                  <c:v>8.364E+16</c:v>
                </c:pt>
                <c:pt idx="3413">
                  <c:v>8.361E+16</c:v>
                </c:pt>
                <c:pt idx="3414">
                  <c:v>2.93E+16</c:v>
                </c:pt>
                <c:pt idx="3415">
                  <c:v>7.557E+16</c:v>
                </c:pt>
                <c:pt idx="3416">
                  <c:v>7.505E+16</c:v>
                </c:pt>
                <c:pt idx="3417">
                  <c:v>7.043E+16</c:v>
                </c:pt>
                <c:pt idx="3418">
                  <c:v>9001000000000000</c:v>
                </c:pt>
                <c:pt idx="3419">
                  <c:v>6.152E+16</c:v>
                </c:pt>
                <c:pt idx="3420">
                  <c:v>8.009E+16</c:v>
                </c:pt>
                <c:pt idx="3421">
                  <c:v>6.401E+16</c:v>
                </c:pt>
                <c:pt idx="3422">
                  <c:v>7.958E+16</c:v>
                </c:pt>
                <c:pt idx="3423">
                  <c:v>8.02E+16</c:v>
                </c:pt>
                <c:pt idx="3424">
                  <c:v>8.033E+16</c:v>
                </c:pt>
                <c:pt idx="3425">
                  <c:v>6.728E+16</c:v>
                </c:pt>
                <c:pt idx="3426">
                  <c:v>8.103E+16</c:v>
                </c:pt>
                <c:pt idx="3427">
                  <c:v>8.011E+16</c:v>
                </c:pt>
                <c:pt idx="3428">
                  <c:v>7.937E+16</c:v>
                </c:pt>
                <c:pt idx="3429">
                  <c:v>8.083E+16</c:v>
                </c:pt>
                <c:pt idx="3430">
                  <c:v>8.126E+16</c:v>
                </c:pt>
                <c:pt idx="3431">
                  <c:v>8.1E+16</c:v>
                </c:pt>
                <c:pt idx="3432">
                  <c:v>8.076E+16</c:v>
                </c:pt>
                <c:pt idx="3433">
                  <c:v>8.154E+16</c:v>
                </c:pt>
                <c:pt idx="3434">
                  <c:v>8.043E+16</c:v>
                </c:pt>
                <c:pt idx="3435">
                  <c:v>8.18E+16</c:v>
                </c:pt>
                <c:pt idx="3436">
                  <c:v>7.706E+16</c:v>
                </c:pt>
                <c:pt idx="3437">
                  <c:v>7.193E+16</c:v>
                </c:pt>
                <c:pt idx="3438">
                  <c:v>7.207E+16</c:v>
                </c:pt>
                <c:pt idx="3439">
                  <c:v>7.836E+16</c:v>
                </c:pt>
                <c:pt idx="3440">
                  <c:v>7.596E+16</c:v>
                </c:pt>
                <c:pt idx="3441">
                  <c:v>6.606E+16</c:v>
                </c:pt>
                <c:pt idx="3442">
                  <c:v>8.192E+16</c:v>
                </c:pt>
                <c:pt idx="3443">
                  <c:v>8.127E+16</c:v>
                </c:pt>
                <c:pt idx="3444">
                  <c:v>8.147E+16</c:v>
                </c:pt>
                <c:pt idx="3445">
                  <c:v>8.141E+16</c:v>
                </c:pt>
                <c:pt idx="3446">
                  <c:v>8.13E+16</c:v>
                </c:pt>
                <c:pt idx="3447">
                  <c:v>4.635E+16</c:v>
                </c:pt>
                <c:pt idx="3448">
                  <c:v>8.067E+16</c:v>
                </c:pt>
                <c:pt idx="3449">
                  <c:v>8.141E+16</c:v>
                </c:pt>
                <c:pt idx="3450">
                  <c:v>8.131E+16</c:v>
                </c:pt>
                <c:pt idx="3451">
                  <c:v>8.111E+16</c:v>
                </c:pt>
                <c:pt idx="3452">
                  <c:v>8.165E+16</c:v>
                </c:pt>
                <c:pt idx="3453">
                  <c:v>8.076E+16</c:v>
                </c:pt>
                <c:pt idx="3454">
                  <c:v>7.306E+16</c:v>
                </c:pt>
                <c:pt idx="3455">
                  <c:v>8.084E+16</c:v>
                </c:pt>
                <c:pt idx="3456">
                  <c:v>7E+16</c:v>
                </c:pt>
                <c:pt idx="3457">
                  <c:v>5.719E+16</c:v>
                </c:pt>
                <c:pt idx="3458">
                  <c:v>7.2E+16</c:v>
                </c:pt>
                <c:pt idx="3459">
                  <c:v>7.103E+16</c:v>
                </c:pt>
                <c:pt idx="3460">
                  <c:v>7.756E+16</c:v>
                </c:pt>
                <c:pt idx="3461">
                  <c:v>7.841E+16</c:v>
                </c:pt>
                <c:pt idx="3462">
                  <c:v>7.903E+16</c:v>
                </c:pt>
                <c:pt idx="3463">
                  <c:v>7.943E+16</c:v>
                </c:pt>
                <c:pt idx="3464">
                  <c:v>7.937E+16</c:v>
                </c:pt>
                <c:pt idx="3465">
                  <c:v>8.16E+16</c:v>
                </c:pt>
                <c:pt idx="3466">
                  <c:v>8.1E+16</c:v>
                </c:pt>
                <c:pt idx="3467">
                  <c:v>7.959E+16</c:v>
                </c:pt>
                <c:pt idx="3468">
                  <c:v>7.914E+16</c:v>
                </c:pt>
                <c:pt idx="3469">
                  <c:v>7.781E+16</c:v>
                </c:pt>
                <c:pt idx="3470">
                  <c:v>7.841E+16</c:v>
                </c:pt>
                <c:pt idx="3471">
                  <c:v>7.875E+16</c:v>
                </c:pt>
                <c:pt idx="3472">
                  <c:v>7.939E+16</c:v>
                </c:pt>
                <c:pt idx="3473">
                  <c:v>5.486E+16</c:v>
                </c:pt>
                <c:pt idx="3474">
                  <c:v>6.344E+16</c:v>
                </c:pt>
                <c:pt idx="3475">
                  <c:v>7.123E+16</c:v>
                </c:pt>
                <c:pt idx="3476">
                  <c:v>7.979E+16</c:v>
                </c:pt>
                <c:pt idx="3477">
                  <c:v>7.941E+16</c:v>
                </c:pt>
                <c:pt idx="3478">
                  <c:v>7.943E+16</c:v>
                </c:pt>
                <c:pt idx="3479">
                  <c:v>7.948E+16</c:v>
                </c:pt>
                <c:pt idx="3480">
                  <c:v>7.948E+16</c:v>
                </c:pt>
                <c:pt idx="3481">
                  <c:v>7.823E+16</c:v>
                </c:pt>
                <c:pt idx="3482">
                  <c:v>7.082E+16</c:v>
                </c:pt>
                <c:pt idx="3483">
                  <c:v>8E+16</c:v>
                </c:pt>
                <c:pt idx="3484">
                  <c:v>7.867E+16</c:v>
                </c:pt>
                <c:pt idx="3485">
                  <c:v>7.534E+16</c:v>
                </c:pt>
                <c:pt idx="3486">
                  <c:v>8.112E+16</c:v>
                </c:pt>
                <c:pt idx="3487">
                  <c:v>5.411E+16</c:v>
                </c:pt>
                <c:pt idx="3488">
                  <c:v>7.029E+16</c:v>
                </c:pt>
                <c:pt idx="3489">
                  <c:v>7.954E+16</c:v>
                </c:pt>
                <c:pt idx="3490">
                  <c:v>7.68E+16</c:v>
                </c:pt>
                <c:pt idx="3491">
                  <c:v>8.014E+16</c:v>
                </c:pt>
                <c:pt idx="3492">
                  <c:v>7.994E+16</c:v>
                </c:pt>
                <c:pt idx="3493">
                  <c:v>7.971E+16</c:v>
                </c:pt>
                <c:pt idx="3494">
                  <c:v>7.964E+16</c:v>
                </c:pt>
                <c:pt idx="3495">
                  <c:v>7.961E+16</c:v>
                </c:pt>
                <c:pt idx="3496">
                  <c:v>7.983E+16</c:v>
                </c:pt>
                <c:pt idx="3497">
                  <c:v>8.021E+16</c:v>
                </c:pt>
                <c:pt idx="3498">
                  <c:v>8.044E+16</c:v>
                </c:pt>
                <c:pt idx="3499">
                  <c:v>7.956E+16</c:v>
                </c:pt>
                <c:pt idx="3500">
                  <c:v>7.995E+16</c:v>
                </c:pt>
                <c:pt idx="3501">
                  <c:v>8.004E+16</c:v>
                </c:pt>
                <c:pt idx="3502">
                  <c:v>8.073E+16</c:v>
                </c:pt>
                <c:pt idx="3503">
                  <c:v>8.079E+16</c:v>
                </c:pt>
                <c:pt idx="3504">
                  <c:v>8.017E+16</c:v>
                </c:pt>
                <c:pt idx="3505">
                  <c:v>8.241E+16</c:v>
                </c:pt>
                <c:pt idx="3506">
                  <c:v>8.261E+16</c:v>
                </c:pt>
                <c:pt idx="3507">
                  <c:v>8.053E+16</c:v>
                </c:pt>
                <c:pt idx="3508">
                  <c:v>7.921E+16</c:v>
                </c:pt>
                <c:pt idx="3509">
                  <c:v>8.07E+16</c:v>
                </c:pt>
                <c:pt idx="3510">
                  <c:v>8.119E+16</c:v>
                </c:pt>
                <c:pt idx="3511">
                  <c:v>8.09E+16</c:v>
                </c:pt>
                <c:pt idx="3512">
                  <c:v>8.062E+16</c:v>
                </c:pt>
                <c:pt idx="3513">
                  <c:v>8.046E+16</c:v>
                </c:pt>
                <c:pt idx="3514">
                  <c:v>8.049E+16</c:v>
                </c:pt>
                <c:pt idx="3515">
                  <c:v>8.057E+16</c:v>
                </c:pt>
                <c:pt idx="3516">
                  <c:v>8.065E+16</c:v>
                </c:pt>
                <c:pt idx="3517">
                  <c:v>8.04E+16</c:v>
                </c:pt>
                <c:pt idx="3518">
                  <c:v>6.613E+16</c:v>
                </c:pt>
                <c:pt idx="3519">
                  <c:v>7.466E+16</c:v>
                </c:pt>
                <c:pt idx="3520">
                  <c:v>8.04E+16</c:v>
                </c:pt>
                <c:pt idx="3521">
                  <c:v>6.554E+16</c:v>
                </c:pt>
                <c:pt idx="3522">
                  <c:v>7.567E+16</c:v>
                </c:pt>
                <c:pt idx="3523">
                  <c:v>5101000000000000</c:v>
                </c:pt>
                <c:pt idx="3524">
                  <c:v>2.07E+16</c:v>
                </c:pt>
                <c:pt idx="3525">
                  <c:v>8.285E+16</c:v>
                </c:pt>
                <c:pt idx="3526">
                  <c:v>8.031E+16</c:v>
                </c:pt>
                <c:pt idx="3527">
                  <c:v>5.771E+16</c:v>
                </c:pt>
                <c:pt idx="3528">
                  <c:v>4.911E+16</c:v>
                </c:pt>
                <c:pt idx="3529">
                  <c:v>8.061E+16</c:v>
                </c:pt>
                <c:pt idx="3530">
                  <c:v>7.994E+16</c:v>
                </c:pt>
                <c:pt idx="3531">
                  <c:v>7.985E+16</c:v>
                </c:pt>
                <c:pt idx="3532">
                  <c:v>8.054E+16</c:v>
                </c:pt>
                <c:pt idx="3533">
                  <c:v>7.663E+16</c:v>
                </c:pt>
                <c:pt idx="3534">
                  <c:v>8.012E+16</c:v>
                </c:pt>
                <c:pt idx="3535">
                  <c:v>4.482E+16</c:v>
                </c:pt>
                <c:pt idx="3536">
                  <c:v>914400000000000</c:v>
                </c:pt>
                <c:pt idx="3537">
                  <c:v>3.793E+16</c:v>
                </c:pt>
                <c:pt idx="3538">
                  <c:v>8.005E+16</c:v>
                </c:pt>
                <c:pt idx="3539">
                  <c:v>8.007E+16</c:v>
                </c:pt>
                <c:pt idx="3540">
                  <c:v>7.095E+16</c:v>
                </c:pt>
                <c:pt idx="3541">
                  <c:v>6.177E+16</c:v>
                </c:pt>
                <c:pt idx="3542">
                  <c:v>5.85E+16</c:v>
                </c:pt>
                <c:pt idx="3543">
                  <c:v>8.141E+16</c:v>
                </c:pt>
                <c:pt idx="3544">
                  <c:v>7.376E+16</c:v>
                </c:pt>
                <c:pt idx="3545">
                  <c:v>8.02E+16</c:v>
                </c:pt>
                <c:pt idx="3546">
                  <c:v>8.071E+16</c:v>
                </c:pt>
                <c:pt idx="3547">
                  <c:v>7.157E+16</c:v>
                </c:pt>
                <c:pt idx="3548">
                  <c:v>8.048E+16</c:v>
                </c:pt>
                <c:pt idx="3549">
                  <c:v>8.05E+16</c:v>
                </c:pt>
                <c:pt idx="3550">
                  <c:v>8.061E+16</c:v>
                </c:pt>
                <c:pt idx="3551">
                  <c:v>8.144E+16</c:v>
                </c:pt>
                <c:pt idx="3552">
                  <c:v>7.208E+16</c:v>
                </c:pt>
                <c:pt idx="3553">
                  <c:v>8.017E+16</c:v>
                </c:pt>
                <c:pt idx="3554">
                  <c:v>8.015E+16</c:v>
                </c:pt>
                <c:pt idx="3555">
                  <c:v>8.011E+16</c:v>
                </c:pt>
                <c:pt idx="3556">
                  <c:v>8.04E+16</c:v>
                </c:pt>
                <c:pt idx="3557">
                  <c:v>8.035E+16</c:v>
                </c:pt>
                <c:pt idx="3558">
                  <c:v>1.901E+16</c:v>
                </c:pt>
                <c:pt idx="3559">
                  <c:v>7.994E+16</c:v>
                </c:pt>
                <c:pt idx="3560">
                  <c:v>7.68E+16</c:v>
                </c:pt>
                <c:pt idx="3561">
                  <c:v>8.045E+16</c:v>
                </c:pt>
                <c:pt idx="3562">
                  <c:v>7.963E+16</c:v>
                </c:pt>
                <c:pt idx="3563">
                  <c:v>7.721E+16</c:v>
                </c:pt>
                <c:pt idx="3564">
                  <c:v>8.207E+16</c:v>
                </c:pt>
                <c:pt idx="3565">
                  <c:v>8.097E+16</c:v>
                </c:pt>
                <c:pt idx="3566">
                  <c:v>7.989E+16</c:v>
                </c:pt>
                <c:pt idx="3567">
                  <c:v>7.964E+16</c:v>
                </c:pt>
                <c:pt idx="3568">
                  <c:v>7.978E+16</c:v>
                </c:pt>
                <c:pt idx="3569">
                  <c:v>6.687E+16</c:v>
                </c:pt>
                <c:pt idx="3570">
                  <c:v>5.684E+16</c:v>
                </c:pt>
                <c:pt idx="3571">
                  <c:v>7.302E+16</c:v>
                </c:pt>
                <c:pt idx="3572">
                  <c:v>7.954E+16</c:v>
                </c:pt>
                <c:pt idx="3573">
                  <c:v>7.961E+16</c:v>
                </c:pt>
                <c:pt idx="3574">
                  <c:v>7.963E+16</c:v>
                </c:pt>
                <c:pt idx="3575">
                  <c:v>7.989E+16</c:v>
                </c:pt>
                <c:pt idx="3576">
                  <c:v>4.312E+16</c:v>
                </c:pt>
                <c:pt idx="3577">
                  <c:v>7.351E+16</c:v>
                </c:pt>
                <c:pt idx="3578">
                  <c:v>2.718E+16</c:v>
                </c:pt>
                <c:pt idx="3579">
                  <c:v>2.821E+16</c:v>
                </c:pt>
                <c:pt idx="3580">
                  <c:v>8.055E+16</c:v>
                </c:pt>
                <c:pt idx="3581">
                  <c:v>8.03E+16</c:v>
                </c:pt>
                <c:pt idx="3582">
                  <c:v>7.986E+16</c:v>
                </c:pt>
                <c:pt idx="3583">
                  <c:v>4.521E+16</c:v>
                </c:pt>
                <c:pt idx="3584">
                  <c:v>8.233E+16</c:v>
                </c:pt>
                <c:pt idx="3585">
                  <c:v>8.139E+16</c:v>
                </c:pt>
                <c:pt idx="3586">
                  <c:v>7.943E+16</c:v>
                </c:pt>
                <c:pt idx="3587">
                  <c:v>7.184E+16</c:v>
                </c:pt>
                <c:pt idx="3588">
                  <c:v>8.044E+16</c:v>
                </c:pt>
                <c:pt idx="3589">
                  <c:v>6.525E+16</c:v>
                </c:pt>
                <c:pt idx="3590">
                  <c:v>7.151E+16</c:v>
                </c:pt>
                <c:pt idx="3591">
                  <c:v>7.98E+16</c:v>
                </c:pt>
                <c:pt idx="3592">
                  <c:v>7.694E+16</c:v>
                </c:pt>
                <c:pt idx="3593">
                  <c:v>7.943E+16</c:v>
                </c:pt>
                <c:pt idx="3594">
                  <c:v>8.003E+16</c:v>
                </c:pt>
                <c:pt idx="3595">
                  <c:v>8.134E+16</c:v>
                </c:pt>
                <c:pt idx="3596">
                  <c:v>8.093E+16</c:v>
                </c:pt>
                <c:pt idx="3597">
                  <c:v>8.141E+16</c:v>
                </c:pt>
                <c:pt idx="3598">
                  <c:v>1.919E+16</c:v>
                </c:pt>
                <c:pt idx="3599">
                  <c:v>1.137E+16</c:v>
                </c:pt>
                <c:pt idx="3600">
                  <c:v>7.884E+16</c:v>
                </c:pt>
                <c:pt idx="3601">
                  <c:v>5.118E+16</c:v>
                </c:pt>
                <c:pt idx="3602">
                  <c:v>7.996E+16</c:v>
                </c:pt>
                <c:pt idx="3603">
                  <c:v>8.264E+16</c:v>
                </c:pt>
                <c:pt idx="3604">
                  <c:v>8.187E+16</c:v>
                </c:pt>
                <c:pt idx="3605">
                  <c:v>8.341E+16</c:v>
                </c:pt>
                <c:pt idx="3606">
                  <c:v>8.384E+16</c:v>
                </c:pt>
                <c:pt idx="3607">
                  <c:v>7.331E+16</c:v>
                </c:pt>
                <c:pt idx="3608">
                  <c:v>8.22E+16</c:v>
                </c:pt>
                <c:pt idx="3609">
                  <c:v>8.342E+16</c:v>
                </c:pt>
                <c:pt idx="3610">
                  <c:v>8.422E+16</c:v>
                </c:pt>
                <c:pt idx="3611">
                  <c:v>8.371E+16</c:v>
                </c:pt>
                <c:pt idx="3612">
                  <c:v>8.337E+16</c:v>
                </c:pt>
                <c:pt idx="3613">
                  <c:v>8.345E+16</c:v>
                </c:pt>
                <c:pt idx="3614">
                  <c:v>8.334E+16</c:v>
                </c:pt>
                <c:pt idx="3615">
                  <c:v>8.354E+16</c:v>
                </c:pt>
                <c:pt idx="3616">
                  <c:v>8.373E+16</c:v>
                </c:pt>
                <c:pt idx="3617">
                  <c:v>8.314E+16</c:v>
                </c:pt>
                <c:pt idx="3618">
                  <c:v>8.35E+16</c:v>
                </c:pt>
                <c:pt idx="3619">
                  <c:v>8.335E+16</c:v>
                </c:pt>
                <c:pt idx="3620">
                  <c:v>8.196E+16</c:v>
                </c:pt>
                <c:pt idx="3621">
                  <c:v>7.496E+16</c:v>
                </c:pt>
                <c:pt idx="3622">
                  <c:v>8.427E+16</c:v>
                </c:pt>
                <c:pt idx="3623">
                  <c:v>8.294E+16</c:v>
                </c:pt>
                <c:pt idx="3624">
                  <c:v>8.32E+16</c:v>
                </c:pt>
                <c:pt idx="3625">
                  <c:v>8.326E+16</c:v>
                </c:pt>
                <c:pt idx="3626">
                  <c:v>8.373E+16</c:v>
                </c:pt>
                <c:pt idx="3627">
                  <c:v>8.366E+16</c:v>
                </c:pt>
                <c:pt idx="3628">
                  <c:v>8.333E+16</c:v>
                </c:pt>
                <c:pt idx="3629">
                  <c:v>8.299E+16</c:v>
                </c:pt>
                <c:pt idx="3630">
                  <c:v>8.293E+16</c:v>
                </c:pt>
                <c:pt idx="3631">
                  <c:v>8.303E+16</c:v>
                </c:pt>
                <c:pt idx="3632">
                  <c:v>2.411E+16</c:v>
                </c:pt>
                <c:pt idx="3633">
                  <c:v>5.712E+16</c:v>
                </c:pt>
                <c:pt idx="3634">
                  <c:v>8.368E+16</c:v>
                </c:pt>
                <c:pt idx="3635">
                  <c:v>8.346E+16</c:v>
                </c:pt>
                <c:pt idx="3636">
                  <c:v>8.33E+16</c:v>
                </c:pt>
                <c:pt idx="3637">
                  <c:v>8.33E+16</c:v>
                </c:pt>
                <c:pt idx="3638">
                  <c:v>8.336E+16</c:v>
                </c:pt>
                <c:pt idx="3639">
                  <c:v>8.383E+16</c:v>
                </c:pt>
                <c:pt idx="3640">
                  <c:v>8.348E+16</c:v>
                </c:pt>
                <c:pt idx="3641">
                  <c:v>8.477E+16</c:v>
                </c:pt>
                <c:pt idx="3642">
                  <c:v>8.567E+16</c:v>
                </c:pt>
                <c:pt idx="3643">
                  <c:v>8.389E+16</c:v>
                </c:pt>
                <c:pt idx="3644">
                  <c:v>8.346E+16</c:v>
                </c:pt>
                <c:pt idx="3645">
                  <c:v>8.352E+16</c:v>
                </c:pt>
                <c:pt idx="3646">
                  <c:v>8.328E+16</c:v>
                </c:pt>
                <c:pt idx="3647">
                  <c:v>8.317E+16</c:v>
                </c:pt>
                <c:pt idx="3648">
                  <c:v>7.111E+16</c:v>
                </c:pt>
                <c:pt idx="3649">
                  <c:v>7.699E+16</c:v>
                </c:pt>
                <c:pt idx="3650">
                  <c:v>4.994E+16</c:v>
                </c:pt>
                <c:pt idx="3651">
                  <c:v>1.432E+16</c:v>
                </c:pt>
                <c:pt idx="3652">
                  <c:v>8030000000000000</c:v>
                </c:pt>
                <c:pt idx="3653">
                  <c:v>4.424E+16</c:v>
                </c:pt>
                <c:pt idx="3654">
                  <c:v>8440000000000000</c:v>
                </c:pt>
                <c:pt idx="3655">
                  <c:v>4047000000000000</c:v>
                </c:pt>
                <c:pt idx="3656">
                  <c:v>8.123E+16</c:v>
                </c:pt>
                <c:pt idx="3657">
                  <c:v>6.196E+16</c:v>
                </c:pt>
                <c:pt idx="3658">
                  <c:v>2.797E+16</c:v>
                </c:pt>
                <c:pt idx="3659">
                  <c:v>1.74E+16</c:v>
                </c:pt>
                <c:pt idx="3660">
                  <c:v>3.57E+16</c:v>
                </c:pt>
                <c:pt idx="3661">
                  <c:v>8.212E+16</c:v>
                </c:pt>
                <c:pt idx="3662">
                  <c:v>8.225E+16</c:v>
                </c:pt>
                <c:pt idx="3663">
                  <c:v>6.845E+16</c:v>
                </c:pt>
                <c:pt idx="3664">
                  <c:v>6.972E+16</c:v>
                </c:pt>
                <c:pt idx="3665">
                  <c:v>7.96E+16</c:v>
                </c:pt>
                <c:pt idx="3666">
                  <c:v>7.754E+16</c:v>
                </c:pt>
                <c:pt idx="3667">
                  <c:v>7.927E+16</c:v>
                </c:pt>
                <c:pt idx="3668">
                  <c:v>7.909E+16</c:v>
                </c:pt>
                <c:pt idx="3669">
                  <c:v>7.837E+16</c:v>
                </c:pt>
                <c:pt idx="3670">
                  <c:v>7.097E+16</c:v>
                </c:pt>
                <c:pt idx="3671">
                  <c:v>7.966E+16</c:v>
                </c:pt>
                <c:pt idx="3672">
                  <c:v>7.949E+16</c:v>
                </c:pt>
                <c:pt idx="3673">
                  <c:v>6.182E+16</c:v>
                </c:pt>
                <c:pt idx="3674">
                  <c:v>7.975E+16</c:v>
                </c:pt>
                <c:pt idx="3675">
                  <c:v>7.953E+16</c:v>
                </c:pt>
                <c:pt idx="3676">
                  <c:v>7.963E+16</c:v>
                </c:pt>
                <c:pt idx="3677">
                  <c:v>7.937E+16</c:v>
                </c:pt>
                <c:pt idx="3678">
                  <c:v>6.573E+16</c:v>
                </c:pt>
                <c:pt idx="3679">
                  <c:v>7.952E+16</c:v>
                </c:pt>
                <c:pt idx="3680">
                  <c:v>8.249E+16</c:v>
                </c:pt>
                <c:pt idx="3681">
                  <c:v>7.762E+16</c:v>
                </c:pt>
                <c:pt idx="3682">
                  <c:v>8.294E+16</c:v>
                </c:pt>
                <c:pt idx="3683">
                  <c:v>5.849E+16</c:v>
                </c:pt>
                <c:pt idx="3684">
                  <c:v>3.256E+16</c:v>
                </c:pt>
                <c:pt idx="3685">
                  <c:v>8.312E+16</c:v>
                </c:pt>
                <c:pt idx="3686">
                  <c:v>8.297E+16</c:v>
                </c:pt>
                <c:pt idx="3687">
                  <c:v>6.122E+16</c:v>
                </c:pt>
                <c:pt idx="3688">
                  <c:v>8.31E+16</c:v>
                </c:pt>
                <c:pt idx="3689">
                  <c:v>8.31E+16</c:v>
                </c:pt>
                <c:pt idx="3690">
                  <c:v>8.289E+16</c:v>
                </c:pt>
                <c:pt idx="3691">
                  <c:v>8.291E+16</c:v>
                </c:pt>
                <c:pt idx="3692">
                  <c:v>8.159E+16</c:v>
                </c:pt>
                <c:pt idx="3693">
                  <c:v>1787000000000000</c:v>
                </c:pt>
                <c:pt idx="3694">
                  <c:v>8.41E+16</c:v>
                </c:pt>
                <c:pt idx="3695">
                  <c:v>8.356E+16</c:v>
                </c:pt>
                <c:pt idx="3696">
                  <c:v>7.183E+16</c:v>
                </c:pt>
                <c:pt idx="3697">
                  <c:v>8.294E+16</c:v>
                </c:pt>
                <c:pt idx="3698">
                  <c:v>8.262E+16</c:v>
                </c:pt>
                <c:pt idx="3699">
                  <c:v>8.254E+16</c:v>
                </c:pt>
                <c:pt idx="3700">
                  <c:v>8.278E+16</c:v>
                </c:pt>
                <c:pt idx="3701">
                  <c:v>5.275E+16</c:v>
                </c:pt>
                <c:pt idx="3702">
                  <c:v>3.41E+16</c:v>
                </c:pt>
                <c:pt idx="3703">
                  <c:v>8.284E+16</c:v>
                </c:pt>
                <c:pt idx="3704">
                  <c:v>8.295E+16</c:v>
                </c:pt>
                <c:pt idx="3705">
                  <c:v>8.209E+16</c:v>
                </c:pt>
                <c:pt idx="3706">
                  <c:v>8.296E+16</c:v>
                </c:pt>
                <c:pt idx="3707">
                  <c:v>8.269E+16</c:v>
                </c:pt>
                <c:pt idx="3708">
                  <c:v>8.292E+16</c:v>
                </c:pt>
                <c:pt idx="3709">
                  <c:v>8.321E+16</c:v>
                </c:pt>
                <c:pt idx="3710">
                  <c:v>8.316E+16</c:v>
                </c:pt>
                <c:pt idx="3711">
                  <c:v>8.311E+16</c:v>
                </c:pt>
                <c:pt idx="3712">
                  <c:v>8.204E+16</c:v>
                </c:pt>
                <c:pt idx="3713">
                  <c:v>8.323E+16</c:v>
                </c:pt>
                <c:pt idx="3714">
                  <c:v>8.306E+16</c:v>
                </c:pt>
                <c:pt idx="3715">
                  <c:v>3.578E+16</c:v>
                </c:pt>
                <c:pt idx="3716">
                  <c:v>8.289E+16</c:v>
                </c:pt>
                <c:pt idx="3717">
                  <c:v>7.122E+16</c:v>
                </c:pt>
                <c:pt idx="3718">
                  <c:v>5.881E+16</c:v>
                </c:pt>
                <c:pt idx="3719">
                  <c:v>5.095E+16</c:v>
                </c:pt>
                <c:pt idx="3720">
                  <c:v>8.299E+16</c:v>
                </c:pt>
                <c:pt idx="3721">
                  <c:v>8.289E+16</c:v>
                </c:pt>
                <c:pt idx="3722">
                  <c:v>8.313E+16</c:v>
                </c:pt>
                <c:pt idx="3723">
                  <c:v>8.291E+16</c:v>
                </c:pt>
                <c:pt idx="3724">
                  <c:v>8.281E+16</c:v>
                </c:pt>
                <c:pt idx="3725">
                  <c:v>6.987E+16</c:v>
                </c:pt>
                <c:pt idx="3726">
                  <c:v>2.664E+16</c:v>
                </c:pt>
                <c:pt idx="3727">
                  <c:v>2.667E+16</c:v>
                </c:pt>
                <c:pt idx="3728">
                  <c:v>2.71E+16</c:v>
                </c:pt>
                <c:pt idx="3729">
                  <c:v>2.711E+16</c:v>
                </c:pt>
                <c:pt idx="3730">
                  <c:v>2.7E+16</c:v>
                </c:pt>
                <c:pt idx="3731">
                  <c:v>5.399E+16</c:v>
                </c:pt>
                <c:pt idx="3732">
                  <c:v>8.297E+16</c:v>
                </c:pt>
                <c:pt idx="3733">
                  <c:v>8.283E+16</c:v>
                </c:pt>
                <c:pt idx="3734">
                  <c:v>6.885E+16</c:v>
                </c:pt>
                <c:pt idx="3735">
                  <c:v>8.31E+16</c:v>
                </c:pt>
                <c:pt idx="3736">
                  <c:v>8.317E+16</c:v>
                </c:pt>
                <c:pt idx="3737">
                  <c:v>7.805E+16</c:v>
                </c:pt>
                <c:pt idx="3738">
                  <c:v>8.29E+16</c:v>
                </c:pt>
                <c:pt idx="3739">
                  <c:v>8.281E+16</c:v>
                </c:pt>
                <c:pt idx="3740">
                  <c:v>8.265E+16</c:v>
                </c:pt>
                <c:pt idx="3741">
                  <c:v>4.482E+16</c:v>
                </c:pt>
                <c:pt idx="3742">
                  <c:v>7.001E+16</c:v>
                </c:pt>
                <c:pt idx="3743">
                  <c:v>8.299E+16</c:v>
                </c:pt>
                <c:pt idx="3744">
                  <c:v>8.303E+16</c:v>
                </c:pt>
                <c:pt idx="3745">
                  <c:v>8.317E+16</c:v>
                </c:pt>
                <c:pt idx="3746">
                  <c:v>8.313E+16</c:v>
                </c:pt>
                <c:pt idx="3747">
                  <c:v>8.316E+16</c:v>
                </c:pt>
                <c:pt idx="3748">
                  <c:v>8.317E+16</c:v>
                </c:pt>
                <c:pt idx="3749">
                  <c:v>8.325E+16</c:v>
                </c:pt>
                <c:pt idx="3750">
                  <c:v>8.302E+16</c:v>
                </c:pt>
                <c:pt idx="3751">
                  <c:v>8.289E+16</c:v>
                </c:pt>
                <c:pt idx="3752">
                  <c:v>8.293E+16</c:v>
                </c:pt>
                <c:pt idx="3753">
                  <c:v>8.3E+16</c:v>
                </c:pt>
                <c:pt idx="3754">
                  <c:v>8.312E+16</c:v>
                </c:pt>
                <c:pt idx="3755">
                  <c:v>8.313E+16</c:v>
                </c:pt>
                <c:pt idx="3756">
                  <c:v>8.311E+16</c:v>
                </c:pt>
                <c:pt idx="3757">
                  <c:v>8.293E+16</c:v>
                </c:pt>
                <c:pt idx="3758">
                  <c:v>8.305E+16</c:v>
                </c:pt>
                <c:pt idx="3759">
                  <c:v>8.311E+16</c:v>
                </c:pt>
                <c:pt idx="3760">
                  <c:v>8.308E+16</c:v>
                </c:pt>
                <c:pt idx="3761">
                  <c:v>8.305E+16</c:v>
                </c:pt>
                <c:pt idx="3762">
                  <c:v>8.297E+16</c:v>
                </c:pt>
                <c:pt idx="3763">
                  <c:v>8.344E+16</c:v>
                </c:pt>
                <c:pt idx="3764">
                  <c:v>8.439E+16</c:v>
                </c:pt>
                <c:pt idx="3765">
                  <c:v>8.431E+16</c:v>
                </c:pt>
                <c:pt idx="3766">
                  <c:v>8.377E+16</c:v>
                </c:pt>
                <c:pt idx="3767">
                  <c:v>8.329E+16</c:v>
                </c:pt>
                <c:pt idx="3768">
                  <c:v>8.325E+16</c:v>
                </c:pt>
                <c:pt idx="3769">
                  <c:v>8.309E+16</c:v>
                </c:pt>
                <c:pt idx="3770">
                  <c:v>8.317E+16</c:v>
                </c:pt>
                <c:pt idx="3771">
                  <c:v>8.307E+16</c:v>
                </c:pt>
                <c:pt idx="3772">
                  <c:v>8.284E+16</c:v>
                </c:pt>
                <c:pt idx="3773">
                  <c:v>8.306E+16</c:v>
                </c:pt>
                <c:pt idx="3774">
                  <c:v>8.299E+16</c:v>
                </c:pt>
                <c:pt idx="3775">
                  <c:v>8.025E+16</c:v>
                </c:pt>
                <c:pt idx="3776">
                  <c:v>8.29E+16</c:v>
                </c:pt>
                <c:pt idx="3777">
                  <c:v>8.288E+16</c:v>
                </c:pt>
                <c:pt idx="3778">
                  <c:v>8.304E+16</c:v>
                </c:pt>
                <c:pt idx="3779">
                  <c:v>8.27E+16</c:v>
                </c:pt>
                <c:pt idx="3780">
                  <c:v>8.276E+16</c:v>
                </c:pt>
                <c:pt idx="3781">
                  <c:v>8.291E+16</c:v>
                </c:pt>
                <c:pt idx="3782">
                  <c:v>8.282E+16</c:v>
                </c:pt>
                <c:pt idx="3783">
                  <c:v>8.272E+16</c:v>
                </c:pt>
                <c:pt idx="3784">
                  <c:v>8.242E+16</c:v>
                </c:pt>
                <c:pt idx="3785">
                  <c:v>8.283E+16</c:v>
                </c:pt>
                <c:pt idx="3786">
                  <c:v>8.257E+16</c:v>
                </c:pt>
                <c:pt idx="3787">
                  <c:v>8.267E+16</c:v>
                </c:pt>
                <c:pt idx="3788">
                  <c:v>8.264E+16</c:v>
                </c:pt>
                <c:pt idx="3789">
                  <c:v>8.103E+16</c:v>
                </c:pt>
                <c:pt idx="3790">
                  <c:v>7.42E+16</c:v>
                </c:pt>
                <c:pt idx="3791">
                  <c:v>8.258E+16</c:v>
                </c:pt>
                <c:pt idx="3792">
                  <c:v>8.258E+16</c:v>
                </c:pt>
                <c:pt idx="3793">
                  <c:v>8.254E+16</c:v>
                </c:pt>
                <c:pt idx="3794">
                  <c:v>8.264E+16</c:v>
                </c:pt>
                <c:pt idx="3795">
                  <c:v>8.277E+16</c:v>
                </c:pt>
                <c:pt idx="3796">
                  <c:v>8.014E+16</c:v>
                </c:pt>
                <c:pt idx="3797">
                  <c:v>4.997E+16</c:v>
                </c:pt>
                <c:pt idx="3798">
                  <c:v>8.278E+16</c:v>
                </c:pt>
                <c:pt idx="3799">
                  <c:v>8.402E+16</c:v>
                </c:pt>
                <c:pt idx="3800">
                  <c:v>8.393E+16</c:v>
                </c:pt>
                <c:pt idx="3801">
                  <c:v>8.354E+16</c:v>
                </c:pt>
                <c:pt idx="3802">
                  <c:v>8.295E+16</c:v>
                </c:pt>
                <c:pt idx="3803">
                  <c:v>8.276E+16</c:v>
                </c:pt>
                <c:pt idx="3804">
                  <c:v>8.273E+16</c:v>
                </c:pt>
                <c:pt idx="3805">
                  <c:v>8.249E+16</c:v>
                </c:pt>
                <c:pt idx="3806">
                  <c:v>8.243E+16</c:v>
                </c:pt>
                <c:pt idx="3807">
                  <c:v>8.26E+16</c:v>
                </c:pt>
                <c:pt idx="3808">
                  <c:v>8.271E+16</c:v>
                </c:pt>
                <c:pt idx="3809">
                  <c:v>8.291E+16</c:v>
                </c:pt>
                <c:pt idx="3810">
                  <c:v>5.913E+16</c:v>
                </c:pt>
                <c:pt idx="3811">
                  <c:v>6517000000000000</c:v>
                </c:pt>
                <c:pt idx="3812">
                  <c:v>8.224E+16</c:v>
                </c:pt>
                <c:pt idx="3813">
                  <c:v>8.211E+16</c:v>
                </c:pt>
                <c:pt idx="3814">
                  <c:v>8.202E+16</c:v>
                </c:pt>
                <c:pt idx="3815">
                  <c:v>8.219E+16</c:v>
                </c:pt>
                <c:pt idx="3816">
                  <c:v>8.208E+16</c:v>
                </c:pt>
                <c:pt idx="3817">
                  <c:v>8.211E+16</c:v>
                </c:pt>
                <c:pt idx="3818">
                  <c:v>6.143E+16</c:v>
                </c:pt>
                <c:pt idx="3819">
                  <c:v>5.717E+16</c:v>
                </c:pt>
                <c:pt idx="3820">
                  <c:v>8.211E+16</c:v>
                </c:pt>
                <c:pt idx="3821">
                  <c:v>6.79E+16</c:v>
                </c:pt>
                <c:pt idx="3822">
                  <c:v>8.2E+16</c:v>
                </c:pt>
                <c:pt idx="3823">
                  <c:v>8.208E+16</c:v>
                </c:pt>
                <c:pt idx="3824">
                  <c:v>8.204E+16</c:v>
                </c:pt>
                <c:pt idx="3825">
                  <c:v>8.212E+16</c:v>
                </c:pt>
                <c:pt idx="3826">
                  <c:v>8.199E+16</c:v>
                </c:pt>
                <c:pt idx="3827">
                  <c:v>8.197E+16</c:v>
                </c:pt>
                <c:pt idx="3828">
                  <c:v>8.198E+16</c:v>
                </c:pt>
                <c:pt idx="3829">
                  <c:v>8.175E+16</c:v>
                </c:pt>
                <c:pt idx="3830">
                  <c:v>8.193E+16</c:v>
                </c:pt>
                <c:pt idx="3831">
                  <c:v>8.203E+16</c:v>
                </c:pt>
                <c:pt idx="3832">
                  <c:v>8.2E+16</c:v>
                </c:pt>
                <c:pt idx="3833">
                  <c:v>8.211E+16</c:v>
                </c:pt>
                <c:pt idx="3834">
                  <c:v>8.347E+16</c:v>
                </c:pt>
                <c:pt idx="3835">
                  <c:v>8.339E+16</c:v>
                </c:pt>
                <c:pt idx="3836">
                  <c:v>8.298E+16</c:v>
                </c:pt>
                <c:pt idx="3837">
                  <c:v>8.194E+16</c:v>
                </c:pt>
                <c:pt idx="3838">
                  <c:v>8.143E+16</c:v>
                </c:pt>
                <c:pt idx="3839">
                  <c:v>8.187E+16</c:v>
                </c:pt>
                <c:pt idx="3840">
                  <c:v>8.201E+16</c:v>
                </c:pt>
                <c:pt idx="3841">
                  <c:v>8.202E+16</c:v>
                </c:pt>
                <c:pt idx="3842">
                  <c:v>8.19E+16</c:v>
                </c:pt>
                <c:pt idx="3843">
                  <c:v>8.183E+16</c:v>
                </c:pt>
                <c:pt idx="3844">
                  <c:v>8.196E+16</c:v>
                </c:pt>
                <c:pt idx="3845">
                  <c:v>8.204E+16</c:v>
                </c:pt>
                <c:pt idx="3846">
                  <c:v>8.18E+16</c:v>
                </c:pt>
                <c:pt idx="3847">
                  <c:v>8.165E+16</c:v>
                </c:pt>
                <c:pt idx="3848">
                  <c:v>8.191E+16</c:v>
                </c:pt>
                <c:pt idx="3849">
                  <c:v>8.191E+16</c:v>
                </c:pt>
                <c:pt idx="3850">
                  <c:v>8.175E+16</c:v>
                </c:pt>
                <c:pt idx="3851">
                  <c:v>8.18E+16</c:v>
                </c:pt>
                <c:pt idx="3852">
                  <c:v>8.165E+16</c:v>
                </c:pt>
                <c:pt idx="3853">
                  <c:v>7.917E+16</c:v>
                </c:pt>
                <c:pt idx="3854">
                  <c:v>7.93E+16</c:v>
                </c:pt>
                <c:pt idx="3855">
                  <c:v>8.184E+16</c:v>
                </c:pt>
                <c:pt idx="3856">
                  <c:v>8.191E+16</c:v>
                </c:pt>
                <c:pt idx="3857">
                  <c:v>8.189E+16</c:v>
                </c:pt>
                <c:pt idx="3858">
                  <c:v>8.19E+16</c:v>
                </c:pt>
                <c:pt idx="3859">
                  <c:v>8.206E+16</c:v>
                </c:pt>
                <c:pt idx="3860">
                  <c:v>8.191E+16</c:v>
                </c:pt>
                <c:pt idx="3861">
                  <c:v>8.192E+16</c:v>
                </c:pt>
                <c:pt idx="3862">
                  <c:v>8.2E+16</c:v>
                </c:pt>
                <c:pt idx="3863">
                  <c:v>8.184E+16</c:v>
                </c:pt>
                <c:pt idx="3864">
                  <c:v>8.186E+16</c:v>
                </c:pt>
                <c:pt idx="3865">
                  <c:v>8.211E+16</c:v>
                </c:pt>
                <c:pt idx="3866">
                  <c:v>8.205E+16</c:v>
                </c:pt>
                <c:pt idx="3867">
                  <c:v>8.19E+16</c:v>
                </c:pt>
                <c:pt idx="3868">
                  <c:v>8.165E+16</c:v>
                </c:pt>
                <c:pt idx="3869">
                  <c:v>8.304E+16</c:v>
                </c:pt>
                <c:pt idx="3870">
                  <c:v>8.284E+16</c:v>
                </c:pt>
                <c:pt idx="3871">
                  <c:v>8.249E+16</c:v>
                </c:pt>
                <c:pt idx="3872">
                  <c:v>8.183E+16</c:v>
                </c:pt>
                <c:pt idx="3873">
                  <c:v>8.207E+16</c:v>
                </c:pt>
                <c:pt idx="3874">
                  <c:v>8.173E+16</c:v>
                </c:pt>
                <c:pt idx="3875">
                  <c:v>8.183E+16</c:v>
                </c:pt>
                <c:pt idx="3876">
                  <c:v>8.174E+16</c:v>
                </c:pt>
                <c:pt idx="3877">
                  <c:v>8.162E+16</c:v>
                </c:pt>
                <c:pt idx="3878">
                  <c:v>8.185E+16</c:v>
                </c:pt>
                <c:pt idx="3879">
                  <c:v>8.219E+16</c:v>
                </c:pt>
                <c:pt idx="3880">
                  <c:v>8.203E+16</c:v>
                </c:pt>
                <c:pt idx="3881">
                  <c:v>8.194E+16</c:v>
                </c:pt>
                <c:pt idx="3882">
                  <c:v>8.174E+16</c:v>
                </c:pt>
                <c:pt idx="3883">
                  <c:v>8.169E+16</c:v>
                </c:pt>
                <c:pt idx="3884">
                  <c:v>8.19E+16</c:v>
                </c:pt>
                <c:pt idx="3885">
                  <c:v>8.164E+16</c:v>
                </c:pt>
                <c:pt idx="3886">
                  <c:v>8.162E+16</c:v>
                </c:pt>
                <c:pt idx="3887">
                  <c:v>8.167E+16</c:v>
                </c:pt>
                <c:pt idx="3888">
                  <c:v>8.203E+16</c:v>
                </c:pt>
                <c:pt idx="3889">
                  <c:v>8.17E+16</c:v>
                </c:pt>
                <c:pt idx="3890">
                  <c:v>8.179E+16</c:v>
                </c:pt>
                <c:pt idx="3891">
                  <c:v>8.183E+16</c:v>
                </c:pt>
                <c:pt idx="3892">
                  <c:v>8.189E+16</c:v>
                </c:pt>
                <c:pt idx="3893">
                  <c:v>8.172E+16</c:v>
                </c:pt>
                <c:pt idx="3894">
                  <c:v>8.194E+16</c:v>
                </c:pt>
                <c:pt idx="3895">
                  <c:v>8.172E+16</c:v>
                </c:pt>
                <c:pt idx="3896">
                  <c:v>8.175E+16</c:v>
                </c:pt>
                <c:pt idx="3897">
                  <c:v>8.173E+16</c:v>
                </c:pt>
                <c:pt idx="3898">
                  <c:v>6.056E+16</c:v>
                </c:pt>
                <c:pt idx="3899">
                  <c:v>6.871E+16</c:v>
                </c:pt>
                <c:pt idx="3900">
                  <c:v>8.257E+16</c:v>
                </c:pt>
                <c:pt idx="3901">
                  <c:v>8.268E+16</c:v>
                </c:pt>
                <c:pt idx="3902">
                  <c:v>8.258E+16</c:v>
                </c:pt>
                <c:pt idx="3903">
                  <c:v>8.233E+16</c:v>
                </c:pt>
                <c:pt idx="3904">
                  <c:v>8.418E+16</c:v>
                </c:pt>
                <c:pt idx="3905">
                  <c:v>8.411E+16</c:v>
                </c:pt>
                <c:pt idx="3906">
                  <c:v>8.328E+16</c:v>
                </c:pt>
                <c:pt idx="3907">
                  <c:v>8.271E+16</c:v>
                </c:pt>
                <c:pt idx="3908">
                  <c:v>8.274E+16</c:v>
                </c:pt>
                <c:pt idx="3909">
                  <c:v>8.263E+16</c:v>
                </c:pt>
                <c:pt idx="3910">
                  <c:v>8.271E+16</c:v>
                </c:pt>
                <c:pt idx="3911">
                  <c:v>8.282E+16</c:v>
                </c:pt>
                <c:pt idx="3912">
                  <c:v>8.268E+16</c:v>
                </c:pt>
                <c:pt idx="3913">
                  <c:v>8.258E+16</c:v>
                </c:pt>
                <c:pt idx="3914">
                  <c:v>8.254E+16</c:v>
                </c:pt>
                <c:pt idx="3915">
                  <c:v>8.249E+16</c:v>
                </c:pt>
                <c:pt idx="3916">
                  <c:v>8.265E+16</c:v>
                </c:pt>
                <c:pt idx="3917">
                  <c:v>7.389E+16</c:v>
                </c:pt>
                <c:pt idx="3918">
                  <c:v>8.272E+16</c:v>
                </c:pt>
                <c:pt idx="3919">
                  <c:v>6.144E+16</c:v>
                </c:pt>
                <c:pt idx="3920">
                  <c:v>5.377E+16</c:v>
                </c:pt>
                <c:pt idx="3921">
                  <c:v>8.246E+16</c:v>
                </c:pt>
                <c:pt idx="3922">
                  <c:v>7.993E+16</c:v>
                </c:pt>
                <c:pt idx="3923">
                  <c:v>8.242E+16</c:v>
                </c:pt>
                <c:pt idx="3924">
                  <c:v>8.273E+16</c:v>
                </c:pt>
                <c:pt idx="3925">
                  <c:v>8.272E+16</c:v>
                </c:pt>
                <c:pt idx="3926">
                  <c:v>8.281E+16</c:v>
                </c:pt>
                <c:pt idx="3927">
                  <c:v>8.261E+16</c:v>
                </c:pt>
                <c:pt idx="3928">
                  <c:v>8.262E+16</c:v>
                </c:pt>
                <c:pt idx="3929">
                  <c:v>8.261E+16</c:v>
                </c:pt>
                <c:pt idx="3930">
                  <c:v>8.257E+16</c:v>
                </c:pt>
                <c:pt idx="3931">
                  <c:v>8.244E+16</c:v>
                </c:pt>
                <c:pt idx="3932">
                  <c:v>8.262E+16</c:v>
                </c:pt>
                <c:pt idx="3933">
                  <c:v>8.267E+16</c:v>
                </c:pt>
                <c:pt idx="3934">
                  <c:v>8.262E+16</c:v>
                </c:pt>
                <c:pt idx="3935">
                  <c:v>8.242E+16</c:v>
                </c:pt>
                <c:pt idx="3936">
                  <c:v>8.257E+16</c:v>
                </c:pt>
                <c:pt idx="3937">
                  <c:v>8.251E+16</c:v>
                </c:pt>
                <c:pt idx="3938">
                  <c:v>8.261E+16</c:v>
                </c:pt>
                <c:pt idx="3939">
                  <c:v>8.36E+16</c:v>
                </c:pt>
                <c:pt idx="3940">
                  <c:v>8.372E+16</c:v>
                </c:pt>
                <c:pt idx="3941">
                  <c:v>8.331E+16</c:v>
                </c:pt>
                <c:pt idx="3942">
                  <c:v>8.287E+16</c:v>
                </c:pt>
                <c:pt idx="3943">
                  <c:v>8.253E+16</c:v>
                </c:pt>
                <c:pt idx="3944">
                  <c:v>8.266E+16</c:v>
                </c:pt>
                <c:pt idx="3945">
                  <c:v>3.539E+16</c:v>
                </c:pt>
                <c:pt idx="3946">
                  <c:v>8.271E+16</c:v>
                </c:pt>
                <c:pt idx="3947">
                  <c:v>8.316E+16</c:v>
                </c:pt>
                <c:pt idx="3948">
                  <c:v>8.332E+16</c:v>
                </c:pt>
                <c:pt idx="3949">
                  <c:v>8.333E+16</c:v>
                </c:pt>
                <c:pt idx="3950">
                  <c:v>8.34E+16</c:v>
                </c:pt>
                <c:pt idx="3951">
                  <c:v>8.334E+16</c:v>
                </c:pt>
                <c:pt idx="3952">
                  <c:v>8.324E+16</c:v>
                </c:pt>
                <c:pt idx="3953">
                  <c:v>8.321E+16</c:v>
                </c:pt>
                <c:pt idx="3954">
                  <c:v>8.323E+16</c:v>
                </c:pt>
                <c:pt idx="3955">
                  <c:v>8.313E+16</c:v>
                </c:pt>
                <c:pt idx="3956">
                  <c:v>8.306E+16</c:v>
                </c:pt>
                <c:pt idx="3957">
                  <c:v>8.314E+16</c:v>
                </c:pt>
                <c:pt idx="3958">
                  <c:v>8.329E+16</c:v>
                </c:pt>
                <c:pt idx="3959">
                  <c:v>8.323E+16</c:v>
                </c:pt>
                <c:pt idx="3960">
                  <c:v>8.332E+16</c:v>
                </c:pt>
                <c:pt idx="3961">
                  <c:v>8.303E+16</c:v>
                </c:pt>
                <c:pt idx="3962">
                  <c:v>8.273E+16</c:v>
                </c:pt>
                <c:pt idx="3963">
                  <c:v>8.269E+16</c:v>
                </c:pt>
                <c:pt idx="3964">
                  <c:v>8.268E+16</c:v>
                </c:pt>
                <c:pt idx="3965">
                  <c:v>6.887E+16</c:v>
                </c:pt>
                <c:pt idx="3966">
                  <c:v>5.534E+16</c:v>
                </c:pt>
                <c:pt idx="3967">
                  <c:v>8.27E+16</c:v>
                </c:pt>
                <c:pt idx="3968">
                  <c:v>8.237E+16</c:v>
                </c:pt>
                <c:pt idx="3969">
                  <c:v>8.263E+16</c:v>
                </c:pt>
                <c:pt idx="3970">
                  <c:v>8.257E+16</c:v>
                </c:pt>
                <c:pt idx="3971">
                  <c:v>7.674E+16</c:v>
                </c:pt>
                <c:pt idx="3972">
                  <c:v>7.88E+16</c:v>
                </c:pt>
                <c:pt idx="3973">
                  <c:v>8.234E+16</c:v>
                </c:pt>
                <c:pt idx="3974">
                  <c:v>8.393E+16</c:v>
                </c:pt>
                <c:pt idx="3975">
                  <c:v>8.399E+16</c:v>
                </c:pt>
                <c:pt idx="3976">
                  <c:v>8.376E+16</c:v>
                </c:pt>
                <c:pt idx="3977">
                  <c:v>8.314E+16</c:v>
                </c:pt>
                <c:pt idx="3978">
                  <c:v>8.267E+16</c:v>
                </c:pt>
                <c:pt idx="3979">
                  <c:v>8.28E+16</c:v>
                </c:pt>
                <c:pt idx="3980">
                  <c:v>8.291E+16</c:v>
                </c:pt>
                <c:pt idx="3981">
                  <c:v>8.29E+16</c:v>
                </c:pt>
                <c:pt idx="3982">
                  <c:v>8.29E+16</c:v>
                </c:pt>
                <c:pt idx="3983">
                  <c:v>8.303E+16</c:v>
                </c:pt>
                <c:pt idx="3984">
                  <c:v>8.287E+16</c:v>
                </c:pt>
                <c:pt idx="3985">
                  <c:v>8.293E+16</c:v>
                </c:pt>
                <c:pt idx="3986">
                  <c:v>8.288E+16</c:v>
                </c:pt>
                <c:pt idx="3987">
                  <c:v>8.27E+16</c:v>
                </c:pt>
                <c:pt idx="3988">
                  <c:v>8.301E+16</c:v>
                </c:pt>
                <c:pt idx="3989">
                  <c:v>8.301E+16</c:v>
                </c:pt>
                <c:pt idx="3990">
                  <c:v>8.306E+16</c:v>
                </c:pt>
                <c:pt idx="3991">
                  <c:v>8.304E+16</c:v>
                </c:pt>
                <c:pt idx="3992">
                  <c:v>8.311E+16</c:v>
                </c:pt>
                <c:pt idx="3993">
                  <c:v>8.328E+16</c:v>
                </c:pt>
                <c:pt idx="3994">
                  <c:v>8.32E+16</c:v>
                </c:pt>
                <c:pt idx="3995">
                  <c:v>8.316E+16</c:v>
                </c:pt>
                <c:pt idx="3996">
                  <c:v>8.309E+16</c:v>
                </c:pt>
                <c:pt idx="3997">
                  <c:v>8.321E+16</c:v>
                </c:pt>
                <c:pt idx="3998">
                  <c:v>8.319E+16</c:v>
                </c:pt>
                <c:pt idx="3999">
                  <c:v>8.312E+16</c:v>
                </c:pt>
                <c:pt idx="4000">
                  <c:v>8.318E+16</c:v>
                </c:pt>
                <c:pt idx="4001">
                  <c:v>8.32E+16</c:v>
                </c:pt>
                <c:pt idx="4002">
                  <c:v>8.269E+16</c:v>
                </c:pt>
                <c:pt idx="4003">
                  <c:v>8.297E+16</c:v>
                </c:pt>
                <c:pt idx="4004">
                  <c:v>8.295E+16</c:v>
                </c:pt>
                <c:pt idx="4005">
                  <c:v>8.298E+16</c:v>
                </c:pt>
                <c:pt idx="4006">
                  <c:v>8.302E+16</c:v>
                </c:pt>
                <c:pt idx="4007">
                  <c:v>8.304E+16</c:v>
                </c:pt>
                <c:pt idx="4008">
                  <c:v>8.281E+16</c:v>
                </c:pt>
                <c:pt idx="4009">
                  <c:v>8.404E+16</c:v>
                </c:pt>
                <c:pt idx="4010">
                  <c:v>8.438E+16</c:v>
                </c:pt>
                <c:pt idx="4011">
                  <c:v>8.445E+16</c:v>
                </c:pt>
                <c:pt idx="4012">
                  <c:v>8.383E+16</c:v>
                </c:pt>
                <c:pt idx="4013">
                  <c:v>8.281E+16</c:v>
                </c:pt>
                <c:pt idx="4014">
                  <c:v>8.286E+16</c:v>
                </c:pt>
                <c:pt idx="4015">
                  <c:v>8.308E+16</c:v>
                </c:pt>
                <c:pt idx="4016">
                  <c:v>8.286E+16</c:v>
                </c:pt>
                <c:pt idx="4017">
                  <c:v>8.287E+16</c:v>
                </c:pt>
                <c:pt idx="4018">
                  <c:v>8.303E+16</c:v>
                </c:pt>
                <c:pt idx="4019">
                  <c:v>8.313E+16</c:v>
                </c:pt>
                <c:pt idx="4020">
                  <c:v>8.305E+16</c:v>
                </c:pt>
                <c:pt idx="4021">
                  <c:v>8.309E+16</c:v>
                </c:pt>
                <c:pt idx="4022">
                  <c:v>8.307E+16</c:v>
                </c:pt>
                <c:pt idx="4023">
                  <c:v>8.319E+16</c:v>
                </c:pt>
                <c:pt idx="4024">
                  <c:v>8.321E+16</c:v>
                </c:pt>
                <c:pt idx="4025">
                  <c:v>8.309E+16</c:v>
                </c:pt>
                <c:pt idx="4026">
                  <c:v>8.317E+16</c:v>
                </c:pt>
                <c:pt idx="4027">
                  <c:v>8.315E+16</c:v>
                </c:pt>
                <c:pt idx="4028">
                  <c:v>8.304E+16</c:v>
                </c:pt>
                <c:pt idx="4029">
                  <c:v>8.31E+16</c:v>
                </c:pt>
                <c:pt idx="4030">
                  <c:v>8.312E+16</c:v>
                </c:pt>
                <c:pt idx="4031">
                  <c:v>8.271E+16</c:v>
                </c:pt>
                <c:pt idx="4032">
                  <c:v>8.611E+16</c:v>
                </c:pt>
                <c:pt idx="4033">
                  <c:v>8.612E+16</c:v>
                </c:pt>
                <c:pt idx="4034">
                  <c:v>8.616E+16</c:v>
                </c:pt>
                <c:pt idx="4035">
                  <c:v>6.037E+16</c:v>
                </c:pt>
                <c:pt idx="4036">
                  <c:v>8.65E+16</c:v>
                </c:pt>
                <c:pt idx="4037">
                  <c:v>8.648E+16</c:v>
                </c:pt>
                <c:pt idx="4038">
                  <c:v>8.64E+16</c:v>
                </c:pt>
                <c:pt idx="4039">
                  <c:v>8.64E+16</c:v>
                </c:pt>
                <c:pt idx="4040">
                  <c:v>8.603E+16</c:v>
                </c:pt>
                <c:pt idx="4041">
                  <c:v>8.665E+16</c:v>
                </c:pt>
                <c:pt idx="4042">
                  <c:v>8.661E+16</c:v>
                </c:pt>
                <c:pt idx="4043">
                  <c:v>8.656E+16</c:v>
                </c:pt>
                <c:pt idx="4044">
                  <c:v>6.555E+16</c:v>
                </c:pt>
                <c:pt idx="4045">
                  <c:v>8.676E+16</c:v>
                </c:pt>
                <c:pt idx="4046">
                  <c:v>8.667E+16</c:v>
                </c:pt>
                <c:pt idx="4047">
                  <c:v>8.664E+16</c:v>
                </c:pt>
                <c:pt idx="4048">
                  <c:v>8.664E+16</c:v>
                </c:pt>
                <c:pt idx="4049">
                  <c:v>8.651E+16</c:v>
                </c:pt>
                <c:pt idx="4050">
                  <c:v>8.65E+16</c:v>
                </c:pt>
                <c:pt idx="4051">
                  <c:v>8.649E+16</c:v>
                </c:pt>
                <c:pt idx="4052">
                  <c:v>8.636E+16</c:v>
                </c:pt>
                <c:pt idx="4053">
                  <c:v>8.654E+16</c:v>
                </c:pt>
                <c:pt idx="4054">
                  <c:v>8.646E+16</c:v>
                </c:pt>
                <c:pt idx="4055">
                  <c:v>8.639E+16</c:v>
                </c:pt>
                <c:pt idx="4056">
                  <c:v>8.644E+16</c:v>
                </c:pt>
                <c:pt idx="4057">
                  <c:v>8.64E+16</c:v>
                </c:pt>
                <c:pt idx="4058">
                  <c:v>8.634E+16</c:v>
                </c:pt>
                <c:pt idx="4059">
                  <c:v>8.663E+16</c:v>
                </c:pt>
                <c:pt idx="4060">
                  <c:v>8.671E+16</c:v>
                </c:pt>
                <c:pt idx="4061">
                  <c:v>8.672E+16</c:v>
                </c:pt>
                <c:pt idx="4062">
                  <c:v>8.663E+16</c:v>
                </c:pt>
                <c:pt idx="4063">
                  <c:v>8.665E+16</c:v>
                </c:pt>
                <c:pt idx="4064">
                  <c:v>8.656E+16</c:v>
                </c:pt>
                <c:pt idx="4065">
                  <c:v>8.659E+16</c:v>
                </c:pt>
                <c:pt idx="4066">
                  <c:v>8.652E+16</c:v>
                </c:pt>
                <c:pt idx="4067">
                  <c:v>8.656E+16</c:v>
                </c:pt>
                <c:pt idx="4068">
                  <c:v>8.651E+16</c:v>
                </c:pt>
                <c:pt idx="4069">
                  <c:v>8.662E+16</c:v>
                </c:pt>
                <c:pt idx="4070">
                  <c:v>8.64E+16</c:v>
                </c:pt>
                <c:pt idx="4071">
                  <c:v>2.88E+16</c:v>
                </c:pt>
                <c:pt idx="4072">
                  <c:v>1.508E+16</c:v>
                </c:pt>
                <c:pt idx="4073">
                  <c:v>8.628E+16</c:v>
                </c:pt>
                <c:pt idx="4074">
                  <c:v>8.623E+16</c:v>
                </c:pt>
                <c:pt idx="4075">
                  <c:v>8.612E+16</c:v>
                </c:pt>
                <c:pt idx="4076">
                  <c:v>8.612E+16</c:v>
                </c:pt>
                <c:pt idx="4077">
                  <c:v>8.644E+16</c:v>
                </c:pt>
                <c:pt idx="4078">
                  <c:v>8.671E+16</c:v>
                </c:pt>
                <c:pt idx="4079">
                  <c:v>8.694E+16</c:v>
                </c:pt>
                <c:pt idx="4080">
                  <c:v>2.979E+16</c:v>
                </c:pt>
                <c:pt idx="4081">
                  <c:v>8.679E+16</c:v>
                </c:pt>
                <c:pt idx="4082">
                  <c:v>8.683E+16</c:v>
                </c:pt>
                <c:pt idx="4083">
                  <c:v>8.675E+16</c:v>
                </c:pt>
                <c:pt idx="4084">
                  <c:v>8.684E+16</c:v>
                </c:pt>
                <c:pt idx="4085">
                  <c:v>8.681E+16</c:v>
                </c:pt>
                <c:pt idx="4086">
                  <c:v>8.672E+16</c:v>
                </c:pt>
                <c:pt idx="4087">
                  <c:v>8.686E+16</c:v>
                </c:pt>
                <c:pt idx="4088">
                  <c:v>8.682E+16</c:v>
                </c:pt>
                <c:pt idx="4089">
                  <c:v>8.693E+16</c:v>
                </c:pt>
                <c:pt idx="4090">
                  <c:v>8.67E+16</c:v>
                </c:pt>
                <c:pt idx="4091">
                  <c:v>8.671E+16</c:v>
                </c:pt>
                <c:pt idx="4092">
                  <c:v>8.673E+16</c:v>
                </c:pt>
                <c:pt idx="4093">
                  <c:v>8.688E+16</c:v>
                </c:pt>
                <c:pt idx="4094">
                  <c:v>8.687E+16</c:v>
                </c:pt>
                <c:pt idx="4095">
                  <c:v>8.719E+16</c:v>
                </c:pt>
                <c:pt idx="4096">
                  <c:v>8.727E+16</c:v>
                </c:pt>
                <c:pt idx="4097">
                  <c:v>8.714E+16</c:v>
                </c:pt>
                <c:pt idx="4098">
                  <c:v>8.708E+16</c:v>
                </c:pt>
                <c:pt idx="4099">
                  <c:v>8.729E+16</c:v>
                </c:pt>
                <c:pt idx="4100">
                  <c:v>8.735E+16</c:v>
                </c:pt>
                <c:pt idx="4101">
                  <c:v>8.737E+16</c:v>
                </c:pt>
                <c:pt idx="4102">
                  <c:v>8.746E+16</c:v>
                </c:pt>
                <c:pt idx="4103">
                  <c:v>8.76E+16</c:v>
                </c:pt>
                <c:pt idx="4104">
                  <c:v>8.758E+16</c:v>
                </c:pt>
                <c:pt idx="4105">
                  <c:v>8.751E+16</c:v>
                </c:pt>
                <c:pt idx="4106">
                  <c:v>8.748E+16</c:v>
                </c:pt>
                <c:pt idx="4107">
                  <c:v>8.741E+16</c:v>
                </c:pt>
                <c:pt idx="4108">
                  <c:v>8.741E+16</c:v>
                </c:pt>
                <c:pt idx="4109">
                  <c:v>8.73E+16</c:v>
                </c:pt>
                <c:pt idx="4110">
                  <c:v>8.717E+16</c:v>
                </c:pt>
                <c:pt idx="4111">
                  <c:v>8.713E+16</c:v>
                </c:pt>
                <c:pt idx="4112">
                  <c:v>8.724E+16</c:v>
                </c:pt>
                <c:pt idx="4113">
                  <c:v>8.723E+16</c:v>
                </c:pt>
                <c:pt idx="4114">
                  <c:v>8.7E+16</c:v>
                </c:pt>
                <c:pt idx="4115">
                  <c:v>8.697E+16</c:v>
                </c:pt>
                <c:pt idx="4116">
                  <c:v>8.711E+16</c:v>
                </c:pt>
                <c:pt idx="4117">
                  <c:v>8.723E+16</c:v>
                </c:pt>
                <c:pt idx="4118">
                  <c:v>8.719E+16</c:v>
                </c:pt>
                <c:pt idx="4119">
                  <c:v>8.723E+16</c:v>
                </c:pt>
                <c:pt idx="4120">
                  <c:v>8.739E+16</c:v>
                </c:pt>
                <c:pt idx="4121">
                  <c:v>8.74E+16</c:v>
                </c:pt>
                <c:pt idx="4122">
                  <c:v>8.731E+16</c:v>
                </c:pt>
                <c:pt idx="4123">
                  <c:v>8.751E+16</c:v>
                </c:pt>
                <c:pt idx="4124">
                  <c:v>8.755E+16</c:v>
                </c:pt>
                <c:pt idx="4125">
                  <c:v>8.748E+16</c:v>
                </c:pt>
                <c:pt idx="4126">
                  <c:v>8.743E+16</c:v>
                </c:pt>
                <c:pt idx="4127">
                  <c:v>8.74E+16</c:v>
                </c:pt>
                <c:pt idx="4128">
                  <c:v>8.744E+16</c:v>
                </c:pt>
                <c:pt idx="4129">
                  <c:v>8.744E+16</c:v>
                </c:pt>
                <c:pt idx="4130">
                  <c:v>8.747E+16</c:v>
                </c:pt>
                <c:pt idx="4131">
                  <c:v>8.741E+16</c:v>
                </c:pt>
                <c:pt idx="4132">
                  <c:v>8.751E+16</c:v>
                </c:pt>
                <c:pt idx="4133">
                  <c:v>8.755E+16</c:v>
                </c:pt>
                <c:pt idx="4134">
                  <c:v>8.75E+16</c:v>
                </c:pt>
                <c:pt idx="4135">
                  <c:v>8.739E+16</c:v>
                </c:pt>
                <c:pt idx="4136">
                  <c:v>8.746E+16</c:v>
                </c:pt>
                <c:pt idx="4137">
                  <c:v>8.739E+16</c:v>
                </c:pt>
                <c:pt idx="4138">
                  <c:v>8.749E+16</c:v>
                </c:pt>
                <c:pt idx="4139">
                  <c:v>8.73E+16</c:v>
                </c:pt>
                <c:pt idx="4140">
                  <c:v>8.735E+16</c:v>
                </c:pt>
                <c:pt idx="4141">
                  <c:v>8.732E+16</c:v>
                </c:pt>
                <c:pt idx="4142">
                  <c:v>8.738E+16</c:v>
                </c:pt>
                <c:pt idx="4143">
                  <c:v>8.746E+16</c:v>
                </c:pt>
                <c:pt idx="4144">
                  <c:v>8.749E+16</c:v>
                </c:pt>
                <c:pt idx="4145">
                  <c:v>8.744E+16</c:v>
                </c:pt>
                <c:pt idx="4146">
                  <c:v>8.753E+16</c:v>
                </c:pt>
                <c:pt idx="4147">
                  <c:v>8.75E+16</c:v>
                </c:pt>
                <c:pt idx="4148">
                  <c:v>8.754E+16</c:v>
                </c:pt>
                <c:pt idx="4149">
                  <c:v>8.743E+16</c:v>
                </c:pt>
                <c:pt idx="4150">
                  <c:v>8.742E+16</c:v>
                </c:pt>
                <c:pt idx="4151">
                  <c:v>8.736E+16</c:v>
                </c:pt>
                <c:pt idx="4152">
                  <c:v>8.734E+16</c:v>
                </c:pt>
                <c:pt idx="4153">
                  <c:v>8.737E+16</c:v>
                </c:pt>
                <c:pt idx="4154">
                  <c:v>8.742E+16</c:v>
                </c:pt>
                <c:pt idx="4155">
                  <c:v>8.747E+16</c:v>
                </c:pt>
                <c:pt idx="4156">
                  <c:v>8.735E+16</c:v>
                </c:pt>
                <c:pt idx="4157">
                  <c:v>8.735E+16</c:v>
                </c:pt>
                <c:pt idx="4158">
                  <c:v>8.74E+16</c:v>
                </c:pt>
                <c:pt idx="4159">
                  <c:v>8.736E+16</c:v>
                </c:pt>
                <c:pt idx="4160">
                  <c:v>8.134E+16</c:v>
                </c:pt>
                <c:pt idx="4161">
                  <c:v>8.328E+16</c:v>
                </c:pt>
                <c:pt idx="4162">
                  <c:v>8.373E+16</c:v>
                </c:pt>
                <c:pt idx="4163">
                  <c:v>8.374E+16</c:v>
                </c:pt>
                <c:pt idx="4164">
                  <c:v>8.39E+16</c:v>
                </c:pt>
                <c:pt idx="4165">
                  <c:v>8.409E+16</c:v>
                </c:pt>
                <c:pt idx="4166">
                  <c:v>8.398E+16</c:v>
                </c:pt>
                <c:pt idx="4167">
                  <c:v>8.394E+16</c:v>
                </c:pt>
                <c:pt idx="4168">
                  <c:v>8.39E+16</c:v>
                </c:pt>
                <c:pt idx="4169">
                  <c:v>8.393E+16</c:v>
                </c:pt>
                <c:pt idx="4170">
                  <c:v>8.526E+16</c:v>
                </c:pt>
                <c:pt idx="4171">
                  <c:v>8.46E+16</c:v>
                </c:pt>
                <c:pt idx="4172">
                  <c:v>7.256E+16</c:v>
                </c:pt>
                <c:pt idx="4173">
                  <c:v>8.458E+16</c:v>
                </c:pt>
                <c:pt idx="4174">
                  <c:v>8.381E+16</c:v>
                </c:pt>
                <c:pt idx="4175">
                  <c:v>8.381E+16</c:v>
                </c:pt>
                <c:pt idx="4176">
                  <c:v>8.373E+16</c:v>
                </c:pt>
                <c:pt idx="4177">
                  <c:v>8.39E+16</c:v>
                </c:pt>
                <c:pt idx="4178">
                  <c:v>8.389E+16</c:v>
                </c:pt>
                <c:pt idx="4179">
                  <c:v>8.386E+16</c:v>
                </c:pt>
                <c:pt idx="4180">
                  <c:v>8.382E+16</c:v>
                </c:pt>
                <c:pt idx="4181">
                  <c:v>8.375E+16</c:v>
                </c:pt>
                <c:pt idx="4182">
                  <c:v>8.408E+16</c:v>
                </c:pt>
                <c:pt idx="4183">
                  <c:v>8.395E+16</c:v>
                </c:pt>
                <c:pt idx="4184">
                  <c:v>8.397E+16</c:v>
                </c:pt>
                <c:pt idx="4185">
                  <c:v>8.397E+16</c:v>
                </c:pt>
                <c:pt idx="4186">
                  <c:v>8.358E+16</c:v>
                </c:pt>
                <c:pt idx="4187">
                  <c:v>8.392E+16</c:v>
                </c:pt>
                <c:pt idx="4188">
                  <c:v>8.392E+16</c:v>
                </c:pt>
                <c:pt idx="4189">
                  <c:v>8.397E+16</c:v>
                </c:pt>
                <c:pt idx="4190">
                  <c:v>8.395E+16</c:v>
                </c:pt>
                <c:pt idx="4191">
                  <c:v>8.386E+16</c:v>
                </c:pt>
                <c:pt idx="4192">
                  <c:v>8.399E+16</c:v>
                </c:pt>
                <c:pt idx="4193">
                  <c:v>8.399E+16</c:v>
                </c:pt>
                <c:pt idx="4194">
                  <c:v>8.4E+16</c:v>
                </c:pt>
                <c:pt idx="4195">
                  <c:v>8.409E+16</c:v>
                </c:pt>
                <c:pt idx="4196">
                  <c:v>8.407E+16</c:v>
                </c:pt>
                <c:pt idx="4197">
                  <c:v>8.402E+16</c:v>
                </c:pt>
                <c:pt idx="4198">
                  <c:v>8.299E+16</c:v>
                </c:pt>
                <c:pt idx="4199">
                  <c:v>8.382E+16</c:v>
                </c:pt>
                <c:pt idx="4200">
                  <c:v>8.371E+16</c:v>
                </c:pt>
                <c:pt idx="4201">
                  <c:v>8.377E+16</c:v>
                </c:pt>
                <c:pt idx="4202">
                  <c:v>8.361E+16</c:v>
                </c:pt>
                <c:pt idx="4203">
                  <c:v>8.381E+16</c:v>
                </c:pt>
                <c:pt idx="4204">
                  <c:v>8.385E+16</c:v>
                </c:pt>
                <c:pt idx="4205">
                  <c:v>8.756E+16</c:v>
                </c:pt>
                <c:pt idx="4206">
                  <c:v>8.727E+16</c:v>
                </c:pt>
                <c:pt idx="4207">
                  <c:v>8.681E+16</c:v>
                </c:pt>
                <c:pt idx="4208">
                  <c:v>8.737E+16</c:v>
                </c:pt>
                <c:pt idx="4209">
                  <c:v>8.719E+16</c:v>
                </c:pt>
                <c:pt idx="4210">
                  <c:v>8.707E+16</c:v>
                </c:pt>
                <c:pt idx="4211">
                  <c:v>8.705E+16</c:v>
                </c:pt>
                <c:pt idx="4212">
                  <c:v>8.721E+16</c:v>
                </c:pt>
                <c:pt idx="4213">
                  <c:v>8.749E+16</c:v>
                </c:pt>
                <c:pt idx="4214">
                  <c:v>8.755E+16</c:v>
                </c:pt>
                <c:pt idx="4215">
                  <c:v>8.755E+16</c:v>
                </c:pt>
                <c:pt idx="4216">
                  <c:v>8.753E+16</c:v>
                </c:pt>
                <c:pt idx="4217">
                  <c:v>8.745E+16</c:v>
                </c:pt>
                <c:pt idx="4218">
                  <c:v>8.754E+16</c:v>
                </c:pt>
                <c:pt idx="4219">
                  <c:v>8.748E+16</c:v>
                </c:pt>
                <c:pt idx="4220">
                  <c:v>8.758E+16</c:v>
                </c:pt>
                <c:pt idx="4221">
                  <c:v>8.752E+16</c:v>
                </c:pt>
                <c:pt idx="4222">
                  <c:v>8.734E+16</c:v>
                </c:pt>
                <c:pt idx="4223">
                  <c:v>5.452E+16</c:v>
                </c:pt>
                <c:pt idx="4224">
                  <c:v>6.004E+16</c:v>
                </c:pt>
                <c:pt idx="4225">
                  <c:v>8.75E+16</c:v>
                </c:pt>
                <c:pt idx="4226">
                  <c:v>8.722E+16</c:v>
                </c:pt>
                <c:pt idx="4227">
                  <c:v>8.581E+16</c:v>
                </c:pt>
                <c:pt idx="4228">
                  <c:v>8.328E+16</c:v>
                </c:pt>
                <c:pt idx="4229">
                  <c:v>8.415E+16</c:v>
                </c:pt>
                <c:pt idx="4230">
                  <c:v>8.436E+16</c:v>
                </c:pt>
                <c:pt idx="4231">
                  <c:v>8.417E+16</c:v>
                </c:pt>
                <c:pt idx="4232">
                  <c:v>8.342E+16</c:v>
                </c:pt>
                <c:pt idx="4233">
                  <c:v>7.5E+16</c:v>
                </c:pt>
                <c:pt idx="4234">
                  <c:v>8.411E+16</c:v>
                </c:pt>
                <c:pt idx="4235">
                  <c:v>8.438E+16</c:v>
                </c:pt>
                <c:pt idx="4236">
                  <c:v>6.945E+16</c:v>
                </c:pt>
                <c:pt idx="4237">
                  <c:v>8.412E+16</c:v>
                </c:pt>
                <c:pt idx="4238">
                  <c:v>8.404E+16</c:v>
                </c:pt>
                <c:pt idx="4239">
                  <c:v>8.409E+16</c:v>
                </c:pt>
                <c:pt idx="4240">
                  <c:v>8.356E+16</c:v>
                </c:pt>
                <c:pt idx="4241">
                  <c:v>8.469E+16</c:v>
                </c:pt>
                <c:pt idx="4242">
                  <c:v>8.348E+16</c:v>
                </c:pt>
                <c:pt idx="4243">
                  <c:v>8.701E+16</c:v>
                </c:pt>
                <c:pt idx="4244">
                  <c:v>8.714E+16</c:v>
                </c:pt>
                <c:pt idx="4245">
                  <c:v>8.713E+16</c:v>
                </c:pt>
                <c:pt idx="4246">
                  <c:v>8.704E+16</c:v>
                </c:pt>
                <c:pt idx="4247">
                  <c:v>8.696E+16</c:v>
                </c:pt>
                <c:pt idx="4248">
                  <c:v>8.714E+16</c:v>
                </c:pt>
                <c:pt idx="4249">
                  <c:v>8.249E+16</c:v>
                </c:pt>
                <c:pt idx="4250">
                  <c:v>8.343E+16</c:v>
                </c:pt>
                <c:pt idx="4251">
                  <c:v>8.365E+16</c:v>
                </c:pt>
                <c:pt idx="4252">
                  <c:v>8.356E+16</c:v>
                </c:pt>
                <c:pt idx="4253">
                  <c:v>8.35E+16</c:v>
                </c:pt>
                <c:pt idx="4254">
                  <c:v>8.359E+16</c:v>
                </c:pt>
                <c:pt idx="4255">
                  <c:v>8.359E+16</c:v>
                </c:pt>
                <c:pt idx="4256">
                  <c:v>8.344E+16</c:v>
                </c:pt>
                <c:pt idx="4257">
                  <c:v>8.329E+16</c:v>
                </c:pt>
                <c:pt idx="4258">
                  <c:v>8.325E+16</c:v>
                </c:pt>
                <c:pt idx="4259">
                  <c:v>8.333E+16</c:v>
                </c:pt>
                <c:pt idx="4260">
                  <c:v>8.349E+16</c:v>
                </c:pt>
                <c:pt idx="4261">
                  <c:v>8.369E+16</c:v>
                </c:pt>
                <c:pt idx="4262">
                  <c:v>8.344E+16</c:v>
                </c:pt>
                <c:pt idx="4263">
                  <c:v>2.426E+16</c:v>
                </c:pt>
                <c:pt idx="4264">
                  <c:v>1620000000000000</c:v>
                </c:pt>
                <c:pt idx="4265">
                  <c:v>8.472E+16</c:v>
                </c:pt>
                <c:pt idx="4266">
                  <c:v>8.472E+16</c:v>
                </c:pt>
                <c:pt idx="4267">
                  <c:v>8.354E+16</c:v>
                </c:pt>
                <c:pt idx="4268">
                  <c:v>8.335E+16</c:v>
                </c:pt>
                <c:pt idx="4269">
                  <c:v>8.353E+16</c:v>
                </c:pt>
                <c:pt idx="4270">
                  <c:v>8.375E+16</c:v>
                </c:pt>
                <c:pt idx="4271">
                  <c:v>8.352E+16</c:v>
                </c:pt>
                <c:pt idx="4272">
                  <c:v>8.374E+16</c:v>
                </c:pt>
                <c:pt idx="4273">
                  <c:v>8.383E+16</c:v>
                </c:pt>
                <c:pt idx="4274">
                  <c:v>8.36E+16</c:v>
                </c:pt>
                <c:pt idx="4275">
                  <c:v>8.376E+16</c:v>
                </c:pt>
                <c:pt idx="4276">
                  <c:v>8.364E+16</c:v>
                </c:pt>
                <c:pt idx="4277">
                  <c:v>8.365E+16</c:v>
                </c:pt>
                <c:pt idx="4278">
                  <c:v>8.36E+16</c:v>
                </c:pt>
                <c:pt idx="4279">
                  <c:v>8.364E+16</c:v>
                </c:pt>
                <c:pt idx="4280">
                  <c:v>8.357E+16</c:v>
                </c:pt>
                <c:pt idx="4281">
                  <c:v>8.358E+16</c:v>
                </c:pt>
                <c:pt idx="4282">
                  <c:v>8.343E+16</c:v>
                </c:pt>
                <c:pt idx="4283">
                  <c:v>8.36E+16</c:v>
                </c:pt>
                <c:pt idx="4284">
                  <c:v>8.326E+16</c:v>
                </c:pt>
                <c:pt idx="4285">
                  <c:v>8.341E+16</c:v>
                </c:pt>
                <c:pt idx="4286">
                  <c:v>6.644E+16</c:v>
                </c:pt>
                <c:pt idx="4287">
                  <c:v>8.325E+16</c:v>
                </c:pt>
                <c:pt idx="4288">
                  <c:v>8.37E+16</c:v>
                </c:pt>
                <c:pt idx="4289">
                  <c:v>8.366E+16</c:v>
                </c:pt>
                <c:pt idx="4290">
                  <c:v>8.356E+16</c:v>
                </c:pt>
                <c:pt idx="4291">
                  <c:v>8.364E+16</c:v>
                </c:pt>
                <c:pt idx="4292">
                  <c:v>8.357E+16</c:v>
                </c:pt>
                <c:pt idx="4293">
                  <c:v>8.352E+16</c:v>
                </c:pt>
                <c:pt idx="4294">
                  <c:v>8.359E+16</c:v>
                </c:pt>
                <c:pt idx="4295">
                  <c:v>8.364E+16</c:v>
                </c:pt>
                <c:pt idx="4296">
                  <c:v>8.359E+16</c:v>
                </c:pt>
                <c:pt idx="4297">
                  <c:v>8.338E+16</c:v>
                </c:pt>
                <c:pt idx="4298">
                  <c:v>8.348E+16</c:v>
                </c:pt>
                <c:pt idx="4299">
                  <c:v>8.493E+16</c:v>
                </c:pt>
                <c:pt idx="4300">
                  <c:v>8.493E+16</c:v>
                </c:pt>
                <c:pt idx="4301">
                  <c:v>8.477E+16</c:v>
                </c:pt>
                <c:pt idx="4302">
                  <c:v>8.459E+16</c:v>
                </c:pt>
                <c:pt idx="4303">
                  <c:v>8.343E+16</c:v>
                </c:pt>
                <c:pt idx="4304">
                  <c:v>8.337E+16</c:v>
                </c:pt>
                <c:pt idx="4305">
                  <c:v>7.608E+16</c:v>
                </c:pt>
                <c:pt idx="4306">
                  <c:v>6.614E+16</c:v>
                </c:pt>
                <c:pt idx="4307">
                  <c:v>8.006E+16</c:v>
                </c:pt>
                <c:pt idx="4308">
                  <c:v>7.312E+16</c:v>
                </c:pt>
                <c:pt idx="4309">
                  <c:v>7.46E+16</c:v>
                </c:pt>
                <c:pt idx="4310">
                  <c:v>8.34E+16</c:v>
                </c:pt>
                <c:pt idx="4311">
                  <c:v>7.92E+16</c:v>
                </c:pt>
                <c:pt idx="4312">
                  <c:v>7.756E+16</c:v>
                </c:pt>
                <c:pt idx="4313">
                  <c:v>8.344E+16</c:v>
                </c:pt>
                <c:pt idx="4314">
                  <c:v>6.342E+16</c:v>
                </c:pt>
                <c:pt idx="4315">
                  <c:v>3.414E+16</c:v>
                </c:pt>
                <c:pt idx="4316">
                  <c:v>8.315E+16</c:v>
                </c:pt>
                <c:pt idx="4317">
                  <c:v>8.31E+16</c:v>
                </c:pt>
                <c:pt idx="4318">
                  <c:v>8.317E+16</c:v>
                </c:pt>
                <c:pt idx="4319">
                  <c:v>8.312E+16</c:v>
                </c:pt>
                <c:pt idx="4320">
                  <c:v>8.311E+16</c:v>
                </c:pt>
                <c:pt idx="4321">
                  <c:v>8.309E+16</c:v>
                </c:pt>
                <c:pt idx="4322">
                  <c:v>8.322E+16</c:v>
                </c:pt>
                <c:pt idx="4323">
                  <c:v>8.325E+16</c:v>
                </c:pt>
                <c:pt idx="4324">
                  <c:v>8.323E+16</c:v>
                </c:pt>
                <c:pt idx="4325">
                  <c:v>4.863E+16</c:v>
                </c:pt>
                <c:pt idx="4326">
                  <c:v>5.262E+16</c:v>
                </c:pt>
                <c:pt idx="4327">
                  <c:v>8.305E+16</c:v>
                </c:pt>
                <c:pt idx="4328">
                  <c:v>8.296E+16</c:v>
                </c:pt>
                <c:pt idx="4329">
                  <c:v>8.275E+16</c:v>
                </c:pt>
                <c:pt idx="4330">
                  <c:v>8.257E+16</c:v>
                </c:pt>
                <c:pt idx="4331">
                  <c:v>8.279E+16</c:v>
                </c:pt>
                <c:pt idx="4332">
                  <c:v>2.53E+16</c:v>
                </c:pt>
                <c:pt idx="4333">
                  <c:v>8.305E+16</c:v>
                </c:pt>
                <c:pt idx="4334">
                  <c:v>8.326E+16</c:v>
                </c:pt>
                <c:pt idx="4335">
                  <c:v>8.474E+16</c:v>
                </c:pt>
                <c:pt idx="4336">
                  <c:v>8.487E+16</c:v>
                </c:pt>
                <c:pt idx="4337">
                  <c:v>8.499E+16</c:v>
                </c:pt>
                <c:pt idx="4338">
                  <c:v>8.406E+16</c:v>
                </c:pt>
                <c:pt idx="4339">
                  <c:v>8.305E+16</c:v>
                </c:pt>
                <c:pt idx="4340">
                  <c:v>8.316E+16</c:v>
                </c:pt>
                <c:pt idx="4341">
                  <c:v>8.339E+16</c:v>
                </c:pt>
                <c:pt idx="4342">
                  <c:v>8.32E+16</c:v>
                </c:pt>
                <c:pt idx="4343">
                  <c:v>8.331E+16</c:v>
                </c:pt>
                <c:pt idx="4344">
                  <c:v>8.316E+16</c:v>
                </c:pt>
                <c:pt idx="4345">
                  <c:v>8.348E+16</c:v>
                </c:pt>
                <c:pt idx="4346">
                  <c:v>8.353E+16</c:v>
                </c:pt>
                <c:pt idx="4347">
                  <c:v>8.371E+16</c:v>
                </c:pt>
                <c:pt idx="4348">
                  <c:v>8.384E+16</c:v>
                </c:pt>
                <c:pt idx="4349">
                  <c:v>8.381E+16</c:v>
                </c:pt>
                <c:pt idx="4350">
                  <c:v>8.372E+16</c:v>
                </c:pt>
                <c:pt idx="4351">
                  <c:v>8.378E+16</c:v>
                </c:pt>
                <c:pt idx="4352">
                  <c:v>8.361E+16</c:v>
                </c:pt>
                <c:pt idx="4353">
                  <c:v>8.373E+16</c:v>
                </c:pt>
                <c:pt idx="4354">
                  <c:v>8.381E+16</c:v>
                </c:pt>
                <c:pt idx="4355">
                  <c:v>8.381E+16</c:v>
                </c:pt>
                <c:pt idx="4356">
                  <c:v>8.387E+16</c:v>
                </c:pt>
                <c:pt idx="4357">
                  <c:v>1814000000000000</c:v>
                </c:pt>
                <c:pt idx="4358">
                  <c:v>272900000000000</c:v>
                </c:pt>
                <c:pt idx="4359">
                  <c:v>8.235E+16</c:v>
                </c:pt>
                <c:pt idx="4360">
                  <c:v>8.362E+16</c:v>
                </c:pt>
                <c:pt idx="4361">
                  <c:v>8.358E+16</c:v>
                </c:pt>
                <c:pt idx="4362">
                  <c:v>8.367E+16</c:v>
                </c:pt>
                <c:pt idx="4363">
                  <c:v>8.358E+16</c:v>
                </c:pt>
                <c:pt idx="4364">
                  <c:v>8.354E+16</c:v>
                </c:pt>
                <c:pt idx="4365">
                  <c:v>8.365E+16</c:v>
                </c:pt>
                <c:pt idx="4366">
                  <c:v>8.363E+16</c:v>
                </c:pt>
                <c:pt idx="4367">
                  <c:v>8.366E+16</c:v>
                </c:pt>
                <c:pt idx="4368">
                  <c:v>8.36E+16</c:v>
                </c:pt>
                <c:pt idx="4369">
                  <c:v>8.358E+16</c:v>
                </c:pt>
                <c:pt idx="4370">
                  <c:v>8.4E+16</c:v>
                </c:pt>
                <c:pt idx="4371">
                  <c:v>8.406E+16</c:v>
                </c:pt>
                <c:pt idx="4372">
                  <c:v>8.491E+16</c:v>
                </c:pt>
                <c:pt idx="4373">
                  <c:v>8.451E+16</c:v>
                </c:pt>
                <c:pt idx="4374">
                  <c:v>8.384E+16</c:v>
                </c:pt>
                <c:pt idx="4375">
                  <c:v>8.365E+16</c:v>
                </c:pt>
                <c:pt idx="4376">
                  <c:v>8.372E+16</c:v>
                </c:pt>
                <c:pt idx="4377">
                  <c:v>8.371E+16</c:v>
                </c:pt>
                <c:pt idx="4378">
                  <c:v>8.375E+16</c:v>
                </c:pt>
                <c:pt idx="4379">
                  <c:v>8.365E+16</c:v>
                </c:pt>
                <c:pt idx="4380">
                  <c:v>8.368E+16</c:v>
                </c:pt>
                <c:pt idx="4381">
                  <c:v>8.36E+16</c:v>
                </c:pt>
                <c:pt idx="4382">
                  <c:v>8.337E+16</c:v>
                </c:pt>
                <c:pt idx="4383">
                  <c:v>8.359E+16</c:v>
                </c:pt>
                <c:pt idx="4384">
                  <c:v>8.352E+16</c:v>
                </c:pt>
                <c:pt idx="4385">
                  <c:v>8.391E+16</c:v>
                </c:pt>
                <c:pt idx="4386">
                  <c:v>8.391E+16</c:v>
                </c:pt>
                <c:pt idx="4387">
                  <c:v>8.392E+16</c:v>
                </c:pt>
                <c:pt idx="4388">
                  <c:v>8.392E+16</c:v>
                </c:pt>
                <c:pt idx="4389">
                  <c:v>8.399E+16</c:v>
                </c:pt>
                <c:pt idx="4390">
                  <c:v>8.387E+16</c:v>
                </c:pt>
                <c:pt idx="4391">
                  <c:v>8.396E+16</c:v>
                </c:pt>
                <c:pt idx="4392">
                  <c:v>8.397E+16</c:v>
                </c:pt>
                <c:pt idx="4393">
                  <c:v>8.387E+16</c:v>
                </c:pt>
                <c:pt idx="4394">
                  <c:v>8.381E+16</c:v>
                </c:pt>
                <c:pt idx="4395">
                  <c:v>8.38E+16</c:v>
                </c:pt>
                <c:pt idx="4396">
                  <c:v>8.377E+16</c:v>
                </c:pt>
                <c:pt idx="4397">
                  <c:v>8.375E+16</c:v>
                </c:pt>
                <c:pt idx="4398">
                  <c:v>8.382E+16</c:v>
                </c:pt>
                <c:pt idx="4399">
                  <c:v>8.379E+16</c:v>
                </c:pt>
                <c:pt idx="4400">
                  <c:v>8.387E+16</c:v>
                </c:pt>
                <c:pt idx="4401">
                  <c:v>8.366E+16</c:v>
                </c:pt>
                <c:pt idx="4402">
                  <c:v>8.382E+16</c:v>
                </c:pt>
                <c:pt idx="4403">
                  <c:v>8.369E+16</c:v>
                </c:pt>
                <c:pt idx="4404">
                  <c:v>8.379E+16</c:v>
                </c:pt>
                <c:pt idx="4405">
                  <c:v>8.371E+16</c:v>
                </c:pt>
                <c:pt idx="4406">
                  <c:v>8.499E+16</c:v>
                </c:pt>
                <c:pt idx="4407">
                  <c:v>8.488E+16</c:v>
                </c:pt>
                <c:pt idx="4408">
                  <c:v>8.424E+16</c:v>
                </c:pt>
                <c:pt idx="4409">
                  <c:v>8.362E+16</c:v>
                </c:pt>
                <c:pt idx="4410">
                  <c:v>8.371E+16</c:v>
                </c:pt>
                <c:pt idx="4411">
                  <c:v>8.357E+16</c:v>
                </c:pt>
                <c:pt idx="4412">
                  <c:v>8.361E+16</c:v>
                </c:pt>
                <c:pt idx="4413">
                  <c:v>8.35E+16</c:v>
                </c:pt>
                <c:pt idx="4414">
                  <c:v>8.36E+16</c:v>
                </c:pt>
                <c:pt idx="4415">
                  <c:v>8.35E+16</c:v>
                </c:pt>
                <c:pt idx="4416">
                  <c:v>8.352E+16</c:v>
                </c:pt>
                <c:pt idx="4417">
                  <c:v>8.283E+16</c:v>
                </c:pt>
                <c:pt idx="4418">
                  <c:v>8.355E+16</c:v>
                </c:pt>
                <c:pt idx="4419">
                  <c:v>8.344E+16</c:v>
                </c:pt>
                <c:pt idx="4420">
                  <c:v>8.369E+16</c:v>
                </c:pt>
                <c:pt idx="4421">
                  <c:v>8.376E+16</c:v>
                </c:pt>
                <c:pt idx="4422">
                  <c:v>8.378E+16</c:v>
                </c:pt>
                <c:pt idx="4423">
                  <c:v>8.366E+16</c:v>
                </c:pt>
                <c:pt idx="4424">
                  <c:v>8.377E+16</c:v>
                </c:pt>
                <c:pt idx="4425">
                  <c:v>8.367E+16</c:v>
                </c:pt>
                <c:pt idx="4426">
                  <c:v>8.363E+16</c:v>
                </c:pt>
                <c:pt idx="4427">
                  <c:v>6.876E+16</c:v>
                </c:pt>
                <c:pt idx="4428">
                  <c:v>8.364E+16</c:v>
                </c:pt>
                <c:pt idx="4429">
                  <c:v>8.352E+16</c:v>
                </c:pt>
                <c:pt idx="4430">
                  <c:v>8.327E+16</c:v>
                </c:pt>
                <c:pt idx="4431">
                  <c:v>8.349E+16</c:v>
                </c:pt>
                <c:pt idx="4432">
                  <c:v>8.337E+16</c:v>
                </c:pt>
                <c:pt idx="4433">
                  <c:v>8.348E+16</c:v>
                </c:pt>
                <c:pt idx="4434">
                  <c:v>8.351E+16</c:v>
                </c:pt>
                <c:pt idx="4435">
                  <c:v>8.353E+16</c:v>
                </c:pt>
                <c:pt idx="4436">
                  <c:v>8.353E+16</c:v>
                </c:pt>
                <c:pt idx="4437">
                  <c:v>8.342E+16</c:v>
                </c:pt>
                <c:pt idx="4438">
                  <c:v>8.361E+16</c:v>
                </c:pt>
                <c:pt idx="4439">
                  <c:v>8.348E+16</c:v>
                </c:pt>
                <c:pt idx="4440">
                  <c:v>8.351E+16</c:v>
                </c:pt>
                <c:pt idx="4441">
                  <c:v>8.478E+16</c:v>
                </c:pt>
                <c:pt idx="4442">
                  <c:v>8.476E+16</c:v>
                </c:pt>
                <c:pt idx="4443">
                  <c:v>8.413E+16</c:v>
                </c:pt>
                <c:pt idx="4444">
                  <c:v>8.361E+16</c:v>
                </c:pt>
                <c:pt idx="4445">
                  <c:v>2.177E+16</c:v>
                </c:pt>
                <c:pt idx="4446">
                  <c:v>8.339E+16</c:v>
                </c:pt>
                <c:pt idx="4447">
                  <c:v>8.361E+16</c:v>
                </c:pt>
                <c:pt idx="4448">
                  <c:v>2208000000000000</c:v>
                </c:pt>
                <c:pt idx="4449">
                  <c:v>7.751E+16</c:v>
                </c:pt>
                <c:pt idx="4450">
                  <c:v>8.356E+16</c:v>
                </c:pt>
                <c:pt idx="4451">
                  <c:v>8.361E+16</c:v>
                </c:pt>
                <c:pt idx="4452">
                  <c:v>8.359E+16</c:v>
                </c:pt>
                <c:pt idx="4453">
                  <c:v>8.36E+16</c:v>
                </c:pt>
                <c:pt idx="4454">
                  <c:v>8.361E+16</c:v>
                </c:pt>
                <c:pt idx="4455">
                  <c:v>8.356E+16</c:v>
                </c:pt>
                <c:pt idx="4456">
                  <c:v>8.355E+16</c:v>
                </c:pt>
                <c:pt idx="4457">
                  <c:v>8.367E+16</c:v>
                </c:pt>
                <c:pt idx="4458">
                  <c:v>8.354E+16</c:v>
                </c:pt>
                <c:pt idx="4459">
                  <c:v>8.359E+16</c:v>
                </c:pt>
                <c:pt idx="4460">
                  <c:v>8.332E+16</c:v>
                </c:pt>
                <c:pt idx="4461">
                  <c:v>8.345E+16</c:v>
                </c:pt>
                <c:pt idx="4462">
                  <c:v>8.36E+16</c:v>
                </c:pt>
                <c:pt idx="4463">
                  <c:v>8.351E+16</c:v>
                </c:pt>
                <c:pt idx="4464">
                  <c:v>8.355E+16</c:v>
                </c:pt>
                <c:pt idx="4465">
                  <c:v>8.347E+16</c:v>
                </c:pt>
                <c:pt idx="4466">
                  <c:v>8.342E+16</c:v>
                </c:pt>
                <c:pt idx="4467">
                  <c:v>8.339E+16</c:v>
                </c:pt>
                <c:pt idx="4468">
                  <c:v>8.343E+16</c:v>
                </c:pt>
                <c:pt idx="4469">
                  <c:v>8.347E+16</c:v>
                </c:pt>
                <c:pt idx="4470">
                  <c:v>8.332E+16</c:v>
                </c:pt>
                <c:pt idx="4471">
                  <c:v>8.339E+16</c:v>
                </c:pt>
                <c:pt idx="4472">
                  <c:v>8.348E+16</c:v>
                </c:pt>
                <c:pt idx="4473">
                  <c:v>8.338E+16</c:v>
                </c:pt>
                <c:pt idx="4474">
                  <c:v>8.328E+16</c:v>
                </c:pt>
                <c:pt idx="4475">
                  <c:v>8.335E+16</c:v>
                </c:pt>
                <c:pt idx="4476">
                  <c:v>8.46E+16</c:v>
                </c:pt>
                <c:pt idx="4477">
                  <c:v>8.489E+16</c:v>
                </c:pt>
                <c:pt idx="4478">
                  <c:v>8.494E+16</c:v>
                </c:pt>
                <c:pt idx="4479">
                  <c:v>8.439E+16</c:v>
                </c:pt>
                <c:pt idx="4480">
                  <c:v>6.435E+16</c:v>
                </c:pt>
                <c:pt idx="4481">
                  <c:v>7.549E+16</c:v>
                </c:pt>
                <c:pt idx="4482">
                  <c:v>8.361E+16</c:v>
                </c:pt>
                <c:pt idx="4483">
                  <c:v>8.357E+16</c:v>
                </c:pt>
                <c:pt idx="4484">
                  <c:v>8.333E+16</c:v>
                </c:pt>
                <c:pt idx="4485">
                  <c:v>8.359E+16</c:v>
                </c:pt>
                <c:pt idx="4486">
                  <c:v>7.805E+16</c:v>
                </c:pt>
                <c:pt idx="4487">
                  <c:v>8.37E+16</c:v>
                </c:pt>
                <c:pt idx="4488">
                  <c:v>8.371E+16</c:v>
                </c:pt>
                <c:pt idx="4489">
                  <c:v>8.353E+16</c:v>
                </c:pt>
                <c:pt idx="4490">
                  <c:v>8.341E+16</c:v>
                </c:pt>
                <c:pt idx="4491">
                  <c:v>8.344E+16</c:v>
                </c:pt>
                <c:pt idx="4492">
                  <c:v>8.369E+16</c:v>
                </c:pt>
                <c:pt idx="4493">
                  <c:v>8.343E+16</c:v>
                </c:pt>
                <c:pt idx="4494">
                  <c:v>8.361E+16</c:v>
                </c:pt>
                <c:pt idx="4495">
                  <c:v>7.932E+16</c:v>
                </c:pt>
                <c:pt idx="4496">
                  <c:v>8.346E+16</c:v>
                </c:pt>
                <c:pt idx="4497">
                  <c:v>8.342E+16</c:v>
                </c:pt>
                <c:pt idx="4498">
                  <c:v>8.345E+16</c:v>
                </c:pt>
                <c:pt idx="4499">
                  <c:v>8.354E+16</c:v>
                </c:pt>
                <c:pt idx="4500">
                  <c:v>8.335E+16</c:v>
                </c:pt>
                <c:pt idx="4501">
                  <c:v>8.337E+16</c:v>
                </c:pt>
                <c:pt idx="4502">
                  <c:v>8.36E+16</c:v>
                </c:pt>
                <c:pt idx="4503">
                  <c:v>8.364E+16</c:v>
                </c:pt>
                <c:pt idx="4504">
                  <c:v>8.362E+16</c:v>
                </c:pt>
                <c:pt idx="4505">
                  <c:v>8.381E+16</c:v>
                </c:pt>
                <c:pt idx="4506">
                  <c:v>8.355E+16</c:v>
                </c:pt>
                <c:pt idx="4507">
                  <c:v>8.357E+16</c:v>
                </c:pt>
                <c:pt idx="4508">
                  <c:v>8.369E+16</c:v>
                </c:pt>
                <c:pt idx="4509">
                  <c:v>8.373E+16</c:v>
                </c:pt>
                <c:pt idx="4510">
                  <c:v>8.364E+16</c:v>
                </c:pt>
                <c:pt idx="4511">
                  <c:v>8.362E+16</c:v>
                </c:pt>
                <c:pt idx="4512">
                  <c:v>8.467E+16</c:v>
                </c:pt>
                <c:pt idx="4513">
                  <c:v>8.489E+16</c:v>
                </c:pt>
                <c:pt idx="4514">
                  <c:v>8.433E+16</c:v>
                </c:pt>
                <c:pt idx="4515">
                  <c:v>8.373E+16</c:v>
                </c:pt>
                <c:pt idx="4516">
                  <c:v>8.373E+16</c:v>
                </c:pt>
                <c:pt idx="4517">
                  <c:v>8.37E+16</c:v>
                </c:pt>
                <c:pt idx="4518">
                  <c:v>8.37E+16</c:v>
                </c:pt>
                <c:pt idx="4519">
                  <c:v>8.371E+16</c:v>
                </c:pt>
                <c:pt idx="4520">
                  <c:v>8.366E+16</c:v>
                </c:pt>
                <c:pt idx="4521">
                  <c:v>8.368E+16</c:v>
                </c:pt>
                <c:pt idx="4522">
                  <c:v>8.285E+16</c:v>
                </c:pt>
                <c:pt idx="4523">
                  <c:v>8.356E+16</c:v>
                </c:pt>
                <c:pt idx="4524">
                  <c:v>8.355E+16</c:v>
                </c:pt>
                <c:pt idx="4525">
                  <c:v>8.374E+16</c:v>
                </c:pt>
                <c:pt idx="4526">
                  <c:v>8.371E+16</c:v>
                </c:pt>
                <c:pt idx="4527">
                  <c:v>8.366E+16</c:v>
                </c:pt>
                <c:pt idx="4528">
                  <c:v>8.364E+16</c:v>
                </c:pt>
                <c:pt idx="4529">
                  <c:v>8.366E+16</c:v>
                </c:pt>
                <c:pt idx="4530">
                  <c:v>8.366E+16</c:v>
                </c:pt>
                <c:pt idx="4531">
                  <c:v>8.378E+16</c:v>
                </c:pt>
                <c:pt idx="4532">
                  <c:v>8.369E+16</c:v>
                </c:pt>
                <c:pt idx="4533">
                  <c:v>8.35E+16</c:v>
                </c:pt>
                <c:pt idx="4534">
                  <c:v>8.353E+16</c:v>
                </c:pt>
                <c:pt idx="4535">
                  <c:v>8.349E+16</c:v>
                </c:pt>
                <c:pt idx="4536">
                  <c:v>8.358E+16</c:v>
                </c:pt>
                <c:pt idx="4537">
                  <c:v>8.351E+16</c:v>
                </c:pt>
                <c:pt idx="4538">
                  <c:v>8.362E+16</c:v>
                </c:pt>
                <c:pt idx="4539">
                  <c:v>8.354E+16</c:v>
                </c:pt>
                <c:pt idx="4540">
                  <c:v>8.342E+16</c:v>
                </c:pt>
                <c:pt idx="4541">
                  <c:v>8.354E+16</c:v>
                </c:pt>
                <c:pt idx="4542">
                  <c:v>8.358E+16</c:v>
                </c:pt>
                <c:pt idx="4543">
                  <c:v>8.358E+16</c:v>
                </c:pt>
                <c:pt idx="4544">
                  <c:v>8.356E+16</c:v>
                </c:pt>
                <c:pt idx="4545">
                  <c:v>8.374E+16</c:v>
                </c:pt>
                <c:pt idx="4546">
                  <c:v>8.375E+16</c:v>
                </c:pt>
                <c:pt idx="4547">
                  <c:v>8.504E+16</c:v>
                </c:pt>
                <c:pt idx="4548">
                  <c:v>8.503E+16</c:v>
                </c:pt>
                <c:pt idx="4549">
                  <c:v>8.484E+16</c:v>
                </c:pt>
                <c:pt idx="4550">
                  <c:v>8.378E+16</c:v>
                </c:pt>
                <c:pt idx="4551">
                  <c:v>8.343E+16</c:v>
                </c:pt>
                <c:pt idx="4552">
                  <c:v>8.358E+16</c:v>
                </c:pt>
                <c:pt idx="4553">
                  <c:v>8.372E+16</c:v>
                </c:pt>
                <c:pt idx="4554">
                  <c:v>8.375E+16</c:v>
                </c:pt>
                <c:pt idx="4555">
                  <c:v>8.373E+16</c:v>
                </c:pt>
                <c:pt idx="4556">
                  <c:v>8.376E+16</c:v>
                </c:pt>
                <c:pt idx="4557">
                  <c:v>8.38E+16</c:v>
                </c:pt>
                <c:pt idx="4558">
                  <c:v>8.371E+16</c:v>
                </c:pt>
                <c:pt idx="4559">
                  <c:v>8.368E+16</c:v>
                </c:pt>
                <c:pt idx="4560">
                  <c:v>8.383E+16</c:v>
                </c:pt>
                <c:pt idx="4561">
                  <c:v>6.532E+16</c:v>
                </c:pt>
                <c:pt idx="4562">
                  <c:v>6.436E+16</c:v>
                </c:pt>
                <c:pt idx="4563">
                  <c:v>8.384E+16</c:v>
                </c:pt>
                <c:pt idx="4564">
                  <c:v>8.385E+16</c:v>
                </c:pt>
                <c:pt idx="4565">
                  <c:v>8.392E+16</c:v>
                </c:pt>
                <c:pt idx="4566">
                  <c:v>2.043E+16</c:v>
                </c:pt>
                <c:pt idx="4567">
                  <c:v>2.113E+16</c:v>
                </c:pt>
                <c:pt idx="4568">
                  <c:v>8.389E+16</c:v>
                </c:pt>
                <c:pt idx="4569">
                  <c:v>8.369E+16</c:v>
                </c:pt>
                <c:pt idx="4570">
                  <c:v>8.352E+16</c:v>
                </c:pt>
                <c:pt idx="4571">
                  <c:v>8.362E+16</c:v>
                </c:pt>
                <c:pt idx="4572">
                  <c:v>8.353E+16</c:v>
                </c:pt>
                <c:pt idx="4573">
                  <c:v>8.371E+16</c:v>
                </c:pt>
                <c:pt idx="4574">
                  <c:v>8.341E+16</c:v>
                </c:pt>
                <c:pt idx="4575">
                  <c:v>8.37E+16</c:v>
                </c:pt>
                <c:pt idx="4576">
                  <c:v>2.23E+16</c:v>
                </c:pt>
                <c:pt idx="4577">
                  <c:v>3.845E+16</c:v>
                </c:pt>
                <c:pt idx="4578">
                  <c:v>6.42E+16</c:v>
                </c:pt>
                <c:pt idx="4579">
                  <c:v>8.358E+16</c:v>
                </c:pt>
                <c:pt idx="4580">
                  <c:v>8.364E+16</c:v>
                </c:pt>
                <c:pt idx="4581">
                  <c:v>8.357E+16</c:v>
                </c:pt>
                <c:pt idx="4582">
                  <c:v>8.49E+16</c:v>
                </c:pt>
                <c:pt idx="4583">
                  <c:v>8.5E+16</c:v>
                </c:pt>
                <c:pt idx="4584">
                  <c:v>8.476E+16</c:v>
                </c:pt>
                <c:pt idx="4585">
                  <c:v>8.399E+16</c:v>
                </c:pt>
                <c:pt idx="4586">
                  <c:v>5.895E+16</c:v>
                </c:pt>
                <c:pt idx="4587">
                  <c:v>8.347E+16</c:v>
                </c:pt>
                <c:pt idx="4588">
                  <c:v>8.365E+16</c:v>
                </c:pt>
                <c:pt idx="4589">
                  <c:v>8.361E+16</c:v>
                </c:pt>
                <c:pt idx="4590">
                  <c:v>8.368E+16</c:v>
                </c:pt>
                <c:pt idx="4591">
                  <c:v>8.373E+16</c:v>
                </c:pt>
                <c:pt idx="4592">
                  <c:v>8.382E+16</c:v>
                </c:pt>
                <c:pt idx="4593">
                  <c:v>8.387E+16</c:v>
                </c:pt>
                <c:pt idx="4594">
                  <c:v>8.382E+16</c:v>
                </c:pt>
                <c:pt idx="4595">
                  <c:v>8.359E+16</c:v>
                </c:pt>
                <c:pt idx="4596">
                  <c:v>8.369E+16</c:v>
                </c:pt>
                <c:pt idx="4597">
                  <c:v>8.384E+16</c:v>
                </c:pt>
                <c:pt idx="4598">
                  <c:v>8.373E+16</c:v>
                </c:pt>
                <c:pt idx="4599">
                  <c:v>8.366E+16</c:v>
                </c:pt>
                <c:pt idx="4600">
                  <c:v>8.36E+16</c:v>
                </c:pt>
                <c:pt idx="4601">
                  <c:v>8.374E+16</c:v>
                </c:pt>
                <c:pt idx="4602">
                  <c:v>8.36E+16</c:v>
                </c:pt>
                <c:pt idx="4603">
                  <c:v>8.369E+16</c:v>
                </c:pt>
                <c:pt idx="4604">
                  <c:v>8.342E+16</c:v>
                </c:pt>
                <c:pt idx="4605">
                  <c:v>8.357E+16</c:v>
                </c:pt>
                <c:pt idx="4606">
                  <c:v>8.354E+16</c:v>
                </c:pt>
                <c:pt idx="4607">
                  <c:v>8.338E+16</c:v>
                </c:pt>
                <c:pt idx="4608">
                  <c:v>8.338E+16</c:v>
                </c:pt>
                <c:pt idx="4609">
                  <c:v>8.349E+16</c:v>
                </c:pt>
                <c:pt idx="4610">
                  <c:v>8.33E+16</c:v>
                </c:pt>
                <c:pt idx="4611">
                  <c:v>8.341E+16</c:v>
                </c:pt>
                <c:pt idx="4612">
                  <c:v>8.366E+16</c:v>
                </c:pt>
                <c:pt idx="4613">
                  <c:v>8.35E+16</c:v>
                </c:pt>
                <c:pt idx="4614">
                  <c:v>8.325E+16</c:v>
                </c:pt>
                <c:pt idx="4615">
                  <c:v>8.327E+16</c:v>
                </c:pt>
                <c:pt idx="4616">
                  <c:v>8.334E+16</c:v>
                </c:pt>
                <c:pt idx="4617">
                  <c:v>8.473E+16</c:v>
                </c:pt>
                <c:pt idx="4618">
                  <c:v>8.477E+16</c:v>
                </c:pt>
                <c:pt idx="4619">
                  <c:v>8.465E+16</c:v>
                </c:pt>
                <c:pt idx="4620">
                  <c:v>8.393E+16</c:v>
                </c:pt>
                <c:pt idx="4621">
                  <c:v>8.362E+16</c:v>
                </c:pt>
                <c:pt idx="4622">
                  <c:v>8.361E+16</c:v>
                </c:pt>
                <c:pt idx="4623">
                  <c:v>8.381E+16</c:v>
                </c:pt>
                <c:pt idx="4624">
                  <c:v>8.375E+16</c:v>
                </c:pt>
                <c:pt idx="4625">
                  <c:v>8.373E+16</c:v>
                </c:pt>
                <c:pt idx="4626">
                  <c:v>8.371E+16</c:v>
                </c:pt>
                <c:pt idx="4627">
                  <c:v>8.361E+16</c:v>
                </c:pt>
                <c:pt idx="4628">
                  <c:v>8.373E+16</c:v>
                </c:pt>
                <c:pt idx="4629">
                  <c:v>8.373E+16</c:v>
                </c:pt>
                <c:pt idx="4630">
                  <c:v>2.316E+16</c:v>
                </c:pt>
                <c:pt idx="4631">
                  <c:v>6.205E+16</c:v>
                </c:pt>
                <c:pt idx="4632">
                  <c:v>7.05E+16</c:v>
                </c:pt>
                <c:pt idx="4633">
                  <c:v>8.391E+16</c:v>
                </c:pt>
                <c:pt idx="4634">
                  <c:v>8.382E+16</c:v>
                </c:pt>
                <c:pt idx="4635">
                  <c:v>8.38E+16</c:v>
                </c:pt>
                <c:pt idx="4636">
                  <c:v>8.376E+16</c:v>
                </c:pt>
                <c:pt idx="4637">
                  <c:v>8.369E+16</c:v>
                </c:pt>
                <c:pt idx="4638">
                  <c:v>8.377E+16</c:v>
                </c:pt>
                <c:pt idx="4639">
                  <c:v>8.35E+16</c:v>
                </c:pt>
                <c:pt idx="4640">
                  <c:v>8.345E+16</c:v>
                </c:pt>
                <c:pt idx="4641">
                  <c:v>8.348E+16</c:v>
                </c:pt>
                <c:pt idx="4642">
                  <c:v>7.5E+16</c:v>
                </c:pt>
                <c:pt idx="4643">
                  <c:v>1.947E+16</c:v>
                </c:pt>
                <c:pt idx="4644">
                  <c:v>2.423E+16</c:v>
                </c:pt>
                <c:pt idx="4645">
                  <c:v>6.747E+16</c:v>
                </c:pt>
                <c:pt idx="4646">
                  <c:v>1.155E+16</c:v>
                </c:pt>
                <c:pt idx="4647">
                  <c:v>2.847E+16</c:v>
                </c:pt>
                <c:pt idx="4648">
                  <c:v>3.046E+16</c:v>
                </c:pt>
                <c:pt idx="4649">
                  <c:v>8.037E+16</c:v>
                </c:pt>
                <c:pt idx="4650">
                  <c:v>3.792E+16</c:v>
                </c:pt>
                <c:pt idx="4651">
                  <c:v>5.95E+16</c:v>
                </c:pt>
                <c:pt idx="4652">
                  <c:v>8.485E+16</c:v>
                </c:pt>
                <c:pt idx="4653">
                  <c:v>8.504E+16</c:v>
                </c:pt>
                <c:pt idx="4654">
                  <c:v>8.499E+16</c:v>
                </c:pt>
                <c:pt idx="4655">
                  <c:v>8.443E+16</c:v>
                </c:pt>
                <c:pt idx="4656">
                  <c:v>8.356E+16</c:v>
                </c:pt>
                <c:pt idx="4657">
                  <c:v>8.355E+16</c:v>
                </c:pt>
                <c:pt idx="4658">
                  <c:v>8.354E+16</c:v>
                </c:pt>
                <c:pt idx="4659">
                  <c:v>8.37E+16</c:v>
                </c:pt>
                <c:pt idx="4660">
                  <c:v>8.363E+16</c:v>
                </c:pt>
                <c:pt idx="4661">
                  <c:v>8.366E+16</c:v>
                </c:pt>
                <c:pt idx="4662">
                  <c:v>8.319E+16</c:v>
                </c:pt>
                <c:pt idx="4663">
                  <c:v>8.364E+16</c:v>
                </c:pt>
                <c:pt idx="4664">
                  <c:v>7.249E+16</c:v>
                </c:pt>
                <c:pt idx="4665">
                  <c:v>8.366E+16</c:v>
                </c:pt>
                <c:pt idx="4666">
                  <c:v>8.384E+16</c:v>
                </c:pt>
                <c:pt idx="4667">
                  <c:v>8.381E+16</c:v>
                </c:pt>
                <c:pt idx="4668">
                  <c:v>8.367E+16</c:v>
                </c:pt>
                <c:pt idx="4669">
                  <c:v>8.365E+16</c:v>
                </c:pt>
                <c:pt idx="4670">
                  <c:v>5.57E+16</c:v>
                </c:pt>
                <c:pt idx="4671">
                  <c:v>8.377E+16</c:v>
                </c:pt>
                <c:pt idx="4672">
                  <c:v>8.376E+16</c:v>
                </c:pt>
                <c:pt idx="4673">
                  <c:v>8.383E+16</c:v>
                </c:pt>
                <c:pt idx="4674">
                  <c:v>8.358E+16</c:v>
                </c:pt>
                <c:pt idx="4675">
                  <c:v>8.378E+16</c:v>
                </c:pt>
                <c:pt idx="4676">
                  <c:v>8.37E+16</c:v>
                </c:pt>
                <c:pt idx="4677">
                  <c:v>8.364E+16</c:v>
                </c:pt>
                <c:pt idx="4678">
                  <c:v>8.371E+16</c:v>
                </c:pt>
                <c:pt idx="4679">
                  <c:v>8.384E+16</c:v>
                </c:pt>
                <c:pt idx="4680">
                  <c:v>8.36E+16</c:v>
                </c:pt>
                <c:pt idx="4681">
                  <c:v>8.378E+16</c:v>
                </c:pt>
                <c:pt idx="4682">
                  <c:v>8.385E+16</c:v>
                </c:pt>
                <c:pt idx="4683">
                  <c:v>8.38E+16</c:v>
                </c:pt>
                <c:pt idx="4684">
                  <c:v>8.372E+16</c:v>
                </c:pt>
                <c:pt idx="4685">
                  <c:v>8.332E+16</c:v>
                </c:pt>
                <c:pt idx="4686">
                  <c:v>8.371E+16</c:v>
                </c:pt>
                <c:pt idx="4687">
                  <c:v>8.377E+16</c:v>
                </c:pt>
                <c:pt idx="4688">
                  <c:v>8.498E+16</c:v>
                </c:pt>
                <c:pt idx="4689">
                  <c:v>8.499E+16</c:v>
                </c:pt>
                <c:pt idx="4690">
                  <c:v>8.443E+16</c:v>
                </c:pt>
                <c:pt idx="4691">
                  <c:v>8.387E+16</c:v>
                </c:pt>
                <c:pt idx="4692">
                  <c:v>8.368E+16</c:v>
                </c:pt>
                <c:pt idx="4693">
                  <c:v>8.374E+16</c:v>
                </c:pt>
                <c:pt idx="4694">
                  <c:v>8.368E+16</c:v>
                </c:pt>
                <c:pt idx="4695">
                  <c:v>8.379E+16</c:v>
                </c:pt>
                <c:pt idx="4696">
                  <c:v>8.377E+16</c:v>
                </c:pt>
                <c:pt idx="4697">
                  <c:v>8.381E+16</c:v>
                </c:pt>
                <c:pt idx="4698">
                  <c:v>8.365E+16</c:v>
                </c:pt>
                <c:pt idx="4699">
                  <c:v>5.146E+16</c:v>
                </c:pt>
                <c:pt idx="4700">
                  <c:v>2.619E+16</c:v>
                </c:pt>
                <c:pt idx="4701">
                  <c:v>8.379E+16</c:v>
                </c:pt>
                <c:pt idx="4702">
                  <c:v>8.374E+16</c:v>
                </c:pt>
                <c:pt idx="4703">
                  <c:v>5.875E+16</c:v>
                </c:pt>
                <c:pt idx="4704">
                  <c:v>3.682E+16</c:v>
                </c:pt>
                <c:pt idx="4705">
                  <c:v>8.385E+16</c:v>
                </c:pt>
                <c:pt idx="4706">
                  <c:v>8.363E+16</c:v>
                </c:pt>
                <c:pt idx="4707">
                  <c:v>8.368E+16</c:v>
                </c:pt>
                <c:pt idx="4708">
                  <c:v>8.375E+16</c:v>
                </c:pt>
                <c:pt idx="4709">
                  <c:v>8.349E+16</c:v>
                </c:pt>
                <c:pt idx="4710">
                  <c:v>8.333E+16</c:v>
                </c:pt>
                <c:pt idx="4711">
                  <c:v>8.366E+16</c:v>
                </c:pt>
                <c:pt idx="4712">
                  <c:v>8.346E+16</c:v>
                </c:pt>
                <c:pt idx="4713">
                  <c:v>8.369E+16</c:v>
                </c:pt>
                <c:pt idx="4714">
                  <c:v>7.471E+16</c:v>
                </c:pt>
                <c:pt idx="4715">
                  <c:v>5.659E+16</c:v>
                </c:pt>
                <c:pt idx="4716">
                  <c:v>8.346E+16</c:v>
                </c:pt>
                <c:pt idx="4717">
                  <c:v>8.364E+16</c:v>
                </c:pt>
                <c:pt idx="4718">
                  <c:v>8.368E+16</c:v>
                </c:pt>
                <c:pt idx="4719">
                  <c:v>8.361E+16</c:v>
                </c:pt>
                <c:pt idx="4720">
                  <c:v>5.862E+16</c:v>
                </c:pt>
                <c:pt idx="4721">
                  <c:v>8.427E+16</c:v>
                </c:pt>
                <c:pt idx="4722">
                  <c:v>6.437E+16</c:v>
                </c:pt>
                <c:pt idx="4723">
                  <c:v>8.234E+16</c:v>
                </c:pt>
                <c:pt idx="4724">
                  <c:v>4.117E+16</c:v>
                </c:pt>
                <c:pt idx="4725">
                  <c:v>6.378E+16</c:v>
                </c:pt>
                <c:pt idx="4726">
                  <c:v>8.387E+16</c:v>
                </c:pt>
                <c:pt idx="4727">
                  <c:v>8.382E+16</c:v>
                </c:pt>
                <c:pt idx="4728">
                  <c:v>8.371E+16</c:v>
                </c:pt>
                <c:pt idx="4729">
                  <c:v>8.373E+16</c:v>
                </c:pt>
                <c:pt idx="4730">
                  <c:v>8.387E+16</c:v>
                </c:pt>
                <c:pt idx="4731">
                  <c:v>7.738E+16</c:v>
                </c:pt>
                <c:pt idx="4732">
                  <c:v>1.771E+16</c:v>
                </c:pt>
                <c:pt idx="4733">
                  <c:v>8.371E+16</c:v>
                </c:pt>
                <c:pt idx="4734">
                  <c:v>8.401E+16</c:v>
                </c:pt>
                <c:pt idx="4735">
                  <c:v>8.397E+16</c:v>
                </c:pt>
                <c:pt idx="4736">
                  <c:v>8.386E+16</c:v>
                </c:pt>
                <c:pt idx="4737">
                  <c:v>8.399E+16</c:v>
                </c:pt>
                <c:pt idx="4738">
                  <c:v>8.394E+16</c:v>
                </c:pt>
                <c:pt idx="4739">
                  <c:v>8.365E+16</c:v>
                </c:pt>
                <c:pt idx="4740">
                  <c:v>8.352E+16</c:v>
                </c:pt>
                <c:pt idx="4741">
                  <c:v>8.376E+16</c:v>
                </c:pt>
                <c:pt idx="4742">
                  <c:v>7.863E+16</c:v>
                </c:pt>
                <c:pt idx="4743">
                  <c:v>1.659E+16</c:v>
                </c:pt>
                <c:pt idx="4744">
                  <c:v>8.381E+16</c:v>
                </c:pt>
                <c:pt idx="4745">
                  <c:v>8.365E+16</c:v>
                </c:pt>
                <c:pt idx="4746">
                  <c:v>8.378E+16</c:v>
                </c:pt>
                <c:pt idx="4747">
                  <c:v>8.377E+16</c:v>
                </c:pt>
                <c:pt idx="4748">
                  <c:v>8.386E+16</c:v>
                </c:pt>
                <c:pt idx="4749">
                  <c:v>8.379E+16</c:v>
                </c:pt>
                <c:pt idx="4750">
                  <c:v>8.377E+16</c:v>
                </c:pt>
                <c:pt idx="4751">
                  <c:v>8.397E+16</c:v>
                </c:pt>
                <c:pt idx="4752">
                  <c:v>8.375E+16</c:v>
                </c:pt>
                <c:pt idx="4753">
                  <c:v>8.359E+16</c:v>
                </c:pt>
                <c:pt idx="4754">
                  <c:v>8.392E+16</c:v>
                </c:pt>
                <c:pt idx="4755">
                  <c:v>8.51E+16</c:v>
                </c:pt>
                <c:pt idx="4756">
                  <c:v>8.529E+16</c:v>
                </c:pt>
                <c:pt idx="4757">
                  <c:v>8.476E+16</c:v>
                </c:pt>
                <c:pt idx="4758">
                  <c:v>8.417E+16</c:v>
                </c:pt>
                <c:pt idx="4759">
                  <c:v>7.814E+16</c:v>
                </c:pt>
                <c:pt idx="4760">
                  <c:v>8.564E+16</c:v>
                </c:pt>
                <c:pt idx="4761">
                  <c:v>8.717E+16</c:v>
                </c:pt>
                <c:pt idx="4762">
                  <c:v>8.744E+16</c:v>
                </c:pt>
                <c:pt idx="4763">
                  <c:v>8.742E+16</c:v>
                </c:pt>
                <c:pt idx="4764">
                  <c:v>8.746E+16</c:v>
                </c:pt>
                <c:pt idx="4765">
                  <c:v>8.74E+16</c:v>
                </c:pt>
                <c:pt idx="4766">
                  <c:v>8.746E+16</c:v>
                </c:pt>
                <c:pt idx="4767">
                  <c:v>8.701E+16</c:v>
                </c:pt>
                <c:pt idx="4768">
                  <c:v>8.744E+16</c:v>
                </c:pt>
                <c:pt idx="4769">
                  <c:v>8.732E+16</c:v>
                </c:pt>
                <c:pt idx="4770">
                  <c:v>8.729E+16</c:v>
                </c:pt>
                <c:pt idx="4771">
                  <c:v>8.738E+16</c:v>
                </c:pt>
                <c:pt idx="4772">
                  <c:v>8.736E+16</c:v>
                </c:pt>
                <c:pt idx="4773">
                  <c:v>8.745E+16</c:v>
                </c:pt>
                <c:pt idx="4774">
                  <c:v>8.739E+16</c:v>
                </c:pt>
                <c:pt idx="4775">
                  <c:v>8.736E+16</c:v>
                </c:pt>
                <c:pt idx="4776">
                  <c:v>8.725E+16</c:v>
                </c:pt>
                <c:pt idx="4777">
                  <c:v>8.723E+16</c:v>
                </c:pt>
                <c:pt idx="4778">
                  <c:v>8.72E+16</c:v>
                </c:pt>
                <c:pt idx="4779">
                  <c:v>8.719E+16</c:v>
                </c:pt>
                <c:pt idx="4780">
                  <c:v>8.708E+16</c:v>
                </c:pt>
                <c:pt idx="4781">
                  <c:v>8.719E+16</c:v>
                </c:pt>
                <c:pt idx="4782">
                  <c:v>8.723E+16</c:v>
                </c:pt>
                <c:pt idx="4783">
                  <c:v>8.702E+16</c:v>
                </c:pt>
                <c:pt idx="4784">
                  <c:v>8.744E+16</c:v>
                </c:pt>
                <c:pt idx="4785">
                  <c:v>8.726E+16</c:v>
                </c:pt>
                <c:pt idx="4786">
                  <c:v>8.751E+16</c:v>
                </c:pt>
                <c:pt idx="4787">
                  <c:v>8.721E+16</c:v>
                </c:pt>
                <c:pt idx="4788">
                  <c:v>8.734E+16</c:v>
                </c:pt>
                <c:pt idx="4789">
                  <c:v>8.729E+16</c:v>
                </c:pt>
                <c:pt idx="4790">
                  <c:v>8.724E+16</c:v>
                </c:pt>
                <c:pt idx="4791">
                  <c:v>8.738E+16</c:v>
                </c:pt>
                <c:pt idx="4792">
                  <c:v>8.717E+16</c:v>
                </c:pt>
                <c:pt idx="4793">
                  <c:v>8.73E+16</c:v>
                </c:pt>
                <c:pt idx="4794">
                  <c:v>8.711E+16</c:v>
                </c:pt>
                <c:pt idx="4795">
                  <c:v>8.726E+16</c:v>
                </c:pt>
                <c:pt idx="4796">
                  <c:v>8.697E+16</c:v>
                </c:pt>
                <c:pt idx="4797">
                  <c:v>8.711E+16</c:v>
                </c:pt>
                <c:pt idx="4798">
                  <c:v>8.702E+16</c:v>
                </c:pt>
                <c:pt idx="4799">
                  <c:v>1.353E+16</c:v>
                </c:pt>
                <c:pt idx="4800">
                  <c:v>4.447E+16</c:v>
                </c:pt>
                <c:pt idx="4801">
                  <c:v>8.673E+16</c:v>
                </c:pt>
                <c:pt idx="4802">
                  <c:v>8.679E+16</c:v>
                </c:pt>
                <c:pt idx="4803">
                  <c:v>8.661E+16</c:v>
                </c:pt>
                <c:pt idx="4804">
                  <c:v>6.386E+16</c:v>
                </c:pt>
                <c:pt idx="4805">
                  <c:v>7.364E+16</c:v>
                </c:pt>
                <c:pt idx="4806">
                  <c:v>8.666E+16</c:v>
                </c:pt>
                <c:pt idx="4807">
                  <c:v>8.676E+16</c:v>
                </c:pt>
                <c:pt idx="4808">
                  <c:v>8.664E+16</c:v>
                </c:pt>
                <c:pt idx="4809">
                  <c:v>8.666E+16</c:v>
                </c:pt>
                <c:pt idx="4810">
                  <c:v>8.684E+16</c:v>
                </c:pt>
                <c:pt idx="4811">
                  <c:v>8.68E+16</c:v>
                </c:pt>
                <c:pt idx="4812">
                  <c:v>8.661E+16</c:v>
                </c:pt>
                <c:pt idx="4813">
                  <c:v>6.339E+16</c:v>
                </c:pt>
                <c:pt idx="4814">
                  <c:v>8.691E+16</c:v>
                </c:pt>
                <c:pt idx="4815">
                  <c:v>8.665E+16</c:v>
                </c:pt>
                <c:pt idx="4816">
                  <c:v>8.698E+16</c:v>
                </c:pt>
                <c:pt idx="4817">
                  <c:v>8.705E+16</c:v>
                </c:pt>
                <c:pt idx="4818">
                  <c:v>8.713E+16</c:v>
                </c:pt>
                <c:pt idx="4819">
                  <c:v>8.692E+16</c:v>
                </c:pt>
                <c:pt idx="4820">
                  <c:v>8.663E+16</c:v>
                </c:pt>
                <c:pt idx="4821">
                  <c:v>8.667E+16</c:v>
                </c:pt>
                <c:pt idx="4822">
                  <c:v>8.675E+16</c:v>
                </c:pt>
                <c:pt idx="4823">
                  <c:v>7.745E+16</c:v>
                </c:pt>
                <c:pt idx="4824">
                  <c:v>8.002E+16</c:v>
                </c:pt>
                <c:pt idx="4825">
                  <c:v>7.801E+16</c:v>
                </c:pt>
                <c:pt idx="4826">
                  <c:v>7.704E+16</c:v>
                </c:pt>
                <c:pt idx="4827">
                  <c:v>7.825E+16</c:v>
                </c:pt>
                <c:pt idx="4828">
                  <c:v>7.754E+16</c:v>
                </c:pt>
                <c:pt idx="4829">
                  <c:v>7.801E+16</c:v>
                </c:pt>
                <c:pt idx="4830">
                  <c:v>7.739E+16</c:v>
                </c:pt>
                <c:pt idx="4831">
                  <c:v>7.8E+16</c:v>
                </c:pt>
                <c:pt idx="4832">
                  <c:v>7.723E+16</c:v>
                </c:pt>
                <c:pt idx="4833">
                  <c:v>7.81E+16</c:v>
                </c:pt>
                <c:pt idx="4834">
                  <c:v>7.745E+16</c:v>
                </c:pt>
                <c:pt idx="4835">
                  <c:v>7.809E+16</c:v>
                </c:pt>
                <c:pt idx="4836">
                  <c:v>6.828E+16</c:v>
                </c:pt>
                <c:pt idx="4837">
                  <c:v>4.742E+16</c:v>
                </c:pt>
                <c:pt idx="4838">
                  <c:v>7.594E+16</c:v>
                </c:pt>
                <c:pt idx="4839">
                  <c:v>7.654E+16</c:v>
                </c:pt>
                <c:pt idx="4840">
                  <c:v>7.596E+16</c:v>
                </c:pt>
                <c:pt idx="4841">
                  <c:v>7.75E+16</c:v>
                </c:pt>
                <c:pt idx="4842">
                  <c:v>7.726E+16</c:v>
                </c:pt>
                <c:pt idx="4843">
                  <c:v>7.774E+16</c:v>
                </c:pt>
                <c:pt idx="4844">
                  <c:v>7.748E+16</c:v>
                </c:pt>
                <c:pt idx="4845">
                  <c:v>7.758E+16</c:v>
                </c:pt>
                <c:pt idx="4846">
                  <c:v>7.792E+16</c:v>
                </c:pt>
                <c:pt idx="4847">
                  <c:v>7.742E+16</c:v>
                </c:pt>
                <c:pt idx="4848">
                  <c:v>7.804E+16</c:v>
                </c:pt>
                <c:pt idx="4849">
                  <c:v>7.721E+16</c:v>
                </c:pt>
                <c:pt idx="4850">
                  <c:v>7.791E+16</c:v>
                </c:pt>
                <c:pt idx="4851">
                  <c:v>7.7E+16</c:v>
                </c:pt>
                <c:pt idx="4852">
                  <c:v>7.784E+16</c:v>
                </c:pt>
                <c:pt idx="4853">
                  <c:v>7.845E+16</c:v>
                </c:pt>
                <c:pt idx="4854">
                  <c:v>7.858E+16</c:v>
                </c:pt>
                <c:pt idx="4855">
                  <c:v>7.819E+16</c:v>
                </c:pt>
                <c:pt idx="4856">
                  <c:v>2.062E+16</c:v>
                </c:pt>
                <c:pt idx="4857">
                  <c:v>2.213E+16</c:v>
                </c:pt>
                <c:pt idx="4858">
                  <c:v>3.726E+16</c:v>
                </c:pt>
                <c:pt idx="4859">
                  <c:v>7.786E+16</c:v>
                </c:pt>
                <c:pt idx="4860">
                  <c:v>7.729E+16</c:v>
                </c:pt>
                <c:pt idx="4861">
                  <c:v>6.582E+16</c:v>
                </c:pt>
                <c:pt idx="4862">
                  <c:v>4.984E+16</c:v>
                </c:pt>
                <c:pt idx="4863">
                  <c:v>4.924E+16</c:v>
                </c:pt>
                <c:pt idx="4864">
                  <c:v>7.731E+16</c:v>
                </c:pt>
                <c:pt idx="4865">
                  <c:v>7.766E+16</c:v>
                </c:pt>
                <c:pt idx="4866">
                  <c:v>7.732E+16</c:v>
                </c:pt>
                <c:pt idx="4867">
                  <c:v>7.766E+16</c:v>
                </c:pt>
                <c:pt idx="4868">
                  <c:v>7.709E+16</c:v>
                </c:pt>
                <c:pt idx="4869">
                  <c:v>7.784E+16</c:v>
                </c:pt>
                <c:pt idx="4870">
                  <c:v>7.717E+16</c:v>
                </c:pt>
                <c:pt idx="4871">
                  <c:v>7.78E+16</c:v>
                </c:pt>
                <c:pt idx="4872">
                  <c:v>7.732E+16</c:v>
                </c:pt>
                <c:pt idx="4873">
                  <c:v>7.755E+16</c:v>
                </c:pt>
                <c:pt idx="4874">
                  <c:v>7.927E+16</c:v>
                </c:pt>
                <c:pt idx="4875">
                  <c:v>7.872E+16</c:v>
                </c:pt>
                <c:pt idx="4876">
                  <c:v>6.423E+16</c:v>
                </c:pt>
                <c:pt idx="4877">
                  <c:v>7.883E+16</c:v>
                </c:pt>
                <c:pt idx="4878">
                  <c:v>7.869E+16</c:v>
                </c:pt>
                <c:pt idx="4879">
                  <c:v>6.724E+16</c:v>
                </c:pt>
                <c:pt idx="4880">
                  <c:v>6.792E+16</c:v>
                </c:pt>
                <c:pt idx="4881">
                  <c:v>6.847E+16</c:v>
                </c:pt>
                <c:pt idx="4882">
                  <c:v>7.531E+16</c:v>
                </c:pt>
                <c:pt idx="4883">
                  <c:v>8.671E+16</c:v>
                </c:pt>
                <c:pt idx="4884">
                  <c:v>8.671E+16</c:v>
                </c:pt>
                <c:pt idx="4885">
                  <c:v>8.694E+16</c:v>
                </c:pt>
                <c:pt idx="4886">
                  <c:v>7.508E+16</c:v>
                </c:pt>
                <c:pt idx="4887">
                  <c:v>6.569E+16</c:v>
                </c:pt>
                <c:pt idx="4888">
                  <c:v>6.566E+16</c:v>
                </c:pt>
                <c:pt idx="4889">
                  <c:v>6.577E+16</c:v>
                </c:pt>
                <c:pt idx="4890">
                  <c:v>6.581E+16</c:v>
                </c:pt>
                <c:pt idx="4891">
                  <c:v>6.577E+16</c:v>
                </c:pt>
                <c:pt idx="4892">
                  <c:v>6.676E+16</c:v>
                </c:pt>
                <c:pt idx="4893">
                  <c:v>7.144E+16</c:v>
                </c:pt>
                <c:pt idx="4894">
                  <c:v>7.131E+16</c:v>
                </c:pt>
                <c:pt idx="4895">
                  <c:v>7.119E+16</c:v>
                </c:pt>
                <c:pt idx="4896">
                  <c:v>7.119E+16</c:v>
                </c:pt>
                <c:pt idx="4897">
                  <c:v>7.116E+16</c:v>
                </c:pt>
                <c:pt idx="4898">
                  <c:v>7.135E+16</c:v>
                </c:pt>
                <c:pt idx="4899">
                  <c:v>7.102E+16</c:v>
                </c:pt>
                <c:pt idx="4900">
                  <c:v>7.123E+16</c:v>
                </c:pt>
                <c:pt idx="4901">
                  <c:v>7.134E+16</c:v>
                </c:pt>
                <c:pt idx="4902">
                  <c:v>7.142E+16</c:v>
                </c:pt>
                <c:pt idx="4903">
                  <c:v>7.134E+16</c:v>
                </c:pt>
                <c:pt idx="4904">
                  <c:v>7.131E+16</c:v>
                </c:pt>
                <c:pt idx="4905">
                  <c:v>7.134E+16</c:v>
                </c:pt>
                <c:pt idx="4906">
                  <c:v>7.136E+16</c:v>
                </c:pt>
                <c:pt idx="4907">
                  <c:v>7.141E+16</c:v>
                </c:pt>
                <c:pt idx="4908">
                  <c:v>7.149E+16</c:v>
                </c:pt>
                <c:pt idx="4909">
                  <c:v>7.133E+16</c:v>
                </c:pt>
                <c:pt idx="4910">
                  <c:v>7.12E+16</c:v>
                </c:pt>
                <c:pt idx="4911">
                  <c:v>5.731E+16</c:v>
                </c:pt>
                <c:pt idx="4912">
                  <c:v>7.112E+16</c:v>
                </c:pt>
                <c:pt idx="4913">
                  <c:v>7.122E+16</c:v>
                </c:pt>
                <c:pt idx="4914">
                  <c:v>7.106E+16</c:v>
                </c:pt>
                <c:pt idx="4915">
                  <c:v>7.111E+16</c:v>
                </c:pt>
                <c:pt idx="4916">
                  <c:v>7.124E+16</c:v>
                </c:pt>
                <c:pt idx="4917">
                  <c:v>7.139E+16</c:v>
                </c:pt>
                <c:pt idx="4918">
                  <c:v>7.117E+16</c:v>
                </c:pt>
                <c:pt idx="4919">
                  <c:v>7.133E+16</c:v>
                </c:pt>
                <c:pt idx="4920">
                  <c:v>7.141E+16</c:v>
                </c:pt>
                <c:pt idx="4921">
                  <c:v>7.157E+16</c:v>
                </c:pt>
                <c:pt idx="4922">
                  <c:v>6.586E+16</c:v>
                </c:pt>
                <c:pt idx="4923">
                  <c:v>6.965E+16</c:v>
                </c:pt>
                <c:pt idx="4924">
                  <c:v>7.146E+16</c:v>
                </c:pt>
                <c:pt idx="4925">
                  <c:v>7.158E+16</c:v>
                </c:pt>
                <c:pt idx="4926">
                  <c:v>6.771E+16</c:v>
                </c:pt>
                <c:pt idx="4927">
                  <c:v>6.26E+16</c:v>
                </c:pt>
                <c:pt idx="4928">
                  <c:v>6.256E+16</c:v>
                </c:pt>
                <c:pt idx="4929">
                  <c:v>6.917E+16</c:v>
                </c:pt>
                <c:pt idx="4930">
                  <c:v>7.164E+16</c:v>
                </c:pt>
                <c:pt idx="4931">
                  <c:v>6.765E+16</c:v>
                </c:pt>
                <c:pt idx="4932">
                  <c:v>6.198E+16</c:v>
                </c:pt>
                <c:pt idx="4933">
                  <c:v>6.213E+16</c:v>
                </c:pt>
                <c:pt idx="4934">
                  <c:v>6.188E+16</c:v>
                </c:pt>
                <c:pt idx="4935">
                  <c:v>3.789E+16</c:v>
                </c:pt>
                <c:pt idx="4936">
                  <c:v>6.222E+16</c:v>
                </c:pt>
                <c:pt idx="4937">
                  <c:v>6.219E+16</c:v>
                </c:pt>
                <c:pt idx="4938">
                  <c:v>6.736E+16</c:v>
                </c:pt>
                <c:pt idx="4939">
                  <c:v>8.594E+16</c:v>
                </c:pt>
                <c:pt idx="4940">
                  <c:v>8.596E+16</c:v>
                </c:pt>
                <c:pt idx="4941">
                  <c:v>8.597E+16</c:v>
                </c:pt>
                <c:pt idx="4942">
                  <c:v>8.606E+16</c:v>
                </c:pt>
                <c:pt idx="4943">
                  <c:v>8.601E+16</c:v>
                </c:pt>
                <c:pt idx="4944">
                  <c:v>8.604E+16</c:v>
                </c:pt>
                <c:pt idx="4945">
                  <c:v>8.603E+16</c:v>
                </c:pt>
                <c:pt idx="4946">
                  <c:v>8.595E+16</c:v>
                </c:pt>
                <c:pt idx="4947">
                  <c:v>8.575E+16</c:v>
                </c:pt>
                <c:pt idx="4948">
                  <c:v>8.604E+16</c:v>
                </c:pt>
                <c:pt idx="4949">
                  <c:v>8.616E+16</c:v>
                </c:pt>
                <c:pt idx="4950">
                  <c:v>8.612E+16</c:v>
                </c:pt>
                <c:pt idx="4951">
                  <c:v>8.606E+16</c:v>
                </c:pt>
                <c:pt idx="4952">
                  <c:v>8.614E+16</c:v>
                </c:pt>
                <c:pt idx="4953">
                  <c:v>8.617E+16</c:v>
                </c:pt>
                <c:pt idx="4954">
                  <c:v>8.101E+16</c:v>
                </c:pt>
                <c:pt idx="4955">
                  <c:v>7.447E+16</c:v>
                </c:pt>
                <c:pt idx="4956">
                  <c:v>4.514E+16</c:v>
                </c:pt>
                <c:pt idx="4957">
                  <c:v>4.194E+16</c:v>
                </c:pt>
                <c:pt idx="4958">
                  <c:v>7.223E+16</c:v>
                </c:pt>
                <c:pt idx="4959">
                  <c:v>6.782E+16</c:v>
                </c:pt>
                <c:pt idx="4960">
                  <c:v>7.358E+16</c:v>
                </c:pt>
                <c:pt idx="4961">
                  <c:v>7.416E+16</c:v>
                </c:pt>
                <c:pt idx="4962">
                  <c:v>5.367E+16</c:v>
                </c:pt>
                <c:pt idx="4963">
                  <c:v>7.463E+16</c:v>
                </c:pt>
                <c:pt idx="4964">
                  <c:v>7.196E+16</c:v>
                </c:pt>
                <c:pt idx="4965">
                  <c:v>7.476E+16</c:v>
                </c:pt>
                <c:pt idx="4966">
                  <c:v>7.904E+16</c:v>
                </c:pt>
                <c:pt idx="4967">
                  <c:v>7.909E+16</c:v>
                </c:pt>
                <c:pt idx="4968">
                  <c:v>7.905E+16</c:v>
                </c:pt>
                <c:pt idx="4969">
                  <c:v>7.897E+16</c:v>
                </c:pt>
                <c:pt idx="4970">
                  <c:v>7.911E+16</c:v>
                </c:pt>
                <c:pt idx="4971">
                  <c:v>7.898E+16</c:v>
                </c:pt>
                <c:pt idx="4972">
                  <c:v>7.91E+16</c:v>
                </c:pt>
                <c:pt idx="4973">
                  <c:v>7.914E+16</c:v>
                </c:pt>
                <c:pt idx="4974">
                  <c:v>7.91E+16</c:v>
                </c:pt>
                <c:pt idx="4975">
                  <c:v>7.892E+16</c:v>
                </c:pt>
                <c:pt idx="4976">
                  <c:v>7.881E+16</c:v>
                </c:pt>
                <c:pt idx="4977">
                  <c:v>7.875E+16</c:v>
                </c:pt>
                <c:pt idx="4978">
                  <c:v>7.877E+16</c:v>
                </c:pt>
                <c:pt idx="4979">
                  <c:v>7.893E+16</c:v>
                </c:pt>
                <c:pt idx="4980">
                  <c:v>7.891E+16</c:v>
                </c:pt>
                <c:pt idx="4981">
                  <c:v>7.903E+16</c:v>
                </c:pt>
                <c:pt idx="4982">
                  <c:v>7.903E+16</c:v>
                </c:pt>
                <c:pt idx="4983">
                  <c:v>7.889E+16</c:v>
                </c:pt>
                <c:pt idx="4984">
                  <c:v>7.887E+16</c:v>
                </c:pt>
                <c:pt idx="4985">
                  <c:v>7.913E+16</c:v>
                </c:pt>
                <c:pt idx="4986">
                  <c:v>7.893E+16</c:v>
                </c:pt>
                <c:pt idx="4987">
                  <c:v>7.898E+16</c:v>
                </c:pt>
                <c:pt idx="4988">
                  <c:v>7.899E+16</c:v>
                </c:pt>
                <c:pt idx="4989">
                  <c:v>7.912E+16</c:v>
                </c:pt>
                <c:pt idx="4990">
                  <c:v>7.907E+16</c:v>
                </c:pt>
                <c:pt idx="4991">
                  <c:v>7.91E+16</c:v>
                </c:pt>
                <c:pt idx="4992">
                  <c:v>7.884E+16</c:v>
                </c:pt>
                <c:pt idx="4993">
                  <c:v>7.903E+16</c:v>
                </c:pt>
                <c:pt idx="4994">
                  <c:v>7.901E+16</c:v>
                </c:pt>
                <c:pt idx="4995">
                  <c:v>7.919E+16</c:v>
                </c:pt>
                <c:pt idx="4996">
                  <c:v>7.917E+16</c:v>
                </c:pt>
                <c:pt idx="4997">
                  <c:v>7.928E+16</c:v>
                </c:pt>
                <c:pt idx="4998">
                  <c:v>7.919E+16</c:v>
                </c:pt>
                <c:pt idx="4999">
                  <c:v>7.919E+16</c:v>
                </c:pt>
                <c:pt idx="5000">
                  <c:v>7.913E+16</c:v>
                </c:pt>
                <c:pt idx="5001">
                  <c:v>6.354E+16</c:v>
                </c:pt>
                <c:pt idx="5002">
                  <c:v>7.88E+16</c:v>
                </c:pt>
                <c:pt idx="5003">
                  <c:v>7.897E+16</c:v>
                </c:pt>
                <c:pt idx="5004">
                  <c:v>7.889E+16</c:v>
                </c:pt>
                <c:pt idx="5005">
                  <c:v>7.885E+16</c:v>
                </c:pt>
                <c:pt idx="5006">
                  <c:v>7.9E+16</c:v>
                </c:pt>
                <c:pt idx="5007">
                  <c:v>7.897E+16</c:v>
                </c:pt>
              </c:numCache>
            </c:numRef>
          </c:xVal>
          <c:yVal>
            <c:numRef>
              <c:f>Sheet1!$H$1:$H$5008</c:f>
              <c:numCache>
                <c:formatCode>General</c:formatCode>
                <c:ptCount val="5008"/>
                <c:pt idx="0">
                  <c:v>400.73709000000002</c:v>
                </c:pt>
                <c:pt idx="1">
                  <c:v>407.48444000000001</c:v>
                </c:pt>
                <c:pt idx="2">
                  <c:v>420.79241999999999</c:v>
                </c:pt>
                <c:pt idx="3">
                  <c:v>414.78228999999999</c:v>
                </c:pt>
                <c:pt idx="4">
                  <c:v>395.08722</c:v>
                </c:pt>
                <c:pt idx="5">
                  <c:v>413.50869999999998</c:v>
                </c:pt>
                <c:pt idx="6">
                  <c:v>384.58774</c:v>
                </c:pt>
                <c:pt idx="7">
                  <c:v>421.67077999999998</c:v>
                </c:pt>
                <c:pt idx="8">
                  <c:v>415.03989000000001</c:v>
                </c:pt>
                <c:pt idx="9">
                  <c:v>420.49747000000002</c:v>
                </c:pt>
                <c:pt idx="10">
                  <c:v>419.41350999999997</c:v>
                </c:pt>
                <c:pt idx="11">
                  <c:v>421.21084999999999</c:v>
                </c:pt>
                <c:pt idx="12">
                  <c:v>429.19713999999999</c:v>
                </c:pt>
                <c:pt idx="13">
                  <c:v>218.05608000000001</c:v>
                </c:pt>
                <c:pt idx="14">
                  <c:v>262.67550999999997</c:v>
                </c:pt>
                <c:pt idx="15">
                  <c:v>401.78561000000002</c:v>
                </c:pt>
                <c:pt idx="16">
                  <c:v>435.53676999999999</c:v>
                </c:pt>
                <c:pt idx="17">
                  <c:v>412.93660999999997</c:v>
                </c:pt>
                <c:pt idx="18">
                  <c:v>408.62497000000002</c:v>
                </c:pt>
                <c:pt idx="19">
                  <c:v>398.12139999999999</c:v>
                </c:pt>
                <c:pt idx="20">
                  <c:v>415.82584000000003</c:v>
                </c:pt>
                <c:pt idx="21">
                  <c:v>400.71469000000002</c:v>
                </c:pt>
                <c:pt idx="22">
                  <c:v>403.43081999999998</c:v>
                </c:pt>
                <c:pt idx="23">
                  <c:v>284.02017000000001</c:v>
                </c:pt>
                <c:pt idx="24">
                  <c:v>398.18268</c:v>
                </c:pt>
                <c:pt idx="25">
                  <c:v>399.86917</c:v>
                </c:pt>
                <c:pt idx="26">
                  <c:v>403.04471000000001</c:v>
                </c:pt>
                <c:pt idx="27">
                  <c:v>400.87186000000003</c:v>
                </c:pt>
                <c:pt idx="28">
                  <c:v>408.27199999999999</c:v>
                </c:pt>
                <c:pt idx="29">
                  <c:v>415.63116000000002</c:v>
                </c:pt>
                <c:pt idx="30">
                  <c:v>407.28136999999998</c:v>
                </c:pt>
                <c:pt idx="31">
                  <c:v>394.80205999999998</c:v>
                </c:pt>
                <c:pt idx="32">
                  <c:v>411.69860999999997</c:v>
                </c:pt>
                <c:pt idx="33">
                  <c:v>400.19385</c:v>
                </c:pt>
                <c:pt idx="34">
                  <c:v>390.77175999999997</c:v>
                </c:pt>
                <c:pt idx="35">
                  <c:v>398.52237000000002</c:v>
                </c:pt>
                <c:pt idx="36">
                  <c:v>406.19943000000001</c:v>
                </c:pt>
                <c:pt idx="37">
                  <c:v>396.65118000000001</c:v>
                </c:pt>
                <c:pt idx="38">
                  <c:v>404.52663999999999</c:v>
                </c:pt>
                <c:pt idx="39">
                  <c:v>410.41678000000002</c:v>
                </c:pt>
                <c:pt idx="40">
                  <c:v>396.43306999999999</c:v>
                </c:pt>
                <c:pt idx="41">
                  <c:v>400.43178999999998</c:v>
                </c:pt>
                <c:pt idx="42">
                  <c:v>425.16750999999999</c:v>
                </c:pt>
                <c:pt idx="43">
                  <c:v>393.42374000000001</c:v>
                </c:pt>
                <c:pt idx="44">
                  <c:v>405.01540999999997</c:v>
                </c:pt>
                <c:pt idx="45">
                  <c:v>415.36138999999997</c:v>
                </c:pt>
                <c:pt idx="46">
                  <c:v>402.28701999999998</c:v>
                </c:pt>
                <c:pt idx="47">
                  <c:v>401.21456999999998</c:v>
                </c:pt>
                <c:pt idx="48">
                  <c:v>416.09755999999999</c:v>
                </c:pt>
                <c:pt idx="49">
                  <c:v>407.83416999999997</c:v>
                </c:pt>
                <c:pt idx="50">
                  <c:v>417.06351000000001</c:v>
                </c:pt>
                <c:pt idx="51">
                  <c:v>402.95078000000001</c:v>
                </c:pt>
                <c:pt idx="52">
                  <c:v>400.83269999999999</c:v>
                </c:pt>
                <c:pt idx="53">
                  <c:v>414.79250999999999</c:v>
                </c:pt>
                <c:pt idx="54">
                  <c:v>410.22818000000001</c:v>
                </c:pt>
                <c:pt idx="55">
                  <c:v>404.15701000000001</c:v>
                </c:pt>
                <c:pt idx="56">
                  <c:v>411.16165000000001</c:v>
                </c:pt>
                <c:pt idx="57">
                  <c:v>406.13765999999998</c:v>
                </c:pt>
                <c:pt idx="58">
                  <c:v>400.24142000000001</c:v>
                </c:pt>
                <c:pt idx="59">
                  <c:v>414.31542999999999</c:v>
                </c:pt>
                <c:pt idx="60">
                  <c:v>399.56747000000001</c:v>
                </c:pt>
                <c:pt idx="61">
                  <c:v>389.10736000000003</c:v>
                </c:pt>
                <c:pt idx="62">
                  <c:v>413.07208000000003</c:v>
                </c:pt>
                <c:pt idx="63">
                  <c:v>434.07943999999998</c:v>
                </c:pt>
                <c:pt idx="64">
                  <c:v>402.40717000000001</c:v>
                </c:pt>
                <c:pt idx="65">
                  <c:v>404.59158000000002</c:v>
                </c:pt>
                <c:pt idx="66">
                  <c:v>420.06765999999999</c:v>
                </c:pt>
                <c:pt idx="67">
                  <c:v>394.6001</c:v>
                </c:pt>
                <c:pt idx="68">
                  <c:v>400.12200999999999</c:v>
                </c:pt>
                <c:pt idx="69">
                  <c:v>437.02328</c:v>
                </c:pt>
                <c:pt idx="70">
                  <c:v>446.83339999999998</c:v>
                </c:pt>
                <c:pt idx="71">
                  <c:v>448.60052000000002</c:v>
                </c:pt>
                <c:pt idx="72">
                  <c:v>416.94054999999997</c:v>
                </c:pt>
                <c:pt idx="73">
                  <c:v>440.58920000000001</c:v>
                </c:pt>
                <c:pt idx="74">
                  <c:v>424.56702000000001</c:v>
                </c:pt>
                <c:pt idx="75">
                  <c:v>407.27166999999997</c:v>
                </c:pt>
                <c:pt idx="76">
                  <c:v>407.32366999999999</c:v>
                </c:pt>
                <c:pt idx="77">
                  <c:v>400.98955999999998</c:v>
                </c:pt>
                <c:pt idx="78">
                  <c:v>397.03375</c:v>
                </c:pt>
                <c:pt idx="79">
                  <c:v>404.07330000000002</c:v>
                </c:pt>
                <c:pt idx="80">
                  <c:v>401.83749</c:v>
                </c:pt>
                <c:pt idx="81">
                  <c:v>403.61111</c:v>
                </c:pt>
                <c:pt idx="82">
                  <c:v>410.05187999999998</c:v>
                </c:pt>
                <c:pt idx="83">
                  <c:v>399.66861</c:v>
                </c:pt>
                <c:pt idx="84">
                  <c:v>402.79825</c:v>
                </c:pt>
                <c:pt idx="85">
                  <c:v>402.65784000000002</c:v>
                </c:pt>
                <c:pt idx="86">
                  <c:v>402.93909000000002</c:v>
                </c:pt>
                <c:pt idx="87">
                  <c:v>398.29642000000001</c:v>
                </c:pt>
                <c:pt idx="88">
                  <c:v>393.69610999999998</c:v>
                </c:pt>
                <c:pt idx="89">
                  <c:v>392.83190999999999</c:v>
                </c:pt>
                <c:pt idx="90">
                  <c:v>393.52776999999998</c:v>
                </c:pt>
                <c:pt idx="91">
                  <c:v>395.58780000000002</c:v>
                </c:pt>
                <c:pt idx="92">
                  <c:v>405.28964000000002</c:v>
                </c:pt>
                <c:pt idx="93">
                  <c:v>407.44443000000001</c:v>
                </c:pt>
                <c:pt idx="94">
                  <c:v>402.78107</c:v>
                </c:pt>
                <c:pt idx="95">
                  <c:v>406.24392999999998</c:v>
                </c:pt>
                <c:pt idx="96">
                  <c:v>412.71483999999998</c:v>
                </c:pt>
                <c:pt idx="97">
                  <c:v>359.97931</c:v>
                </c:pt>
                <c:pt idx="98">
                  <c:v>124.52981</c:v>
                </c:pt>
                <c:pt idx="99">
                  <c:v>399.35879999999997</c:v>
                </c:pt>
                <c:pt idx="100">
                  <c:v>388.6694</c:v>
                </c:pt>
                <c:pt idx="101">
                  <c:v>393.64681999999999</c:v>
                </c:pt>
                <c:pt idx="102">
                  <c:v>128.78426999999999</c:v>
                </c:pt>
                <c:pt idx="103">
                  <c:v>19.571684000000001</c:v>
                </c:pt>
                <c:pt idx="104">
                  <c:v>407.39490000000001</c:v>
                </c:pt>
                <c:pt idx="105">
                  <c:v>404.98593</c:v>
                </c:pt>
                <c:pt idx="106">
                  <c:v>398.60007000000002</c:v>
                </c:pt>
                <c:pt idx="107">
                  <c:v>391.07549999999998</c:v>
                </c:pt>
                <c:pt idx="108">
                  <c:v>407.82882999999998</c:v>
                </c:pt>
                <c:pt idx="109">
                  <c:v>392.50371999999999</c:v>
                </c:pt>
                <c:pt idx="110">
                  <c:v>389.45395000000002</c:v>
                </c:pt>
                <c:pt idx="111">
                  <c:v>397.85446000000002</c:v>
                </c:pt>
                <c:pt idx="112">
                  <c:v>396.91113000000001</c:v>
                </c:pt>
                <c:pt idx="113">
                  <c:v>408.37804999999997</c:v>
                </c:pt>
                <c:pt idx="114">
                  <c:v>401.52440999999999</c:v>
                </c:pt>
                <c:pt idx="115">
                  <c:v>397.95916999999997</c:v>
                </c:pt>
                <c:pt idx="116">
                  <c:v>395.52838000000003</c:v>
                </c:pt>
                <c:pt idx="117">
                  <c:v>396.84183000000002</c:v>
                </c:pt>
                <c:pt idx="118">
                  <c:v>414.48642000000001</c:v>
                </c:pt>
                <c:pt idx="119">
                  <c:v>396.73065000000003</c:v>
                </c:pt>
                <c:pt idx="120">
                  <c:v>394.25238000000002</c:v>
                </c:pt>
                <c:pt idx="121">
                  <c:v>421.16201999999998</c:v>
                </c:pt>
                <c:pt idx="122">
                  <c:v>409.88817999999998</c:v>
                </c:pt>
                <c:pt idx="123">
                  <c:v>430.13440000000003</c:v>
                </c:pt>
                <c:pt idx="124">
                  <c:v>402.45562999999999</c:v>
                </c:pt>
                <c:pt idx="125">
                  <c:v>415.30466000000001</c:v>
                </c:pt>
                <c:pt idx="126">
                  <c:v>334.90249999999997</c:v>
                </c:pt>
                <c:pt idx="127">
                  <c:v>304.53008999999997</c:v>
                </c:pt>
                <c:pt idx="128">
                  <c:v>406.28917999999999</c:v>
                </c:pt>
                <c:pt idx="129">
                  <c:v>393.07882999999998</c:v>
                </c:pt>
                <c:pt idx="130">
                  <c:v>403.66135000000003</c:v>
                </c:pt>
                <c:pt idx="131">
                  <c:v>396.48250999999999</c:v>
                </c:pt>
                <c:pt idx="132">
                  <c:v>412.06024000000002</c:v>
                </c:pt>
                <c:pt idx="133">
                  <c:v>408.83978000000002</c:v>
                </c:pt>
                <c:pt idx="134">
                  <c:v>403.83215000000001</c:v>
                </c:pt>
                <c:pt idx="135">
                  <c:v>396.97806000000003</c:v>
                </c:pt>
                <c:pt idx="136">
                  <c:v>401.77987999999999</c:v>
                </c:pt>
                <c:pt idx="137">
                  <c:v>395.98590000000002</c:v>
                </c:pt>
                <c:pt idx="138">
                  <c:v>404.94290000000001</c:v>
                </c:pt>
                <c:pt idx="139">
                  <c:v>400.74032999999997</c:v>
                </c:pt>
                <c:pt idx="140">
                  <c:v>392.59875</c:v>
                </c:pt>
                <c:pt idx="141">
                  <c:v>392.91363999999999</c:v>
                </c:pt>
                <c:pt idx="142">
                  <c:v>405.89663999999999</c:v>
                </c:pt>
                <c:pt idx="143">
                  <c:v>395.58251999999999</c:v>
                </c:pt>
                <c:pt idx="144">
                  <c:v>391.66494999999998</c:v>
                </c:pt>
                <c:pt idx="145">
                  <c:v>400.68243000000001</c:v>
                </c:pt>
                <c:pt idx="146">
                  <c:v>397.31259</c:v>
                </c:pt>
                <c:pt idx="147">
                  <c:v>399.47849000000002</c:v>
                </c:pt>
                <c:pt idx="148">
                  <c:v>406.46129999999999</c:v>
                </c:pt>
                <c:pt idx="149">
                  <c:v>385.42129999999997</c:v>
                </c:pt>
                <c:pt idx="150">
                  <c:v>404.12896999999998</c:v>
                </c:pt>
                <c:pt idx="151">
                  <c:v>399.73318</c:v>
                </c:pt>
                <c:pt idx="152">
                  <c:v>415.28564</c:v>
                </c:pt>
                <c:pt idx="153">
                  <c:v>391.04705999999999</c:v>
                </c:pt>
                <c:pt idx="154">
                  <c:v>407.91208</c:v>
                </c:pt>
                <c:pt idx="155">
                  <c:v>397.36002000000002</c:v>
                </c:pt>
                <c:pt idx="156">
                  <c:v>432.17174999999997</c:v>
                </c:pt>
                <c:pt idx="157">
                  <c:v>427.19756999999998</c:v>
                </c:pt>
                <c:pt idx="158">
                  <c:v>419.75967000000003</c:v>
                </c:pt>
                <c:pt idx="159">
                  <c:v>349.59197999999998</c:v>
                </c:pt>
                <c:pt idx="160">
                  <c:v>355.87903</c:v>
                </c:pt>
                <c:pt idx="161">
                  <c:v>408.74802</c:v>
                </c:pt>
                <c:pt idx="162">
                  <c:v>400.27965999999998</c:v>
                </c:pt>
                <c:pt idx="163">
                  <c:v>404.80691999999999</c:v>
                </c:pt>
                <c:pt idx="164">
                  <c:v>395.39859000000001</c:v>
                </c:pt>
                <c:pt idx="165">
                  <c:v>394.65935999999999</c:v>
                </c:pt>
                <c:pt idx="166">
                  <c:v>400.19400000000002</c:v>
                </c:pt>
                <c:pt idx="167">
                  <c:v>414.05667</c:v>
                </c:pt>
                <c:pt idx="168">
                  <c:v>400.92782999999997</c:v>
                </c:pt>
                <c:pt idx="169">
                  <c:v>400.52228000000002</c:v>
                </c:pt>
                <c:pt idx="170">
                  <c:v>390.49176</c:v>
                </c:pt>
                <c:pt idx="171">
                  <c:v>398.17230000000001</c:v>
                </c:pt>
                <c:pt idx="172">
                  <c:v>420.95794999999998</c:v>
                </c:pt>
                <c:pt idx="173">
                  <c:v>446.39141999999998</c:v>
                </c:pt>
                <c:pt idx="174">
                  <c:v>362.51202000000001</c:v>
                </c:pt>
                <c:pt idx="175">
                  <c:v>381.49817000000002</c:v>
                </c:pt>
                <c:pt idx="176">
                  <c:v>396.02039000000002</c:v>
                </c:pt>
                <c:pt idx="177">
                  <c:v>400.43828999999999</c:v>
                </c:pt>
                <c:pt idx="178">
                  <c:v>415.12819999999999</c:v>
                </c:pt>
                <c:pt idx="179">
                  <c:v>388.86414000000002</c:v>
                </c:pt>
                <c:pt idx="180">
                  <c:v>405.69549999999998</c:v>
                </c:pt>
                <c:pt idx="181">
                  <c:v>454.6669</c:v>
                </c:pt>
                <c:pt idx="182">
                  <c:v>456.36901999999998</c:v>
                </c:pt>
                <c:pt idx="183">
                  <c:v>431.93133999999998</c:v>
                </c:pt>
                <c:pt idx="184">
                  <c:v>427.73083000000003</c:v>
                </c:pt>
                <c:pt idx="185">
                  <c:v>412.29739000000001</c:v>
                </c:pt>
                <c:pt idx="186">
                  <c:v>405.13076999999998</c:v>
                </c:pt>
                <c:pt idx="187">
                  <c:v>397.91678000000002</c:v>
                </c:pt>
                <c:pt idx="188">
                  <c:v>394.71843999999999</c:v>
                </c:pt>
                <c:pt idx="189">
                  <c:v>404.67248999999998</c:v>
                </c:pt>
                <c:pt idx="190">
                  <c:v>423.63303000000002</c:v>
                </c:pt>
                <c:pt idx="191">
                  <c:v>418.75482</c:v>
                </c:pt>
                <c:pt idx="192">
                  <c:v>402.99270999999999</c:v>
                </c:pt>
                <c:pt idx="193">
                  <c:v>403.38729999999998</c:v>
                </c:pt>
                <c:pt idx="194">
                  <c:v>400.41199</c:v>
                </c:pt>
                <c:pt idx="195">
                  <c:v>399.23962</c:v>
                </c:pt>
                <c:pt idx="196">
                  <c:v>384.86153999999999</c:v>
                </c:pt>
                <c:pt idx="197">
                  <c:v>404.06995000000001</c:v>
                </c:pt>
                <c:pt idx="198">
                  <c:v>396.68945000000002</c:v>
                </c:pt>
                <c:pt idx="199">
                  <c:v>424.37732</c:v>
                </c:pt>
                <c:pt idx="200">
                  <c:v>402.39922999999999</c:v>
                </c:pt>
                <c:pt idx="201">
                  <c:v>391.43491</c:v>
                </c:pt>
                <c:pt idx="202">
                  <c:v>393.40246999999999</c:v>
                </c:pt>
                <c:pt idx="203">
                  <c:v>411.12912</c:v>
                </c:pt>
                <c:pt idx="204">
                  <c:v>391.61072000000001</c:v>
                </c:pt>
                <c:pt idx="205">
                  <c:v>392.37331999999998</c:v>
                </c:pt>
                <c:pt idx="206">
                  <c:v>412.28870000000001</c:v>
                </c:pt>
                <c:pt idx="207">
                  <c:v>404.69484999999997</c:v>
                </c:pt>
                <c:pt idx="208">
                  <c:v>399.88220000000001</c:v>
                </c:pt>
                <c:pt idx="209">
                  <c:v>393.84656000000001</c:v>
                </c:pt>
                <c:pt idx="210">
                  <c:v>398.49277000000001</c:v>
                </c:pt>
                <c:pt idx="211">
                  <c:v>408.95132000000001</c:v>
                </c:pt>
                <c:pt idx="212">
                  <c:v>400.64150999999998</c:v>
                </c:pt>
                <c:pt idx="213">
                  <c:v>395.87988000000001</c:v>
                </c:pt>
                <c:pt idx="214">
                  <c:v>397.17644999999999</c:v>
                </c:pt>
                <c:pt idx="215">
                  <c:v>420.79572000000002</c:v>
                </c:pt>
                <c:pt idx="216">
                  <c:v>410.39177999999998</c:v>
                </c:pt>
                <c:pt idx="217">
                  <c:v>392.55975000000001</c:v>
                </c:pt>
                <c:pt idx="218">
                  <c:v>404.80065999999999</c:v>
                </c:pt>
                <c:pt idx="219">
                  <c:v>407.53647000000001</c:v>
                </c:pt>
                <c:pt idx="220">
                  <c:v>401.18033000000003</c:v>
                </c:pt>
                <c:pt idx="221">
                  <c:v>417.57501000000002</c:v>
                </c:pt>
                <c:pt idx="222">
                  <c:v>407.01688000000001</c:v>
                </c:pt>
                <c:pt idx="223">
                  <c:v>398.72762999999998</c:v>
                </c:pt>
                <c:pt idx="224">
                  <c:v>400.40575999999999</c:v>
                </c:pt>
                <c:pt idx="225">
                  <c:v>397.62473</c:v>
                </c:pt>
                <c:pt idx="226">
                  <c:v>403.12222000000003</c:v>
                </c:pt>
                <c:pt idx="227">
                  <c:v>427.90176000000002</c:v>
                </c:pt>
                <c:pt idx="228">
                  <c:v>424.56756999999999</c:v>
                </c:pt>
                <c:pt idx="229">
                  <c:v>400.32393999999999</c:v>
                </c:pt>
                <c:pt idx="230">
                  <c:v>406.52121</c:v>
                </c:pt>
                <c:pt idx="231">
                  <c:v>401.21627999999998</c:v>
                </c:pt>
                <c:pt idx="232">
                  <c:v>412.88303000000002</c:v>
                </c:pt>
                <c:pt idx="233">
                  <c:v>401.34555</c:v>
                </c:pt>
                <c:pt idx="234">
                  <c:v>415.31119000000001</c:v>
                </c:pt>
                <c:pt idx="235">
                  <c:v>394.85367000000002</c:v>
                </c:pt>
                <c:pt idx="236">
                  <c:v>406.95139</c:v>
                </c:pt>
                <c:pt idx="237">
                  <c:v>429.20269999999999</c:v>
                </c:pt>
                <c:pt idx="238">
                  <c:v>424.91818000000001</c:v>
                </c:pt>
                <c:pt idx="239">
                  <c:v>409.96832000000001</c:v>
                </c:pt>
                <c:pt idx="240">
                  <c:v>421.06502999999998</c:v>
                </c:pt>
                <c:pt idx="241">
                  <c:v>416.62200999999999</c:v>
                </c:pt>
                <c:pt idx="242">
                  <c:v>420.44421</c:v>
                </c:pt>
                <c:pt idx="243">
                  <c:v>402.67056000000002</c:v>
                </c:pt>
                <c:pt idx="244">
                  <c:v>405.67191000000003</c:v>
                </c:pt>
                <c:pt idx="245">
                  <c:v>431.68515000000002</c:v>
                </c:pt>
                <c:pt idx="246">
                  <c:v>400.55993999999998</c:v>
                </c:pt>
                <c:pt idx="247">
                  <c:v>403.03455000000002</c:v>
                </c:pt>
                <c:pt idx="248">
                  <c:v>408.03314</c:v>
                </c:pt>
                <c:pt idx="249">
                  <c:v>410.24954000000002</c:v>
                </c:pt>
                <c:pt idx="250">
                  <c:v>424.09951999999998</c:v>
                </c:pt>
                <c:pt idx="251">
                  <c:v>409.35849000000002</c:v>
                </c:pt>
                <c:pt idx="252">
                  <c:v>402.53113000000002</c:v>
                </c:pt>
                <c:pt idx="253">
                  <c:v>413.31339000000003</c:v>
                </c:pt>
                <c:pt idx="254">
                  <c:v>401.85248000000001</c:v>
                </c:pt>
                <c:pt idx="255">
                  <c:v>407.74495999999999</c:v>
                </c:pt>
                <c:pt idx="256">
                  <c:v>426.0181</c:v>
                </c:pt>
                <c:pt idx="257">
                  <c:v>424.52805000000001</c:v>
                </c:pt>
                <c:pt idx="258">
                  <c:v>177.24145999999999</c:v>
                </c:pt>
                <c:pt idx="259">
                  <c:v>364.61020000000002</c:v>
                </c:pt>
                <c:pt idx="260">
                  <c:v>425.54671999999999</c:v>
                </c:pt>
                <c:pt idx="261">
                  <c:v>450.75155999999998</c:v>
                </c:pt>
                <c:pt idx="262">
                  <c:v>424.94</c:v>
                </c:pt>
                <c:pt idx="263">
                  <c:v>406.71627999999998</c:v>
                </c:pt>
                <c:pt idx="264">
                  <c:v>404.33663999999999</c:v>
                </c:pt>
                <c:pt idx="265">
                  <c:v>400.80160999999998</c:v>
                </c:pt>
                <c:pt idx="266">
                  <c:v>409.50725999999997</c:v>
                </c:pt>
                <c:pt idx="267">
                  <c:v>417.65329000000003</c:v>
                </c:pt>
                <c:pt idx="268">
                  <c:v>412.24130000000002</c:v>
                </c:pt>
                <c:pt idx="269">
                  <c:v>414.91701999999998</c:v>
                </c:pt>
                <c:pt idx="270">
                  <c:v>408.21341000000001</c:v>
                </c:pt>
                <c:pt idx="271">
                  <c:v>402.59296000000001</c:v>
                </c:pt>
                <c:pt idx="272">
                  <c:v>448.64902000000001</c:v>
                </c:pt>
                <c:pt idx="273">
                  <c:v>426.34796</c:v>
                </c:pt>
                <c:pt idx="274">
                  <c:v>413.64004999999997</c:v>
                </c:pt>
                <c:pt idx="275">
                  <c:v>406.38657000000001</c:v>
                </c:pt>
                <c:pt idx="276">
                  <c:v>407.45107999999999</c:v>
                </c:pt>
                <c:pt idx="277">
                  <c:v>401.60753999999997</c:v>
                </c:pt>
                <c:pt idx="278">
                  <c:v>396.01913000000002</c:v>
                </c:pt>
                <c:pt idx="279">
                  <c:v>416.89395000000002</c:v>
                </c:pt>
                <c:pt idx="280">
                  <c:v>410.46933000000001</c:v>
                </c:pt>
                <c:pt idx="281">
                  <c:v>393.79239000000001</c:v>
                </c:pt>
                <c:pt idx="282">
                  <c:v>405.02649000000002</c:v>
                </c:pt>
                <c:pt idx="283">
                  <c:v>433.48538000000002</c:v>
                </c:pt>
                <c:pt idx="284">
                  <c:v>418.14920000000001</c:v>
                </c:pt>
                <c:pt idx="285">
                  <c:v>402.65033</c:v>
                </c:pt>
                <c:pt idx="286">
                  <c:v>401.59170999999998</c:v>
                </c:pt>
                <c:pt idx="287">
                  <c:v>410.56020999999998</c:v>
                </c:pt>
                <c:pt idx="288">
                  <c:v>418.71301</c:v>
                </c:pt>
                <c:pt idx="289">
                  <c:v>415.37545999999998</c:v>
                </c:pt>
                <c:pt idx="290">
                  <c:v>399.66098</c:v>
                </c:pt>
                <c:pt idx="291">
                  <c:v>388.37921</c:v>
                </c:pt>
                <c:pt idx="292">
                  <c:v>410.45319000000001</c:v>
                </c:pt>
                <c:pt idx="293">
                  <c:v>392.74930000000001</c:v>
                </c:pt>
                <c:pt idx="294">
                  <c:v>403.96499999999997</c:v>
                </c:pt>
                <c:pt idx="295">
                  <c:v>398.98117000000002</c:v>
                </c:pt>
                <c:pt idx="296">
                  <c:v>398.62833000000001</c:v>
                </c:pt>
                <c:pt idx="297">
                  <c:v>287.32278000000002</c:v>
                </c:pt>
                <c:pt idx="298">
                  <c:v>404.37984999999998</c:v>
                </c:pt>
                <c:pt idx="299">
                  <c:v>414.38427999999999</c:v>
                </c:pt>
                <c:pt idx="300">
                  <c:v>416.40460000000002</c:v>
                </c:pt>
                <c:pt idx="301">
                  <c:v>407.82605000000001</c:v>
                </c:pt>
                <c:pt idx="302">
                  <c:v>418.23257000000001</c:v>
                </c:pt>
                <c:pt idx="303">
                  <c:v>409.12430000000001</c:v>
                </c:pt>
                <c:pt idx="304">
                  <c:v>396.42739999999998</c:v>
                </c:pt>
                <c:pt idx="305">
                  <c:v>400.92545000000001</c:v>
                </c:pt>
                <c:pt idx="306">
                  <c:v>387.47503999999998</c:v>
                </c:pt>
                <c:pt idx="307">
                  <c:v>408.87407999999999</c:v>
                </c:pt>
                <c:pt idx="308">
                  <c:v>399.34093999999999</c:v>
                </c:pt>
                <c:pt idx="309">
                  <c:v>409.66028</c:v>
                </c:pt>
                <c:pt idx="310">
                  <c:v>399.58301</c:v>
                </c:pt>
                <c:pt idx="311">
                  <c:v>409.72985999999997</c:v>
                </c:pt>
                <c:pt idx="312">
                  <c:v>411.88137999999998</c:v>
                </c:pt>
                <c:pt idx="313">
                  <c:v>402.18655000000001</c:v>
                </c:pt>
                <c:pt idx="314">
                  <c:v>395.71944999999999</c:v>
                </c:pt>
                <c:pt idx="315">
                  <c:v>402.59845000000001</c:v>
                </c:pt>
                <c:pt idx="316">
                  <c:v>402.52233999999999</c:v>
                </c:pt>
                <c:pt idx="317">
                  <c:v>392.07999000000001</c:v>
                </c:pt>
                <c:pt idx="318">
                  <c:v>243.31737000000001</c:v>
                </c:pt>
                <c:pt idx="319">
                  <c:v>20.796917000000001</c:v>
                </c:pt>
                <c:pt idx="320">
                  <c:v>279.73795000000001</c:v>
                </c:pt>
                <c:pt idx="321">
                  <c:v>393.84679999999997</c:v>
                </c:pt>
                <c:pt idx="322">
                  <c:v>564.34180000000003</c:v>
                </c:pt>
                <c:pt idx="323">
                  <c:v>441.70303000000001</c:v>
                </c:pt>
                <c:pt idx="324">
                  <c:v>621.11517000000003</c:v>
                </c:pt>
                <c:pt idx="325">
                  <c:v>669.54755</c:v>
                </c:pt>
                <c:pt idx="326">
                  <c:v>526.73334</c:v>
                </c:pt>
                <c:pt idx="327">
                  <c:v>531.41327000000001</c:v>
                </c:pt>
                <c:pt idx="328">
                  <c:v>598.45374000000004</c:v>
                </c:pt>
                <c:pt idx="329">
                  <c:v>530.03345000000002</c:v>
                </c:pt>
                <c:pt idx="330">
                  <c:v>529.42223999999999</c:v>
                </c:pt>
                <c:pt idx="331">
                  <c:v>603.17975000000001</c:v>
                </c:pt>
                <c:pt idx="332">
                  <c:v>537.56560999999999</c:v>
                </c:pt>
                <c:pt idx="333">
                  <c:v>517.25305000000003</c:v>
                </c:pt>
                <c:pt idx="334">
                  <c:v>518.26415999999995</c:v>
                </c:pt>
                <c:pt idx="335">
                  <c:v>797.80457000000001</c:v>
                </c:pt>
                <c:pt idx="336">
                  <c:v>976.01129000000003</c:v>
                </c:pt>
                <c:pt idx="337">
                  <c:v>781.74041999999997</c:v>
                </c:pt>
                <c:pt idx="338">
                  <c:v>168.91221999999999</c:v>
                </c:pt>
                <c:pt idx="339">
                  <c:v>635.76367000000005</c:v>
                </c:pt>
                <c:pt idx="340">
                  <c:v>629.91588999999999</c:v>
                </c:pt>
                <c:pt idx="341">
                  <c:v>662.14580999999998</c:v>
                </c:pt>
                <c:pt idx="342">
                  <c:v>309.22284000000002</c:v>
                </c:pt>
                <c:pt idx="343">
                  <c:v>39.325699</c:v>
                </c:pt>
                <c:pt idx="344">
                  <c:v>656.34851000000003</c:v>
                </c:pt>
                <c:pt idx="345">
                  <c:v>688.06079</c:v>
                </c:pt>
                <c:pt idx="346">
                  <c:v>914.12854000000004</c:v>
                </c:pt>
                <c:pt idx="347">
                  <c:v>731.10344999999995</c:v>
                </c:pt>
                <c:pt idx="348">
                  <c:v>641.31921</c:v>
                </c:pt>
                <c:pt idx="349">
                  <c:v>594.77368000000001</c:v>
                </c:pt>
                <c:pt idx="350">
                  <c:v>720.58630000000005</c:v>
                </c:pt>
                <c:pt idx="351">
                  <c:v>386.67075</c:v>
                </c:pt>
                <c:pt idx="352">
                  <c:v>735.81158000000005</c:v>
                </c:pt>
                <c:pt idx="353">
                  <c:v>766.88544000000002</c:v>
                </c:pt>
                <c:pt idx="354">
                  <c:v>772.92065000000002</c:v>
                </c:pt>
                <c:pt idx="355">
                  <c:v>712.07097999999996</c:v>
                </c:pt>
                <c:pt idx="356">
                  <c:v>748.81964000000005</c:v>
                </c:pt>
                <c:pt idx="357">
                  <c:v>779.38726999999994</c:v>
                </c:pt>
                <c:pt idx="358">
                  <c:v>142.21222</c:v>
                </c:pt>
                <c:pt idx="359">
                  <c:v>784.28461000000004</c:v>
                </c:pt>
                <c:pt idx="360">
                  <c:v>601.26440000000002</c:v>
                </c:pt>
                <c:pt idx="361">
                  <c:v>590.30889999999999</c:v>
                </c:pt>
                <c:pt idx="362">
                  <c:v>704.83203000000003</c:v>
                </c:pt>
                <c:pt idx="363">
                  <c:v>972.79107999999997</c:v>
                </c:pt>
                <c:pt idx="364">
                  <c:v>414.98145</c:v>
                </c:pt>
                <c:pt idx="365">
                  <c:v>420.32175000000001</c:v>
                </c:pt>
                <c:pt idx="366">
                  <c:v>403.88729999999998</c:v>
                </c:pt>
                <c:pt idx="367">
                  <c:v>407.03424000000001</c:v>
                </c:pt>
                <c:pt idx="368">
                  <c:v>407.61102</c:v>
                </c:pt>
                <c:pt idx="369">
                  <c:v>401.60280999999998</c:v>
                </c:pt>
                <c:pt idx="370">
                  <c:v>408.50725999999997</c:v>
                </c:pt>
                <c:pt idx="371">
                  <c:v>406.24802</c:v>
                </c:pt>
                <c:pt idx="372">
                  <c:v>397.87356999999997</c:v>
                </c:pt>
                <c:pt idx="373">
                  <c:v>405.56015000000002</c:v>
                </c:pt>
                <c:pt idx="374">
                  <c:v>190.36841000000001</c:v>
                </c:pt>
                <c:pt idx="375">
                  <c:v>405.21785999999997</c:v>
                </c:pt>
                <c:pt idx="376">
                  <c:v>408.08823000000001</c:v>
                </c:pt>
                <c:pt idx="377">
                  <c:v>392.99480999999997</c:v>
                </c:pt>
                <c:pt idx="378">
                  <c:v>389.79901000000001</c:v>
                </c:pt>
                <c:pt idx="379">
                  <c:v>413.13781999999998</c:v>
                </c:pt>
                <c:pt idx="380">
                  <c:v>412.94909999999999</c:v>
                </c:pt>
                <c:pt idx="381">
                  <c:v>399.05660999999998</c:v>
                </c:pt>
                <c:pt idx="382">
                  <c:v>402.85915999999997</c:v>
                </c:pt>
                <c:pt idx="383">
                  <c:v>389.35388</c:v>
                </c:pt>
                <c:pt idx="384">
                  <c:v>404.49032999999997</c:v>
                </c:pt>
                <c:pt idx="385">
                  <c:v>416.22946000000002</c:v>
                </c:pt>
                <c:pt idx="386">
                  <c:v>400.98746</c:v>
                </c:pt>
                <c:pt idx="387">
                  <c:v>391.00940000000003</c:v>
                </c:pt>
                <c:pt idx="388">
                  <c:v>337.91494999999998</c:v>
                </c:pt>
                <c:pt idx="389">
                  <c:v>123.30898999999999</c:v>
                </c:pt>
                <c:pt idx="390">
                  <c:v>409.99230999999997</c:v>
                </c:pt>
                <c:pt idx="391">
                  <c:v>369.45528999999999</c:v>
                </c:pt>
                <c:pt idx="392">
                  <c:v>405.02533</c:v>
                </c:pt>
                <c:pt idx="393">
                  <c:v>390.85257000000001</c:v>
                </c:pt>
                <c:pt idx="394">
                  <c:v>399.495</c:v>
                </c:pt>
                <c:pt idx="395">
                  <c:v>408.95065</c:v>
                </c:pt>
                <c:pt idx="396">
                  <c:v>422.12813999999997</c:v>
                </c:pt>
                <c:pt idx="397">
                  <c:v>423.08771000000002</c:v>
                </c:pt>
                <c:pt idx="398">
                  <c:v>416.81655999999998</c:v>
                </c:pt>
                <c:pt idx="399">
                  <c:v>414.23784999999998</c:v>
                </c:pt>
                <c:pt idx="400">
                  <c:v>407.93099999999998</c:v>
                </c:pt>
                <c:pt idx="401">
                  <c:v>410.77390000000003</c:v>
                </c:pt>
                <c:pt idx="402">
                  <c:v>420.77364999999998</c:v>
                </c:pt>
                <c:pt idx="403">
                  <c:v>403.68954000000002</c:v>
                </c:pt>
                <c:pt idx="404">
                  <c:v>405.03573999999998</c:v>
                </c:pt>
                <c:pt idx="405">
                  <c:v>408.11603000000002</c:v>
                </c:pt>
                <c:pt idx="406">
                  <c:v>430.40839</c:v>
                </c:pt>
                <c:pt idx="407">
                  <c:v>403.79509999999999</c:v>
                </c:pt>
                <c:pt idx="408">
                  <c:v>417.82607999999999</c:v>
                </c:pt>
                <c:pt idx="409">
                  <c:v>441.34195</c:v>
                </c:pt>
                <c:pt idx="410">
                  <c:v>392.03084999999999</c:v>
                </c:pt>
                <c:pt idx="411">
                  <c:v>397.72753999999998</c:v>
                </c:pt>
                <c:pt idx="412">
                  <c:v>410.66530999999998</c:v>
                </c:pt>
                <c:pt idx="413">
                  <c:v>411.76010000000002</c:v>
                </c:pt>
                <c:pt idx="414">
                  <c:v>402.67432000000002</c:v>
                </c:pt>
                <c:pt idx="415">
                  <c:v>405.19690000000003</c:v>
                </c:pt>
                <c:pt idx="416">
                  <c:v>419.44574</c:v>
                </c:pt>
                <c:pt idx="417">
                  <c:v>409.32146999999998</c:v>
                </c:pt>
                <c:pt idx="418">
                  <c:v>248.56636</c:v>
                </c:pt>
                <c:pt idx="419">
                  <c:v>253.91916000000001</c:v>
                </c:pt>
                <c:pt idx="420">
                  <c:v>354.30669999999998</c:v>
                </c:pt>
                <c:pt idx="421">
                  <c:v>375.90091000000001</c:v>
                </c:pt>
                <c:pt idx="422">
                  <c:v>409.66568000000001</c:v>
                </c:pt>
                <c:pt idx="423">
                  <c:v>378.59866</c:v>
                </c:pt>
                <c:pt idx="424">
                  <c:v>418.12218999999999</c:v>
                </c:pt>
                <c:pt idx="425">
                  <c:v>421.32943999999998</c:v>
                </c:pt>
                <c:pt idx="426">
                  <c:v>412.94101000000001</c:v>
                </c:pt>
                <c:pt idx="427">
                  <c:v>396.34005999999999</c:v>
                </c:pt>
                <c:pt idx="428">
                  <c:v>382.83121</c:v>
                </c:pt>
                <c:pt idx="429">
                  <c:v>416.56270999999998</c:v>
                </c:pt>
                <c:pt idx="430">
                  <c:v>472.95343000000003</c:v>
                </c:pt>
                <c:pt idx="431">
                  <c:v>416.94830000000002</c:v>
                </c:pt>
                <c:pt idx="432">
                  <c:v>426.68682999999999</c:v>
                </c:pt>
                <c:pt idx="433">
                  <c:v>417.85696000000002</c:v>
                </c:pt>
                <c:pt idx="434">
                  <c:v>409.00146000000001</c:v>
                </c:pt>
                <c:pt idx="435">
                  <c:v>430.41280999999998</c:v>
                </c:pt>
                <c:pt idx="436">
                  <c:v>413.86419999999998</c:v>
                </c:pt>
                <c:pt idx="437">
                  <c:v>411.11380000000003</c:v>
                </c:pt>
                <c:pt idx="438">
                  <c:v>420.54021999999998</c:v>
                </c:pt>
                <c:pt idx="439">
                  <c:v>404.65789999999998</c:v>
                </c:pt>
                <c:pt idx="440">
                  <c:v>414.47879</c:v>
                </c:pt>
                <c:pt idx="441">
                  <c:v>398.42165999999997</c:v>
                </c:pt>
                <c:pt idx="442">
                  <c:v>409.31704999999999</c:v>
                </c:pt>
                <c:pt idx="443">
                  <c:v>419.13132000000002</c:v>
                </c:pt>
                <c:pt idx="444">
                  <c:v>417.35791</c:v>
                </c:pt>
                <c:pt idx="445">
                  <c:v>405.95294000000001</c:v>
                </c:pt>
                <c:pt idx="446">
                  <c:v>412.87905999999998</c:v>
                </c:pt>
                <c:pt idx="447">
                  <c:v>402.79095000000001</c:v>
                </c:pt>
                <c:pt idx="448">
                  <c:v>407.99007999999998</c:v>
                </c:pt>
                <c:pt idx="449">
                  <c:v>416.44189</c:v>
                </c:pt>
                <c:pt idx="450">
                  <c:v>421.04932000000002</c:v>
                </c:pt>
                <c:pt idx="451">
                  <c:v>406.95868000000002</c:v>
                </c:pt>
                <c:pt idx="452">
                  <c:v>413.49655000000001</c:v>
                </c:pt>
                <c:pt idx="453">
                  <c:v>423.27902</c:v>
                </c:pt>
                <c:pt idx="454">
                  <c:v>418.14416999999997</c:v>
                </c:pt>
                <c:pt idx="455">
                  <c:v>419.11734000000001</c:v>
                </c:pt>
                <c:pt idx="456">
                  <c:v>437.10266000000001</c:v>
                </c:pt>
                <c:pt idx="457">
                  <c:v>420.68155000000002</c:v>
                </c:pt>
                <c:pt idx="458">
                  <c:v>416.72586000000001</c:v>
                </c:pt>
                <c:pt idx="459">
                  <c:v>400.93371999999999</c:v>
                </c:pt>
                <c:pt idx="460">
                  <c:v>418.36327999999997</c:v>
                </c:pt>
                <c:pt idx="461">
                  <c:v>405.29730000000001</c:v>
                </c:pt>
                <c:pt idx="462">
                  <c:v>409.70224000000002</c:v>
                </c:pt>
                <c:pt idx="463">
                  <c:v>402.11538999999999</c:v>
                </c:pt>
                <c:pt idx="464">
                  <c:v>411.15433000000002</c:v>
                </c:pt>
                <c:pt idx="465">
                  <c:v>415.12954999999999</c:v>
                </c:pt>
                <c:pt idx="466">
                  <c:v>409.65802000000002</c:v>
                </c:pt>
                <c:pt idx="467">
                  <c:v>422.35512999999997</c:v>
                </c:pt>
                <c:pt idx="468">
                  <c:v>413.51242000000002</c:v>
                </c:pt>
                <c:pt idx="469">
                  <c:v>404.62664999999998</c:v>
                </c:pt>
                <c:pt idx="470">
                  <c:v>409.87790000000001</c:v>
                </c:pt>
                <c:pt idx="471">
                  <c:v>407.20206000000002</c:v>
                </c:pt>
                <c:pt idx="472">
                  <c:v>399.39328</c:v>
                </c:pt>
                <c:pt idx="473">
                  <c:v>424.45015999999998</c:v>
                </c:pt>
                <c:pt idx="474">
                  <c:v>402.21613000000002</c:v>
                </c:pt>
                <c:pt idx="475">
                  <c:v>424.59570000000002</c:v>
                </c:pt>
                <c:pt idx="476">
                  <c:v>414.03631999999999</c:v>
                </c:pt>
                <c:pt idx="477">
                  <c:v>399.40456999999998</c:v>
                </c:pt>
                <c:pt idx="478">
                  <c:v>413.73172</c:v>
                </c:pt>
                <c:pt idx="479">
                  <c:v>410.11835000000002</c:v>
                </c:pt>
                <c:pt idx="480">
                  <c:v>324.44357000000002</c:v>
                </c:pt>
                <c:pt idx="481">
                  <c:v>417.34708000000001</c:v>
                </c:pt>
                <c:pt idx="482">
                  <c:v>401.36002000000002</c:v>
                </c:pt>
                <c:pt idx="483">
                  <c:v>406.39920000000001</c:v>
                </c:pt>
                <c:pt idx="484">
                  <c:v>418.51306</c:v>
                </c:pt>
                <c:pt idx="485">
                  <c:v>408.54449</c:v>
                </c:pt>
                <c:pt idx="486">
                  <c:v>403.74813999999998</c:v>
                </c:pt>
                <c:pt idx="487">
                  <c:v>402.73419000000001</c:v>
                </c:pt>
                <c:pt idx="488">
                  <c:v>395.50887999999998</c:v>
                </c:pt>
                <c:pt idx="489">
                  <c:v>404.34032999999999</c:v>
                </c:pt>
                <c:pt idx="490">
                  <c:v>417.28339</c:v>
                </c:pt>
                <c:pt idx="491">
                  <c:v>413.25259</c:v>
                </c:pt>
                <c:pt idx="492">
                  <c:v>410.75842</c:v>
                </c:pt>
                <c:pt idx="493">
                  <c:v>432.94475999999997</c:v>
                </c:pt>
                <c:pt idx="494">
                  <c:v>427.15679999999998</c:v>
                </c:pt>
                <c:pt idx="495">
                  <c:v>422.11783000000003</c:v>
                </c:pt>
                <c:pt idx="496">
                  <c:v>427.70395000000002</c:v>
                </c:pt>
                <c:pt idx="497">
                  <c:v>431.65244000000001</c:v>
                </c:pt>
                <c:pt idx="498">
                  <c:v>440.82504</c:v>
                </c:pt>
                <c:pt idx="499">
                  <c:v>428.32211000000001</c:v>
                </c:pt>
                <c:pt idx="500">
                  <c:v>430.56576999999999</c:v>
                </c:pt>
                <c:pt idx="501">
                  <c:v>428.10552999999999</c:v>
                </c:pt>
                <c:pt idx="502">
                  <c:v>436.01702999999998</c:v>
                </c:pt>
                <c:pt idx="503">
                  <c:v>438.72717</c:v>
                </c:pt>
                <c:pt idx="504">
                  <c:v>460.38376</c:v>
                </c:pt>
                <c:pt idx="505">
                  <c:v>440.50427000000002</c:v>
                </c:pt>
                <c:pt idx="506">
                  <c:v>426.49209999999999</c:v>
                </c:pt>
                <c:pt idx="507">
                  <c:v>428.38483000000002</c:v>
                </c:pt>
                <c:pt idx="508">
                  <c:v>426.91458</c:v>
                </c:pt>
                <c:pt idx="509">
                  <c:v>434.56195000000002</c:v>
                </c:pt>
                <c:pt idx="510">
                  <c:v>427.67023</c:v>
                </c:pt>
                <c:pt idx="511">
                  <c:v>433.68274000000002</c:v>
                </c:pt>
                <c:pt idx="512">
                  <c:v>429.93191999999999</c:v>
                </c:pt>
                <c:pt idx="513">
                  <c:v>430.82306</c:v>
                </c:pt>
                <c:pt idx="514">
                  <c:v>418.10732999999999</c:v>
                </c:pt>
                <c:pt idx="515">
                  <c:v>439.26184000000001</c:v>
                </c:pt>
                <c:pt idx="516">
                  <c:v>421.38623000000001</c:v>
                </c:pt>
                <c:pt idx="517">
                  <c:v>437.22906</c:v>
                </c:pt>
                <c:pt idx="518">
                  <c:v>428.22003000000001</c:v>
                </c:pt>
                <c:pt idx="519">
                  <c:v>442.27364999999998</c:v>
                </c:pt>
                <c:pt idx="520">
                  <c:v>430.25763000000001</c:v>
                </c:pt>
                <c:pt idx="521">
                  <c:v>426.58463</c:v>
                </c:pt>
                <c:pt idx="522">
                  <c:v>437.47829999999999</c:v>
                </c:pt>
                <c:pt idx="523">
                  <c:v>439.56362999999999</c:v>
                </c:pt>
                <c:pt idx="524">
                  <c:v>427.79901000000001</c:v>
                </c:pt>
                <c:pt idx="525">
                  <c:v>420.49691999999999</c:v>
                </c:pt>
                <c:pt idx="526">
                  <c:v>422.44006000000002</c:v>
                </c:pt>
                <c:pt idx="527">
                  <c:v>438.32022000000001</c:v>
                </c:pt>
                <c:pt idx="528">
                  <c:v>403.72739000000001</c:v>
                </c:pt>
                <c:pt idx="529">
                  <c:v>396.25067000000001</c:v>
                </c:pt>
                <c:pt idx="530">
                  <c:v>425.93356</c:v>
                </c:pt>
                <c:pt idx="531">
                  <c:v>422.23611</c:v>
                </c:pt>
                <c:pt idx="532">
                  <c:v>428.09368999999998</c:v>
                </c:pt>
                <c:pt idx="533">
                  <c:v>429.17728</c:v>
                </c:pt>
                <c:pt idx="534">
                  <c:v>436.50470000000001</c:v>
                </c:pt>
                <c:pt idx="535">
                  <c:v>439.50551999999999</c:v>
                </c:pt>
                <c:pt idx="536">
                  <c:v>431.24301000000003</c:v>
                </c:pt>
                <c:pt idx="537">
                  <c:v>380.85070999999999</c:v>
                </c:pt>
                <c:pt idx="538">
                  <c:v>370.00081999999998</c:v>
                </c:pt>
                <c:pt idx="539">
                  <c:v>427.55700999999999</c:v>
                </c:pt>
                <c:pt idx="540">
                  <c:v>430.36446999999998</c:v>
                </c:pt>
                <c:pt idx="541">
                  <c:v>428.55621000000002</c:v>
                </c:pt>
                <c:pt idx="542">
                  <c:v>438.89904999999999</c:v>
                </c:pt>
                <c:pt idx="543">
                  <c:v>428.62234000000001</c:v>
                </c:pt>
                <c:pt idx="544">
                  <c:v>443.81905999999998</c:v>
                </c:pt>
                <c:pt idx="545">
                  <c:v>427.34073000000001</c:v>
                </c:pt>
                <c:pt idx="546">
                  <c:v>429.01965000000001</c:v>
                </c:pt>
                <c:pt idx="547">
                  <c:v>438.34456999999998</c:v>
                </c:pt>
                <c:pt idx="548">
                  <c:v>443.45614999999998</c:v>
                </c:pt>
                <c:pt idx="549">
                  <c:v>440.42038000000002</c:v>
                </c:pt>
                <c:pt idx="550">
                  <c:v>421.65902999999997</c:v>
                </c:pt>
                <c:pt idx="551">
                  <c:v>416.83246000000003</c:v>
                </c:pt>
                <c:pt idx="552">
                  <c:v>419.76123000000001</c:v>
                </c:pt>
                <c:pt idx="553">
                  <c:v>423.43387000000001</c:v>
                </c:pt>
                <c:pt idx="554">
                  <c:v>437.86182000000002</c:v>
                </c:pt>
                <c:pt idx="555">
                  <c:v>439.92014</c:v>
                </c:pt>
                <c:pt idx="556">
                  <c:v>433.11041</c:v>
                </c:pt>
                <c:pt idx="557">
                  <c:v>426.62961000000001</c:v>
                </c:pt>
                <c:pt idx="558">
                  <c:v>458.58359000000002</c:v>
                </c:pt>
                <c:pt idx="559">
                  <c:v>437.13265999999999</c:v>
                </c:pt>
                <c:pt idx="560">
                  <c:v>449.59503000000001</c:v>
                </c:pt>
                <c:pt idx="561">
                  <c:v>433.54284999999999</c:v>
                </c:pt>
                <c:pt idx="562">
                  <c:v>433.32497999999998</c:v>
                </c:pt>
                <c:pt idx="563">
                  <c:v>436.86257999999998</c:v>
                </c:pt>
                <c:pt idx="564">
                  <c:v>323.68594000000002</c:v>
                </c:pt>
                <c:pt idx="565">
                  <c:v>248.69899000000001</c:v>
                </c:pt>
                <c:pt idx="566">
                  <c:v>431.86757999999998</c:v>
                </c:pt>
                <c:pt idx="567">
                  <c:v>439.90723000000003</c:v>
                </c:pt>
                <c:pt idx="568">
                  <c:v>426.73984000000002</c:v>
                </c:pt>
                <c:pt idx="569">
                  <c:v>429.66107</c:v>
                </c:pt>
                <c:pt idx="570">
                  <c:v>404.91904</c:v>
                </c:pt>
                <c:pt idx="571">
                  <c:v>338.56488000000002</c:v>
                </c:pt>
                <c:pt idx="572">
                  <c:v>259.39089999999999</c:v>
                </c:pt>
                <c:pt idx="573">
                  <c:v>444.50637999999998</c:v>
                </c:pt>
                <c:pt idx="574">
                  <c:v>418.10269</c:v>
                </c:pt>
                <c:pt idx="575">
                  <c:v>423.44524999999999</c:v>
                </c:pt>
                <c:pt idx="576">
                  <c:v>421.63274999999999</c:v>
                </c:pt>
                <c:pt idx="577">
                  <c:v>434.71158000000003</c:v>
                </c:pt>
                <c:pt idx="578">
                  <c:v>424.14584000000002</c:v>
                </c:pt>
                <c:pt idx="579">
                  <c:v>415.35437000000002</c:v>
                </c:pt>
                <c:pt idx="580">
                  <c:v>423.13672000000003</c:v>
                </c:pt>
                <c:pt idx="581">
                  <c:v>426.70098999999999</c:v>
                </c:pt>
                <c:pt idx="582">
                  <c:v>433.79552999999999</c:v>
                </c:pt>
                <c:pt idx="583">
                  <c:v>428.31304999999998</c:v>
                </c:pt>
                <c:pt idx="584">
                  <c:v>427.21170000000001</c:v>
                </c:pt>
                <c:pt idx="585">
                  <c:v>426.35991999999999</c:v>
                </c:pt>
                <c:pt idx="586">
                  <c:v>429.27994000000001</c:v>
                </c:pt>
                <c:pt idx="587">
                  <c:v>425.38126</c:v>
                </c:pt>
                <c:pt idx="588">
                  <c:v>420.4624</c:v>
                </c:pt>
                <c:pt idx="589">
                  <c:v>424.04642000000001</c:v>
                </c:pt>
                <c:pt idx="590">
                  <c:v>420.45352000000003</c:v>
                </c:pt>
                <c:pt idx="591">
                  <c:v>443.04068000000001</c:v>
                </c:pt>
                <c:pt idx="592">
                  <c:v>430.66278</c:v>
                </c:pt>
                <c:pt idx="593">
                  <c:v>438.08121</c:v>
                </c:pt>
                <c:pt idx="594">
                  <c:v>421.72152999999997</c:v>
                </c:pt>
                <c:pt idx="595">
                  <c:v>429.58145000000002</c:v>
                </c:pt>
                <c:pt idx="596">
                  <c:v>431.84841999999998</c:v>
                </c:pt>
                <c:pt idx="597">
                  <c:v>432.63815</c:v>
                </c:pt>
                <c:pt idx="598">
                  <c:v>424.31769000000003</c:v>
                </c:pt>
                <c:pt idx="599">
                  <c:v>427.00159000000002</c:v>
                </c:pt>
                <c:pt idx="600">
                  <c:v>429.77614999999997</c:v>
                </c:pt>
                <c:pt idx="601">
                  <c:v>442.14404000000002</c:v>
                </c:pt>
                <c:pt idx="602">
                  <c:v>445.10809</c:v>
                </c:pt>
                <c:pt idx="603">
                  <c:v>440.85349000000002</c:v>
                </c:pt>
                <c:pt idx="604">
                  <c:v>419.37177000000003</c:v>
                </c:pt>
                <c:pt idx="605">
                  <c:v>420.8306</c:v>
                </c:pt>
                <c:pt idx="606">
                  <c:v>425.58371</c:v>
                </c:pt>
                <c:pt idx="607">
                  <c:v>432.49765000000002</c:v>
                </c:pt>
                <c:pt idx="608">
                  <c:v>427.87792999999999</c:v>
                </c:pt>
                <c:pt idx="609">
                  <c:v>447.43414000000001</c:v>
                </c:pt>
                <c:pt idx="610">
                  <c:v>454.58206000000001</c:v>
                </c:pt>
                <c:pt idx="611">
                  <c:v>428.84366</c:v>
                </c:pt>
                <c:pt idx="612">
                  <c:v>436.96402</c:v>
                </c:pt>
                <c:pt idx="613">
                  <c:v>442.38657000000001</c:v>
                </c:pt>
                <c:pt idx="614">
                  <c:v>442.36980999999997</c:v>
                </c:pt>
                <c:pt idx="615">
                  <c:v>441.71442000000002</c:v>
                </c:pt>
                <c:pt idx="616">
                  <c:v>430.09921000000003</c:v>
                </c:pt>
                <c:pt idx="617">
                  <c:v>434.59539999999998</c:v>
                </c:pt>
                <c:pt idx="618">
                  <c:v>433.59766000000002</c:v>
                </c:pt>
                <c:pt idx="619">
                  <c:v>430.17809999999997</c:v>
                </c:pt>
                <c:pt idx="620">
                  <c:v>432.62169999999998</c:v>
                </c:pt>
                <c:pt idx="621">
                  <c:v>421.24939000000001</c:v>
                </c:pt>
                <c:pt idx="622">
                  <c:v>405.11541999999997</c:v>
                </c:pt>
                <c:pt idx="623">
                  <c:v>399.57760999999999</c:v>
                </c:pt>
                <c:pt idx="624">
                  <c:v>402.44454999999999</c:v>
                </c:pt>
                <c:pt idx="625">
                  <c:v>408.56857000000002</c:v>
                </c:pt>
                <c:pt idx="626">
                  <c:v>417.27062999999998</c:v>
                </c:pt>
                <c:pt idx="627">
                  <c:v>415.71942000000001</c:v>
                </c:pt>
                <c:pt idx="628">
                  <c:v>399.12639999999999</c:v>
                </c:pt>
                <c:pt idx="629">
                  <c:v>411.12436000000002</c:v>
                </c:pt>
                <c:pt idx="630">
                  <c:v>415.29379</c:v>
                </c:pt>
                <c:pt idx="631">
                  <c:v>408.54741999999999</c:v>
                </c:pt>
                <c:pt idx="632">
                  <c:v>403.90436</c:v>
                </c:pt>
                <c:pt idx="633">
                  <c:v>397.09311000000002</c:v>
                </c:pt>
                <c:pt idx="634">
                  <c:v>409.33184999999997</c:v>
                </c:pt>
                <c:pt idx="635">
                  <c:v>400.83005000000003</c:v>
                </c:pt>
                <c:pt idx="636">
                  <c:v>406.44054999999997</c:v>
                </c:pt>
                <c:pt idx="637">
                  <c:v>414.54836999999998</c:v>
                </c:pt>
                <c:pt idx="638">
                  <c:v>389.87436000000002</c:v>
                </c:pt>
                <c:pt idx="639">
                  <c:v>423.80779999999999</c:v>
                </c:pt>
                <c:pt idx="640">
                  <c:v>419.66595000000001</c:v>
                </c:pt>
                <c:pt idx="641">
                  <c:v>422.59969999999998</c:v>
                </c:pt>
                <c:pt idx="642">
                  <c:v>413.40073000000001</c:v>
                </c:pt>
                <c:pt idx="643">
                  <c:v>410.89362</c:v>
                </c:pt>
                <c:pt idx="644">
                  <c:v>402.79653999999999</c:v>
                </c:pt>
                <c:pt idx="645">
                  <c:v>407.72658999999999</c:v>
                </c:pt>
                <c:pt idx="646">
                  <c:v>410.53701999999998</c:v>
                </c:pt>
                <c:pt idx="647">
                  <c:v>415.72528</c:v>
                </c:pt>
                <c:pt idx="648">
                  <c:v>424.88101</c:v>
                </c:pt>
                <c:pt idx="649">
                  <c:v>414.63245000000001</c:v>
                </c:pt>
                <c:pt idx="650">
                  <c:v>420.39978000000002</c:v>
                </c:pt>
                <c:pt idx="651">
                  <c:v>416.73955999999998</c:v>
                </c:pt>
                <c:pt idx="652">
                  <c:v>407.05282999999997</c:v>
                </c:pt>
                <c:pt idx="653">
                  <c:v>424.25765999999999</c:v>
                </c:pt>
                <c:pt idx="654">
                  <c:v>434.99399</c:v>
                </c:pt>
                <c:pt idx="655">
                  <c:v>422.38497999999998</c:v>
                </c:pt>
                <c:pt idx="656">
                  <c:v>423.01623999999998</c:v>
                </c:pt>
                <c:pt idx="657">
                  <c:v>425.97714000000002</c:v>
                </c:pt>
                <c:pt idx="658">
                  <c:v>429.19866999999999</c:v>
                </c:pt>
                <c:pt idx="659">
                  <c:v>414.98721</c:v>
                </c:pt>
                <c:pt idx="660">
                  <c:v>420.26339999999999</c:v>
                </c:pt>
                <c:pt idx="661">
                  <c:v>415.25110000000001</c:v>
                </c:pt>
                <c:pt idx="662">
                  <c:v>407.84494000000001</c:v>
                </c:pt>
                <c:pt idx="663">
                  <c:v>410.48183999999998</c:v>
                </c:pt>
                <c:pt idx="664">
                  <c:v>421.90436</c:v>
                </c:pt>
                <c:pt idx="665">
                  <c:v>408.14785999999998</c:v>
                </c:pt>
                <c:pt idx="666">
                  <c:v>406.53710999999998</c:v>
                </c:pt>
                <c:pt idx="667">
                  <c:v>410.42052999999999</c:v>
                </c:pt>
                <c:pt idx="668">
                  <c:v>405.32290999999998</c:v>
                </c:pt>
                <c:pt idx="669">
                  <c:v>408.41556000000003</c:v>
                </c:pt>
                <c:pt idx="670">
                  <c:v>338.49167</c:v>
                </c:pt>
                <c:pt idx="671">
                  <c:v>405.28438999999997</c:v>
                </c:pt>
                <c:pt idx="672">
                  <c:v>408.74054000000001</c:v>
                </c:pt>
                <c:pt idx="673">
                  <c:v>414.14697000000001</c:v>
                </c:pt>
                <c:pt idx="674">
                  <c:v>409.8956</c:v>
                </c:pt>
                <c:pt idx="675">
                  <c:v>404.66241000000002</c:v>
                </c:pt>
                <c:pt idx="676">
                  <c:v>412.88947000000002</c:v>
                </c:pt>
                <c:pt idx="677">
                  <c:v>428.36774000000003</c:v>
                </c:pt>
                <c:pt idx="678">
                  <c:v>411.34070000000003</c:v>
                </c:pt>
                <c:pt idx="679">
                  <c:v>406.68212999999997</c:v>
                </c:pt>
                <c:pt idx="680">
                  <c:v>404.15262000000001</c:v>
                </c:pt>
                <c:pt idx="681">
                  <c:v>411.61826000000002</c:v>
                </c:pt>
                <c:pt idx="682">
                  <c:v>416.13292999999999</c:v>
                </c:pt>
                <c:pt idx="683">
                  <c:v>421.86957000000001</c:v>
                </c:pt>
                <c:pt idx="684">
                  <c:v>411.59528</c:v>
                </c:pt>
                <c:pt idx="685">
                  <c:v>409.96782999999999</c:v>
                </c:pt>
                <c:pt idx="686">
                  <c:v>411.67056000000002</c:v>
                </c:pt>
                <c:pt idx="687">
                  <c:v>413.66367000000002</c:v>
                </c:pt>
                <c:pt idx="688">
                  <c:v>417.24747000000002</c:v>
                </c:pt>
                <c:pt idx="689">
                  <c:v>418.77080999999998</c:v>
                </c:pt>
                <c:pt idx="690">
                  <c:v>408.60989000000001</c:v>
                </c:pt>
                <c:pt idx="691">
                  <c:v>402.15906000000001</c:v>
                </c:pt>
                <c:pt idx="692">
                  <c:v>413.28649999999999</c:v>
                </c:pt>
                <c:pt idx="693">
                  <c:v>413.79297000000003</c:v>
                </c:pt>
                <c:pt idx="694">
                  <c:v>401.91829999999999</c:v>
                </c:pt>
                <c:pt idx="695">
                  <c:v>408.10529000000002</c:v>
                </c:pt>
                <c:pt idx="696">
                  <c:v>409.19232</c:v>
                </c:pt>
                <c:pt idx="697">
                  <c:v>71.473061000000001</c:v>
                </c:pt>
                <c:pt idx="698">
                  <c:v>61.685111999999997</c:v>
                </c:pt>
                <c:pt idx="699">
                  <c:v>398.19918999999999</c:v>
                </c:pt>
                <c:pt idx="700">
                  <c:v>151.60783000000001</c:v>
                </c:pt>
                <c:pt idx="701">
                  <c:v>423.53564</c:v>
                </c:pt>
                <c:pt idx="702">
                  <c:v>349.67003999999997</c:v>
                </c:pt>
                <c:pt idx="703">
                  <c:v>412.78607</c:v>
                </c:pt>
                <c:pt idx="704">
                  <c:v>404.00720000000001</c:v>
                </c:pt>
                <c:pt idx="705">
                  <c:v>422.98633000000001</c:v>
                </c:pt>
                <c:pt idx="706">
                  <c:v>422.94385</c:v>
                </c:pt>
                <c:pt idx="707">
                  <c:v>416.20720999999998</c:v>
                </c:pt>
                <c:pt idx="708">
                  <c:v>413.65154999999999</c:v>
                </c:pt>
                <c:pt idx="709">
                  <c:v>402.89963</c:v>
                </c:pt>
                <c:pt idx="710">
                  <c:v>431.87844999999999</c:v>
                </c:pt>
                <c:pt idx="711">
                  <c:v>484.81491</c:v>
                </c:pt>
                <c:pt idx="712">
                  <c:v>467.32785000000001</c:v>
                </c:pt>
                <c:pt idx="713">
                  <c:v>466.79138</c:v>
                </c:pt>
                <c:pt idx="714">
                  <c:v>425.73421999999999</c:v>
                </c:pt>
                <c:pt idx="715">
                  <c:v>426.86419999999998</c:v>
                </c:pt>
                <c:pt idx="716">
                  <c:v>430.22357</c:v>
                </c:pt>
                <c:pt idx="717">
                  <c:v>419.26184000000001</c:v>
                </c:pt>
                <c:pt idx="718">
                  <c:v>411.60100999999997</c:v>
                </c:pt>
                <c:pt idx="719">
                  <c:v>262.94024999999999</c:v>
                </c:pt>
                <c:pt idx="720">
                  <c:v>211.09152</c:v>
                </c:pt>
                <c:pt idx="721">
                  <c:v>409.82758000000001</c:v>
                </c:pt>
                <c:pt idx="722">
                  <c:v>418.15145999999999</c:v>
                </c:pt>
                <c:pt idx="723">
                  <c:v>426.91037</c:v>
                </c:pt>
                <c:pt idx="724">
                  <c:v>337.41980000000001</c:v>
                </c:pt>
                <c:pt idx="725">
                  <c:v>422.62707999999998</c:v>
                </c:pt>
                <c:pt idx="726">
                  <c:v>454.54311999999999</c:v>
                </c:pt>
                <c:pt idx="727">
                  <c:v>410.43642999999997</c:v>
                </c:pt>
                <c:pt idx="728">
                  <c:v>405.89120000000003</c:v>
                </c:pt>
                <c:pt idx="729">
                  <c:v>394.02643</c:v>
                </c:pt>
                <c:pt idx="730">
                  <c:v>398.08269999999999</c:v>
                </c:pt>
                <c:pt idx="731">
                  <c:v>408.47791000000001</c:v>
                </c:pt>
                <c:pt idx="732">
                  <c:v>407.88970999999998</c:v>
                </c:pt>
                <c:pt idx="733">
                  <c:v>403.67550999999997</c:v>
                </c:pt>
                <c:pt idx="734">
                  <c:v>424.74016999999998</c:v>
                </c:pt>
                <c:pt idx="735">
                  <c:v>415.25619999999998</c:v>
                </c:pt>
                <c:pt idx="736">
                  <c:v>403.30840999999998</c:v>
                </c:pt>
                <c:pt idx="737">
                  <c:v>421.51510999999999</c:v>
                </c:pt>
                <c:pt idx="738">
                  <c:v>405.19580000000002</c:v>
                </c:pt>
                <c:pt idx="739">
                  <c:v>405.82425000000001</c:v>
                </c:pt>
                <c:pt idx="740">
                  <c:v>409.87398999999999</c:v>
                </c:pt>
                <c:pt idx="741">
                  <c:v>407.41228999999998</c:v>
                </c:pt>
                <c:pt idx="742">
                  <c:v>405.96825999999999</c:v>
                </c:pt>
                <c:pt idx="743">
                  <c:v>401.81491</c:v>
                </c:pt>
                <c:pt idx="744">
                  <c:v>408.69385</c:v>
                </c:pt>
                <c:pt idx="745">
                  <c:v>402.92899</c:v>
                </c:pt>
                <c:pt idx="746">
                  <c:v>413.88297</c:v>
                </c:pt>
                <c:pt idx="747">
                  <c:v>416.36617999999999</c:v>
                </c:pt>
                <c:pt idx="748">
                  <c:v>397.36345999999998</c:v>
                </c:pt>
                <c:pt idx="749">
                  <c:v>412.41433999999998</c:v>
                </c:pt>
                <c:pt idx="750">
                  <c:v>414.15048000000002</c:v>
                </c:pt>
                <c:pt idx="751">
                  <c:v>404.53043000000002</c:v>
                </c:pt>
                <c:pt idx="752">
                  <c:v>400.70913999999999</c:v>
                </c:pt>
                <c:pt idx="753">
                  <c:v>410.53723000000002</c:v>
                </c:pt>
                <c:pt idx="754">
                  <c:v>407.51931999999999</c:v>
                </c:pt>
                <c:pt idx="755">
                  <c:v>393.29953</c:v>
                </c:pt>
                <c:pt idx="756">
                  <c:v>412.44891000000001</c:v>
                </c:pt>
                <c:pt idx="757">
                  <c:v>413.56482</c:v>
                </c:pt>
                <c:pt idx="758">
                  <c:v>413.44934000000001</c:v>
                </c:pt>
                <c:pt idx="759">
                  <c:v>395.66537</c:v>
                </c:pt>
                <c:pt idx="760">
                  <c:v>415.57391000000001</c:v>
                </c:pt>
                <c:pt idx="761">
                  <c:v>393.84942999999998</c:v>
                </c:pt>
                <c:pt idx="762">
                  <c:v>405.20907999999997</c:v>
                </c:pt>
                <c:pt idx="763">
                  <c:v>400.41116</c:v>
                </c:pt>
                <c:pt idx="764">
                  <c:v>405.30727999999999</c:v>
                </c:pt>
                <c:pt idx="765">
                  <c:v>401.12896999999998</c:v>
                </c:pt>
                <c:pt idx="766">
                  <c:v>430.45078000000001</c:v>
                </c:pt>
                <c:pt idx="767">
                  <c:v>403.06036</c:v>
                </c:pt>
                <c:pt idx="768">
                  <c:v>398.36117999999999</c:v>
                </c:pt>
                <c:pt idx="769">
                  <c:v>410.79244999999997</c:v>
                </c:pt>
                <c:pt idx="770">
                  <c:v>395.90463</c:v>
                </c:pt>
                <c:pt idx="771">
                  <c:v>390.62777999999997</c:v>
                </c:pt>
                <c:pt idx="772">
                  <c:v>403.92288000000002</c:v>
                </c:pt>
                <c:pt idx="773">
                  <c:v>403.30203</c:v>
                </c:pt>
                <c:pt idx="774">
                  <c:v>410.42657000000003</c:v>
                </c:pt>
                <c:pt idx="775">
                  <c:v>407.02501999999998</c:v>
                </c:pt>
                <c:pt idx="776">
                  <c:v>411.53397000000001</c:v>
                </c:pt>
                <c:pt idx="777">
                  <c:v>406.72769</c:v>
                </c:pt>
                <c:pt idx="778">
                  <c:v>422.72170999999997</c:v>
                </c:pt>
                <c:pt idx="779">
                  <c:v>432.25272000000001</c:v>
                </c:pt>
                <c:pt idx="780">
                  <c:v>399.34240999999997</c:v>
                </c:pt>
                <c:pt idx="781">
                  <c:v>409.47906</c:v>
                </c:pt>
                <c:pt idx="782">
                  <c:v>408.38394</c:v>
                </c:pt>
                <c:pt idx="783">
                  <c:v>399.28748000000002</c:v>
                </c:pt>
                <c:pt idx="784">
                  <c:v>422.43151999999998</c:v>
                </c:pt>
                <c:pt idx="785">
                  <c:v>402.91077000000001</c:v>
                </c:pt>
                <c:pt idx="786">
                  <c:v>402.77035999999998</c:v>
                </c:pt>
                <c:pt idx="787">
                  <c:v>400.01575000000003</c:v>
                </c:pt>
                <c:pt idx="788">
                  <c:v>392.05117999999999</c:v>
                </c:pt>
                <c:pt idx="789">
                  <c:v>396.90478999999999</c:v>
                </c:pt>
                <c:pt idx="790">
                  <c:v>423.07260000000002</c:v>
                </c:pt>
                <c:pt idx="791">
                  <c:v>406.84586000000002</c:v>
                </c:pt>
                <c:pt idx="792">
                  <c:v>404.24059999999997</c:v>
                </c:pt>
                <c:pt idx="793">
                  <c:v>408.76907</c:v>
                </c:pt>
                <c:pt idx="794">
                  <c:v>396.95540999999997</c:v>
                </c:pt>
                <c:pt idx="795">
                  <c:v>400.25815</c:v>
                </c:pt>
                <c:pt idx="796">
                  <c:v>417.56677000000002</c:v>
                </c:pt>
                <c:pt idx="797">
                  <c:v>163.10079999999999</c:v>
                </c:pt>
                <c:pt idx="798">
                  <c:v>355.39276000000001</c:v>
                </c:pt>
                <c:pt idx="799">
                  <c:v>387.09167000000002</c:v>
                </c:pt>
                <c:pt idx="800">
                  <c:v>399.74014</c:v>
                </c:pt>
                <c:pt idx="801">
                  <c:v>391.92275999999998</c:v>
                </c:pt>
                <c:pt idx="802">
                  <c:v>396.90805</c:v>
                </c:pt>
                <c:pt idx="803">
                  <c:v>405.72070000000002</c:v>
                </c:pt>
                <c:pt idx="804">
                  <c:v>427.07857999999999</c:v>
                </c:pt>
                <c:pt idx="805">
                  <c:v>409.69756999999998</c:v>
                </c:pt>
                <c:pt idx="806">
                  <c:v>409.48665999999997</c:v>
                </c:pt>
                <c:pt idx="807">
                  <c:v>408.11480999999998</c:v>
                </c:pt>
                <c:pt idx="808">
                  <c:v>401.35622999999998</c:v>
                </c:pt>
                <c:pt idx="809">
                  <c:v>416.95477</c:v>
                </c:pt>
                <c:pt idx="810">
                  <c:v>407.14641999999998</c:v>
                </c:pt>
                <c:pt idx="811">
                  <c:v>402.55318999999997</c:v>
                </c:pt>
                <c:pt idx="812">
                  <c:v>403.60595999999998</c:v>
                </c:pt>
                <c:pt idx="813">
                  <c:v>400.81695999999999</c:v>
                </c:pt>
                <c:pt idx="814">
                  <c:v>398.79007000000001</c:v>
                </c:pt>
                <c:pt idx="815">
                  <c:v>413.31729000000001</c:v>
                </c:pt>
                <c:pt idx="816">
                  <c:v>405.32922000000002</c:v>
                </c:pt>
                <c:pt idx="817">
                  <c:v>393.93185</c:v>
                </c:pt>
                <c:pt idx="818">
                  <c:v>394.07986</c:v>
                </c:pt>
                <c:pt idx="819">
                  <c:v>414.94803000000002</c:v>
                </c:pt>
                <c:pt idx="820">
                  <c:v>421.73987</c:v>
                </c:pt>
                <c:pt idx="821">
                  <c:v>418.78537</c:v>
                </c:pt>
                <c:pt idx="822">
                  <c:v>408.82497999999998</c:v>
                </c:pt>
                <c:pt idx="823">
                  <c:v>403.50400000000002</c:v>
                </c:pt>
                <c:pt idx="824">
                  <c:v>413.52963</c:v>
                </c:pt>
                <c:pt idx="825">
                  <c:v>395.23331000000002</c:v>
                </c:pt>
                <c:pt idx="826">
                  <c:v>415.28946000000002</c:v>
                </c:pt>
                <c:pt idx="827">
                  <c:v>423.18004999999999</c:v>
                </c:pt>
                <c:pt idx="828">
                  <c:v>414.33282000000003</c:v>
                </c:pt>
                <c:pt idx="829">
                  <c:v>426.53992</c:v>
                </c:pt>
                <c:pt idx="830">
                  <c:v>427.41345000000001</c:v>
                </c:pt>
                <c:pt idx="831">
                  <c:v>411.33728000000002</c:v>
                </c:pt>
                <c:pt idx="832">
                  <c:v>415.35126000000002</c:v>
                </c:pt>
                <c:pt idx="833">
                  <c:v>406.05401999999998</c:v>
                </c:pt>
                <c:pt idx="834">
                  <c:v>425.72070000000002</c:v>
                </c:pt>
                <c:pt idx="835">
                  <c:v>419.33926000000002</c:v>
                </c:pt>
                <c:pt idx="836">
                  <c:v>453.59818000000001</c:v>
                </c:pt>
                <c:pt idx="837">
                  <c:v>421.26204999999999</c:v>
                </c:pt>
                <c:pt idx="838">
                  <c:v>404.92075</c:v>
                </c:pt>
                <c:pt idx="839">
                  <c:v>386.67095999999998</c:v>
                </c:pt>
                <c:pt idx="840">
                  <c:v>409.18036000000001</c:v>
                </c:pt>
                <c:pt idx="841">
                  <c:v>414.03305</c:v>
                </c:pt>
                <c:pt idx="842">
                  <c:v>414.54595999999998</c:v>
                </c:pt>
                <c:pt idx="843">
                  <c:v>413.01337000000001</c:v>
                </c:pt>
                <c:pt idx="844">
                  <c:v>422.85406</c:v>
                </c:pt>
                <c:pt idx="845">
                  <c:v>408.10525999999999</c:v>
                </c:pt>
                <c:pt idx="846">
                  <c:v>412.15607</c:v>
                </c:pt>
                <c:pt idx="847">
                  <c:v>414.85518999999999</c:v>
                </c:pt>
                <c:pt idx="848">
                  <c:v>418.13785000000001</c:v>
                </c:pt>
                <c:pt idx="849">
                  <c:v>423.09964000000002</c:v>
                </c:pt>
                <c:pt idx="850">
                  <c:v>408.91061000000002</c:v>
                </c:pt>
                <c:pt idx="851">
                  <c:v>407.84134</c:v>
                </c:pt>
                <c:pt idx="852">
                  <c:v>416.30869000000001</c:v>
                </c:pt>
                <c:pt idx="853">
                  <c:v>406.07941</c:v>
                </c:pt>
                <c:pt idx="854">
                  <c:v>412.65273999999999</c:v>
                </c:pt>
                <c:pt idx="855">
                  <c:v>418.73047000000003</c:v>
                </c:pt>
                <c:pt idx="856">
                  <c:v>415.30892999999998</c:v>
                </c:pt>
                <c:pt idx="857">
                  <c:v>406.56142999999997</c:v>
                </c:pt>
                <c:pt idx="858">
                  <c:v>408.31558000000001</c:v>
                </c:pt>
                <c:pt idx="859">
                  <c:v>439.53856999999999</c:v>
                </c:pt>
                <c:pt idx="860">
                  <c:v>416.46933000000001</c:v>
                </c:pt>
                <c:pt idx="861">
                  <c:v>309.38788</c:v>
                </c:pt>
                <c:pt idx="862">
                  <c:v>420.31218999999999</c:v>
                </c:pt>
                <c:pt idx="863">
                  <c:v>438.08681999999999</c:v>
                </c:pt>
                <c:pt idx="864">
                  <c:v>423.05907999999999</c:v>
                </c:pt>
                <c:pt idx="865">
                  <c:v>409.30739999999997</c:v>
                </c:pt>
                <c:pt idx="866">
                  <c:v>408.30435</c:v>
                </c:pt>
                <c:pt idx="867">
                  <c:v>404.66762999999997</c:v>
                </c:pt>
                <c:pt idx="868">
                  <c:v>403.45461999999998</c:v>
                </c:pt>
                <c:pt idx="869">
                  <c:v>410.95111000000003</c:v>
                </c:pt>
                <c:pt idx="870">
                  <c:v>407.41399999999999</c:v>
                </c:pt>
                <c:pt idx="871">
                  <c:v>423.18783999999999</c:v>
                </c:pt>
                <c:pt idx="872">
                  <c:v>435.66320999999999</c:v>
                </c:pt>
                <c:pt idx="873">
                  <c:v>424.35635000000002</c:v>
                </c:pt>
                <c:pt idx="874">
                  <c:v>420.14148</c:v>
                </c:pt>
                <c:pt idx="875">
                  <c:v>412.10106999999999</c:v>
                </c:pt>
                <c:pt idx="876">
                  <c:v>422.96798999999999</c:v>
                </c:pt>
                <c:pt idx="877">
                  <c:v>409.09942999999998</c:v>
                </c:pt>
                <c:pt idx="878">
                  <c:v>408.08285999999998</c:v>
                </c:pt>
                <c:pt idx="879">
                  <c:v>405.63022000000001</c:v>
                </c:pt>
                <c:pt idx="880">
                  <c:v>409.03505999999999</c:v>
                </c:pt>
                <c:pt idx="881">
                  <c:v>409.32702999999998</c:v>
                </c:pt>
                <c:pt idx="882">
                  <c:v>407.68130000000002</c:v>
                </c:pt>
                <c:pt idx="883">
                  <c:v>407.76920000000001</c:v>
                </c:pt>
                <c:pt idx="884">
                  <c:v>401.51459</c:v>
                </c:pt>
                <c:pt idx="885">
                  <c:v>406.84555</c:v>
                </c:pt>
                <c:pt idx="886">
                  <c:v>399.75045999999998</c:v>
                </c:pt>
                <c:pt idx="887">
                  <c:v>405.61682000000002</c:v>
                </c:pt>
                <c:pt idx="888">
                  <c:v>418.73615000000001</c:v>
                </c:pt>
                <c:pt idx="889">
                  <c:v>415.62711000000002</c:v>
                </c:pt>
                <c:pt idx="890">
                  <c:v>429.53136999999998</c:v>
                </c:pt>
                <c:pt idx="891">
                  <c:v>425.13909999999998</c:v>
                </c:pt>
                <c:pt idx="892">
                  <c:v>401.59219000000002</c:v>
                </c:pt>
                <c:pt idx="893">
                  <c:v>411.24770999999998</c:v>
                </c:pt>
                <c:pt idx="894">
                  <c:v>409.91827000000001</c:v>
                </c:pt>
                <c:pt idx="895">
                  <c:v>411.88834000000003</c:v>
                </c:pt>
                <c:pt idx="896">
                  <c:v>415.73302999999999</c:v>
                </c:pt>
                <c:pt idx="897">
                  <c:v>409.85361</c:v>
                </c:pt>
                <c:pt idx="898">
                  <c:v>447.05032</c:v>
                </c:pt>
                <c:pt idx="899">
                  <c:v>459.25983000000002</c:v>
                </c:pt>
                <c:pt idx="900">
                  <c:v>436.04946999999999</c:v>
                </c:pt>
                <c:pt idx="901">
                  <c:v>404.23993000000002</c:v>
                </c:pt>
                <c:pt idx="902">
                  <c:v>419.93277</c:v>
                </c:pt>
                <c:pt idx="903">
                  <c:v>413.92667</c:v>
                </c:pt>
                <c:pt idx="904">
                  <c:v>393.69396999999998</c:v>
                </c:pt>
                <c:pt idx="905">
                  <c:v>400.44808999999998</c:v>
                </c:pt>
                <c:pt idx="906">
                  <c:v>405.59231999999997</c:v>
                </c:pt>
                <c:pt idx="907">
                  <c:v>389.27175999999997</c:v>
                </c:pt>
                <c:pt idx="908">
                  <c:v>414.6123</c:v>
                </c:pt>
                <c:pt idx="909">
                  <c:v>396.39557000000002</c:v>
                </c:pt>
                <c:pt idx="910">
                  <c:v>400.99700999999999</c:v>
                </c:pt>
                <c:pt idx="911">
                  <c:v>398.80286000000001</c:v>
                </c:pt>
                <c:pt idx="912">
                  <c:v>398.84780999999998</c:v>
                </c:pt>
                <c:pt idx="913">
                  <c:v>394.46222</c:v>
                </c:pt>
                <c:pt idx="914">
                  <c:v>396.61102</c:v>
                </c:pt>
                <c:pt idx="915">
                  <c:v>397.98752000000002</c:v>
                </c:pt>
                <c:pt idx="916">
                  <c:v>391.94961999999998</c:v>
                </c:pt>
                <c:pt idx="917">
                  <c:v>409.53464000000002</c:v>
                </c:pt>
                <c:pt idx="918">
                  <c:v>399.34622000000002</c:v>
                </c:pt>
                <c:pt idx="919">
                  <c:v>416.15125</c:v>
                </c:pt>
                <c:pt idx="920">
                  <c:v>410.50443000000001</c:v>
                </c:pt>
                <c:pt idx="921">
                  <c:v>409.76154000000002</c:v>
                </c:pt>
                <c:pt idx="922">
                  <c:v>421.34829999999999</c:v>
                </c:pt>
                <c:pt idx="923">
                  <c:v>411.13321000000002</c:v>
                </c:pt>
                <c:pt idx="924">
                  <c:v>406.90264999999999</c:v>
                </c:pt>
                <c:pt idx="925">
                  <c:v>419.40363000000002</c:v>
                </c:pt>
                <c:pt idx="926">
                  <c:v>423.28255999999999</c:v>
                </c:pt>
                <c:pt idx="927">
                  <c:v>411.3501</c:v>
                </c:pt>
                <c:pt idx="928">
                  <c:v>405.78726</c:v>
                </c:pt>
                <c:pt idx="929">
                  <c:v>405.14461999999997</c:v>
                </c:pt>
                <c:pt idx="930">
                  <c:v>419.327</c:v>
                </c:pt>
                <c:pt idx="931">
                  <c:v>392.51125999999999</c:v>
                </c:pt>
                <c:pt idx="932">
                  <c:v>398.02505000000002</c:v>
                </c:pt>
                <c:pt idx="933">
                  <c:v>400.11568999999997</c:v>
                </c:pt>
                <c:pt idx="934">
                  <c:v>410.71877999999998</c:v>
                </c:pt>
                <c:pt idx="935">
                  <c:v>393.23660000000001</c:v>
                </c:pt>
                <c:pt idx="936">
                  <c:v>406.29617000000002</c:v>
                </c:pt>
                <c:pt idx="937">
                  <c:v>392.19614000000001</c:v>
                </c:pt>
                <c:pt idx="938">
                  <c:v>414.03528</c:v>
                </c:pt>
                <c:pt idx="939">
                  <c:v>408.68459999999999</c:v>
                </c:pt>
                <c:pt idx="940">
                  <c:v>423.95807000000002</c:v>
                </c:pt>
                <c:pt idx="941">
                  <c:v>403.25922000000003</c:v>
                </c:pt>
                <c:pt idx="942">
                  <c:v>414.50281000000001</c:v>
                </c:pt>
                <c:pt idx="943">
                  <c:v>425.80029000000002</c:v>
                </c:pt>
                <c:pt idx="944">
                  <c:v>419.28653000000003</c:v>
                </c:pt>
                <c:pt idx="945">
                  <c:v>395.45699999999999</c:v>
                </c:pt>
                <c:pt idx="946">
                  <c:v>402.83875</c:v>
                </c:pt>
                <c:pt idx="947">
                  <c:v>420.51727</c:v>
                </c:pt>
                <c:pt idx="948">
                  <c:v>356.95528999999999</c:v>
                </c:pt>
                <c:pt idx="949">
                  <c:v>372.99869000000001</c:v>
                </c:pt>
                <c:pt idx="950">
                  <c:v>400.92786000000001</c:v>
                </c:pt>
                <c:pt idx="951">
                  <c:v>393.68380999999999</c:v>
                </c:pt>
                <c:pt idx="952">
                  <c:v>408.45492999999999</c:v>
                </c:pt>
                <c:pt idx="953">
                  <c:v>411.46541999999999</c:v>
                </c:pt>
                <c:pt idx="954">
                  <c:v>401.68997000000002</c:v>
                </c:pt>
                <c:pt idx="955">
                  <c:v>398.64267000000001</c:v>
                </c:pt>
                <c:pt idx="956">
                  <c:v>399.55489999999998</c:v>
                </c:pt>
                <c:pt idx="957">
                  <c:v>396.57611000000003</c:v>
                </c:pt>
                <c:pt idx="958">
                  <c:v>416.96987999999999</c:v>
                </c:pt>
                <c:pt idx="959">
                  <c:v>419.00977</c:v>
                </c:pt>
                <c:pt idx="960">
                  <c:v>421.47451999999998</c:v>
                </c:pt>
                <c:pt idx="961">
                  <c:v>417.05468999999999</c:v>
                </c:pt>
                <c:pt idx="962">
                  <c:v>404.55266999999998</c:v>
                </c:pt>
                <c:pt idx="963">
                  <c:v>409.25301999999999</c:v>
                </c:pt>
                <c:pt idx="964">
                  <c:v>411.60088999999999</c:v>
                </c:pt>
                <c:pt idx="965">
                  <c:v>406.91876000000002</c:v>
                </c:pt>
                <c:pt idx="966">
                  <c:v>401.6925</c:v>
                </c:pt>
                <c:pt idx="967">
                  <c:v>399.26128999999997</c:v>
                </c:pt>
                <c:pt idx="968">
                  <c:v>399.15661999999998</c:v>
                </c:pt>
                <c:pt idx="969">
                  <c:v>405.72705000000002</c:v>
                </c:pt>
                <c:pt idx="970">
                  <c:v>203.83385000000001</c:v>
                </c:pt>
                <c:pt idx="971">
                  <c:v>412.81711000000001</c:v>
                </c:pt>
                <c:pt idx="972">
                  <c:v>424.43491</c:v>
                </c:pt>
                <c:pt idx="973">
                  <c:v>409.79653999999999</c:v>
                </c:pt>
                <c:pt idx="974">
                  <c:v>398.47931</c:v>
                </c:pt>
                <c:pt idx="975">
                  <c:v>260.5256</c:v>
                </c:pt>
                <c:pt idx="976">
                  <c:v>412.67764</c:v>
                </c:pt>
                <c:pt idx="977">
                  <c:v>419.13245000000001</c:v>
                </c:pt>
                <c:pt idx="978">
                  <c:v>397.13790999999998</c:v>
                </c:pt>
                <c:pt idx="979">
                  <c:v>443.04358000000002</c:v>
                </c:pt>
                <c:pt idx="980">
                  <c:v>410.83816999999999</c:v>
                </c:pt>
                <c:pt idx="981">
                  <c:v>399.12256000000002</c:v>
                </c:pt>
                <c:pt idx="982">
                  <c:v>408.59343999999999</c:v>
                </c:pt>
                <c:pt idx="983">
                  <c:v>407.22928000000002</c:v>
                </c:pt>
                <c:pt idx="984">
                  <c:v>396.53924999999998</c:v>
                </c:pt>
                <c:pt idx="985">
                  <c:v>410.21465999999998</c:v>
                </c:pt>
                <c:pt idx="986">
                  <c:v>401.71746999999999</c:v>
                </c:pt>
                <c:pt idx="987">
                  <c:v>405.6463</c:v>
                </c:pt>
                <c:pt idx="988">
                  <c:v>412.66843</c:v>
                </c:pt>
                <c:pt idx="989">
                  <c:v>391.93756000000002</c:v>
                </c:pt>
                <c:pt idx="990">
                  <c:v>397.09912000000003</c:v>
                </c:pt>
                <c:pt idx="991">
                  <c:v>408.83084000000002</c:v>
                </c:pt>
                <c:pt idx="992">
                  <c:v>412.15048000000002</c:v>
                </c:pt>
                <c:pt idx="993">
                  <c:v>424.23273</c:v>
                </c:pt>
                <c:pt idx="994">
                  <c:v>431.91809000000001</c:v>
                </c:pt>
                <c:pt idx="995">
                  <c:v>434.29021999999998</c:v>
                </c:pt>
                <c:pt idx="996">
                  <c:v>408.67525999999998</c:v>
                </c:pt>
                <c:pt idx="997">
                  <c:v>415.23050000000001</c:v>
                </c:pt>
                <c:pt idx="998">
                  <c:v>423.67865</c:v>
                </c:pt>
                <c:pt idx="999">
                  <c:v>433.42572000000001</c:v>
                </c:pt>
                <c:pt idx="1000">
                  <c:v>427.78543000000002</c:v>
                </c:pt>
                <c:pt idx="1001">
                  <c:v>441.93831999999998</c:v>
                </c:pt>
                <c:pt idx="1002">
                  <c:v>423.04428000000001</c:v>
                </c:pt>
                <c:pt idx="1003">
                  <c:v>421.37299000000002</c:v>
                </c:pt>
                <c:pt idx="1004">
                  <c:v>422.68356</c:v>
                </c:pt>
                <c:pt idx="1005">
                  <c:v>430.40134</c:v>
                </c:pt>
                <c:pt idx="1006">
                  <c:v>421.77499</c:v>
                </c:pt>
                <c:pt idx="1007">
                  <c:v>434.67266999999998</c:v>
                </c:pt>
                <c:pt idx="1008">
                  <c:v>416.19724000000002</c:v>
                </c:pt>
                <c:pt idx="1009">
                  <c:v>424.03859999999997</c:v>
                </c:pt>
                <c:pt idx="1010">
                  <c:v>455.46132999999998</c:v>
                </c:pt>
                <c:pt idx="1011">
                  <c:v>410.64260999999999</c:v>
                </c:pt>
                <c:pt idx="1012">
                  <c:v>408.64834999999999</c:v>
                </c:pt>
                <c:pt idx="1013">
                  <c:v>411.57711999999998</c:v>
                </c:pt>
                <c:pt idx="1014">
                  <c:v>400.37063999999998</c:v>
                </c:pt>
                <c:pt idx="1015">
                  <c:v>381.26125999999999</c:v>
                </c:pt>
                <c:pt idx="1016">
                  <c:v>136.01598999999999</c:v>
                </c:pt>
                <c:pt idx="1017">
                  <c:v>394.00934000000001</c:v>
                </c:pt>
                <c:pt idx="1018">
                  <c:v>417.10946999999999</c:v>
                </c:pt>
                <c:pt idx="1019">
                  <c:v>400.94686999999999</c:v>
                </c:pt>
                <c:pt idx="1020">
                  <c:v>415.46575999999999</c:v>
                </c:pt>
                <c:pt idx="1021">
                  <c:v>407.37738000000002</c:v>
                </c:pt>
                <c:pt idx="1022">
                  <c:v>401.42782999999997</c:v>
                </c:pt>
                <c:pt idx="1023">
                  <c:v>394.81502999999998</c:v>
                </c:pt>
                <c:pt idx="1024">
                  <c:v>402.55295000000001</c:v>
                </c:pt>
                <c:pt idx="1025">
                  <c:v>401.04187000000002</c:v>
                </c:pt>
                <c:pt idx="1026">
                  <c:v>401.7106</c:v>
                </c:pt>
                <c:pt idx="1027">
                  <c:v>413.76202000000001</c:v>
                </c:pt>
                <c:pt idx="1028">
                  <c:v>409.15267999999998</c:v>
                </c:pt>
                <c:pt idx="1029">
                  <c:v>411.79861</c:v>
                </c:pt>
                <c:pt idx="1030">
                  <c:v>422.20850000000002</c:v>
                </c:pt>
                <c:pt idx="1031">
                  <c:v>422.72327000000001</c:v>
                </c:pt>
                <c:pt idx="1032">
                  <c:v>413.08742999999998</c:v>
                </c:pt>
                <c:pt idx="1033">
                  <c:v>415.45459</c:v>
                </c:pt>
                <c:pt idx="1034">
                  <c:v>400.03188999999998</c:v>
                </c:pt>
                <c:pt idx="1035">
                  <c:v>399.18668000000002</c:v>
                </c:pt>
                <c:pt idx="1036">
                  <c:v>399.88943</c:v>
                </c:pt>
                <c:pt idx="1037">
                  <c:v>401.02109000000002</c:v>
                </c:pt>
                <c:pt idx="1038">
                  <c:v>396.38788</c:v>
                </c:pt>
                <c:pt idx="1039">
                  <c:v>404.80972000000003</c:v>
                </c:pt>
                <c:pt idx="1040">
                  <c:v>405.90201000000002</c:v>
                </c:pt>
                <c:pt idx="1041">
                  <c:v>389.74371000000002</c:v>
                </c:pt>
                <c:pt idx="1042">
                  <c:v>387.06673999999998</c:v>
                </c:pt>
                <c:pt idx="1043">
                  <c:v>392.78469999999999</c:v>
                </c:pt>
                <c:pt idx="1044">
                  <c:v>441.27390000000003</c:v>
                </c:pt>
                <c:pt idx="1045">
                  <c:v>410.70584000000002</c:v>
                </c:pt>
                <c:pt idx="1046">
                  <c:v>132.47910999999999</c:v>
                </c:pt>
                <c:pt idx="1047">
                  <c:v>112.28192</c:v>
                </c:pt>
                <c:pt idx="1048">
                  <c:v>409.46715999999998</c:v>
                </c:pt>
                <c:pt idx="1049">
                  <c:v>407.50394</c:v>
                </c:pt>
                <c:pt idx="1050">
                  <c:v>400.81612999999999</c:v>
                </c:pt>
                <c:pt idx="1051">
                  <c:v>408.70992999999999</c:v>
                </c:pt>
                <c:pt idx="1052">
                  <c:v>392.97762999999998</c:v>
                </c:pt>
                <c:pt idx="1053">
                  <c:v>400.65399000000002</c:v>
                </c:pt>
                <c:pt idx="1054">
                  <c:v>401.55090000000001</c:v>
                </c:pt>
                <c:pt idx="1055">
                  <c:v>395.75671</c:v>
                </c:pt>
                <c:pt idx="1056">
                  <c:v>413.03055000000001</c:v>
                </c:pt>
                <c:pt idx="1057">
                  <c:v>407.63834000000003</c:v>
                </c:pt>
                <c:pt idx="1058">
                  <c:v>403.30988000000002</c:v>
                </c:pt>
                <c:pt idx="1059">
                  <c:v>410.43441999999999</c:v>
                </c:pt>
                <c:pt idx="1060">
                  <c:v>406.77035999999998</c:v>
                </c:pt>
                <c:pt idx="1061">
                  <c:v>261.51031</c:v>
                </c:pt>
                <c:pt idx="1062">
                  <c:v>113.77412</c:v>
                </c:pt>
                <c:pt idx="1063">
                  <c:v>111.32017999999999</c:v>
                </c:pt>
                <c:pt idx="1064">
                  <c:v>110.43958000000001</c:v>
                </c:pt>
                <c:pt idx="1065">
                  <c:v>111.77500999999999</c:v>
                </c:pt>
                <c:pt idx="1066">
                  <c:v>114.3999</c:v>
                </c:pt>
                <c:pt idx="1067">
                  <c:v>109.50408</c:v>
                </c:pt>
                <c:pt idx="1068">
                  <c:v>112.6807</c:v>
                </c:pt>
                <c:pt idx="1069">
                  <c:v>106.81383</c:v>
                </c:pt>
                <c:pt idx="1070">
                  <c:v>142.08449999999999</c:v>
                </c:pt>
                <c:pt idx="1071">
                  <c:v>418.8569</c:v>
                </c:pt>
                <c:pt idx="1072">
                  <c:v>439.15329000000003</c:v>
                </c:pt>
                <c:pt idx="1073">
                  <c:v>416.71082000000001</c:v>
                </c:pt>
                <c:pt idx="1074">
                  <c:v>403.17858999999999</c:v>
                </c:pt>
                <c:pt idx="1075">
                  <c:v>387.73223999999999</c:v>
                </c:pt>
                <c:pt idx="1076">
                  <c:v>401.00945999999999</c:v>
                </c:pt>
                <c:pt idx="1077">
                  <c:v>406.39458999999999</c:v>
                </c:pt>
                <c:pt idx="1078">
                  <c:v>226.16623000000001</c:v>
                </c:pt>
                <c:pt idx="1079">
                  <c:v>113.89806</c:v>
                </c:pt>
                <c:pt idx="1080">
                  <c:v>111.45927</c:v>
                </c:pt>
                <c:pt idx="1081">
                  <c:v>124.36708</c:v>
                </c:pt>
                <c:pt idx="1082">
                  <c:v>132.05207999999999</c:v>
                </c:pt>
                <c:pt idx="1083">
                  <c:v>42.953845999999999</c:v>
                </c:pt>
                <c:pt idx="1084">
                  <c:v>132.13480000000001</c:v>
                </c:pt>
                <c:pt idx="1085">
                  <c:v>127.46729000000001</c:v>
                </c:pt>
                <c:pt idx="1086">
                  <c:v>135.26575</c:v>
                </c:pt>
                <c:pt idx="1087">
                  <c:v>138.38789</c:v>
                </c:pt>
                <c:pt idx="1088">
                  <c:v>138.97163</c:v>
                </c:pt>
                <c:pt idx="1089">
                  <c:v>132.32692</c:v>
                </c:pt>
                <c:pt idx="1090">
                  <c:v>133.73867999999999</c:v>
                </c:pt>
                <c:pt idx="1091">
                  <c:v>133.14903000000001</c:v>
                </c:pt>
                <c:pt idx="1092">
                  <c:v>128.13654</c:v>
                </c:pt>
                <c:pt idx="1093">
                  <c:v>134.59895</c:v>
                </c:pt>
                <c:pt idx="1094">
                  <c:v>131.70180999999999</c:v>
                </c:pt>
                <c:pt idx="1095">
                  <c:v>131.60013000000001</c:v>
                </c:pt>
                <c:pt idx="1096">
                  <c:v>131.73946000000001</c:v>
                </c:pt>
                <c:pt idx="1097">
                  <c:v>132.49771000000001</c:v>
                </c:pt>
                <c:pt idx="1098">
                  <c:v>133.86981</c:v>
                </c:pt>
                <c:pt idx="1099">
                  <c:v>132.15075999999999</c:v>
                </c:pt>
                <c:pt idx="1100">
                  <c:v>136.31664000000001</c:v>
                </c:pt>
                <c:pt idx="1101">
                  <c:v>218.18742</c:v>
                </c:pt>
                <c:pt idx="1102">
                  <c:v>401.27307000000002</c:v>
                </c:pt>
                <c:pt idx="1103">
                  <c:v>397.51159999999999</c:v>
                </c:pt>
                <c:pt idx="1104">
                  <c:v>383.24853999999999</c:v>
                </c:pt>
                <c:pt idx="1105">
                  <c:v>389.14224000000002</c:v>
                </c:pt>
                <c:pt idx="1106">
                  <c:v>402.85135000000002</c:v>
                </c:pt>
                <c:pt idx="1107">
                  <c:v>438.13382000000001</c:v>
                </c:pt>
                <c:pt idx="1108">
                  <c:v>373.17568999999997</c:v>
                </c:pt>
                <c:pt idx="1109">
                  <c:v>289.14132999999998</c:v>
                </c:pt>
                <c:pt idx="1110">
                  <c:v>399.42361</c:v>
                </c:pt>
                <c:pt idx="1111">
                  <c:v>400.93108999999998</c:v>
                </c:pt>
                <c:pt idx="1112">
                  <c:v>412.81130999999999</c:v>
                </c:pt>
                <c:pt idx="1113">
                  <c:v>398.42180999999999</c:v>
                </c:pt>
                <c:pt idx="1114">
                  <c:v>402.19580000000002</c:v>
                </c:pt>
                <c:pt idx="1115">
                  <c:v>419.61901999999998</c:v>
                </c:pt>
                <c:pt idx="1116">
                  <c:v>406.35214000000002</c:v>
                </c:pt>
                <c:pt idx="1117">
                  <c:v>425.29802999999998</c:v>
                </c:pt>
                <c:pt idx="1118">
                  <c:v>424.30966000000001</c:v>
                </c:pt>
                <c:pt idx="1119">
                  <c:v>429.60500999999999</c:v>
                </c:pt>
                <c:pt idx="1120">
                  <c:v>412.12984999999998</c:v>
                </c:pt>
                <c:pt idx="1121">
                  <c:v>400.42858999999999</c:v>
                </c:pt>
                <c:pt idx="1122">
                  <c:v>414.00702000000001</c:v>
                </c:pt>
                <c:pt idx="1123">
                  <c:v>429.70330999999999</c:v>
                </c:pt>
                <c:pt idx="1124">
                  <c:v>414.09753000000001</c:v>
                </c:pt>
                <c:pt idx="1125">
                  <c:v>395.20461999999998</c:v>
                </c:pt>
                <c:pt idx="1126">
                  <c:v>417.80270000000002</c:v>
                </c:pt>
                <c:pt idx="1127">
                  <c:v>421.17108000000002</c:v>
                </c:pt>
                <c:pt idx="1128">
                  <c:v>393.91705000000002</c:v>
                </c:pt>
                <c:pt idx="1129">
                  <c:v>406.59625</c:v>
                </c:pt>
                <c:pt idx="1130">
                  <c:v>412.97451999999998</c:v>
                </c:pt>
                <c:pt idx="1131">
                  <c:v>412.27492999999998</c:v>
                </c:pt>
                <c:pt idx="1132">
                  <c:v>416.47991999999999</c:v>
                </c:pt>
                <c:pt idx="1133">
                  <c:v>409.29379</c:v>
                </c:pt>
                <c:pt idx="1134">
                  <c:v>394.47185999999999</c:v>
                </c:pt>
                <c:pt idx="1135">
                  <c:v>388.23480000000001</c:v>
                </c:pt>
                <c:pt idx="1136">
                  <c:v>403.36899</c:v>
                </c:pt>
                <c:pt idx="1137">
                  <c:v>391.77679000000001</c:v>
                </c:pt>
                <c:pt idx="1138">
                  <c:v>393.59787</c:v>
                </c:pt>
                <c:pt idx="1139">
                  <c:v>397.92739999999998</c:v>
                </c:pt>
                <c:pt idx="1140">
                  <c:v>404.7627</c:v>
                </c:pt>
                <c:pt idx="1141">
                  <c:v>416.38528000000002</c:v>
                </c:pt>
                <c:pt idx="1142">
                  <c:v>395.48993000000002</c:v>
                </c:pt>
                <c:pt idx="1143">
                  <c:v>387.68430000000001</c:v>
                </c:pt>
                <c:pt idx="1144">
                  <c:v>394.66635000000002</c:v>
                </c:pt>
                <c:pt idx="1145">
                  <c:v>395.01089000000002</c:v>
                </c:pt>
                <c:pt idx="1146">
                  <c:v>388.77283</c:v>
                </c:pt>
                <c:pt idx="1147">
                  <c:v>417.85498000000001</c:v>
                </c:pt>
                <c:pt idx="1148">
                  <c:v>404.59942999999998</c:v>
                </c:pt>
                <c:pt idx="1149">
                  <c:v>410.08233999999999</c:v>
                </c:pt>
                <c:pt idx="1150">
                  <c:v>393.77544999999998</c:v>
                </c:pt>
                <c:pt idx="1151">
                  <c:v>396.82272</c:v>
                </c:pt>
                <c:pt idx="1152">
                  <c:v>407.29329999999999</c:v>
                </c:pt>
                <c:pt idx="1153">
                  <c:v>407.77001999999999</c:v>
                </c:pt>
                <c:pt idx="1154">
                  <c:v>394.22147000000001</c:v>
                </c:pt>
                <c:pt idx="1155">
                  <c:v>394.21129999999999</c:v>
                </c:pt>
                <c:pt idx="1156">
                  <c:v>411.53386999999998</c:v>
                </c:pt>
                <c:pt idx="1157">
                  <c:v>399.02771000000001</c:v>
                </c:pt>
                <c:pt idx="1158">
                  <c:v>391.94977</c:v>
                </c:pt>
                <c:pt idx="1159">
                  <c:v>402.71902</c:v>
                </c:pt>
                <c:pt idx="1160">
                  <c:v>405.97863999999998</c:v>
                </c:pt>
                <c:pt idx="1161">
                  <c:v>397.20526000000001</c:v>
                </c:pt>
                <c:pt idx="1162">
                  <c:v>443.11993000000001</c:v>
                </c:pt>
                <c:pt idx="1163">
                  <c:v>433.85921999999999</c:v>
                </c:pt>
                <c:pt idx="1164">
                  <c:v>393.63677999999999</c:v>
                </c:pt>
                <c:pt idx="1165">
                  <c:v>389.62011999999999</c:v>
                </c:pt>
                <c:pt idx="1166">
                  <c:v>401.41442999999998</c:v>
                </c:pt>
                <c:pt idx="1167">
                  <c:v>404.61953999999997</c:v>
                </c:pt>
                <c:pt idx="1168">
                  <c:v>431.12594999999999</c:v>
                </c:pt>
                <c:pt idx="1169">
                  <c:v>404.75537000000003</c:v>
                </c:pt>
                <c:pt idx="1170">
                  <c:v>413.5206</c:v>
                </c:pt>
                <c:pt idx="1171">
                  <c:v>402.57959</c:v>
                </c:pt>
                <c:pt idx="1172">
                  <c:v>438.47723000000002</c:v>
                </c:pt>
                <c:pt idx="1173">
                  <c:v>410.27643</c:v>
                </c:pt>
                <c:pt idx="1174">
                  <c:v>403.11306999999999</c:v>
                </c:pt>
                <c:pt idx="1175">
                  <c:v>428.29401000000001</c:v>
                </c:pt>
                <c:pt idx="1176">
                  <c:v>436.09969999999998</c:v>
                </c:pt>
                <c:pt idx="1177">
                  <c:v>405.33785999999998</c:v>
                </c:pt>
                <c:pt idx="1178">
                  <c:v>400.62288999999998</c:v>
                </c:pt>
                <c:pt idx="1179">
                  <c:v>422.99248999999998</c:v>
                </c:pt>
                <c:pt idx="1180">
                  <c:v>401.36349000000001</c:v>
                </c:pt>
                <c:pt idx="1181">
                  <c:v>388.35946999999999</c:v>
                </c:pt>
                <c:pt idx="1182">
                  <c:v>424.98975000000002</c:v>
                </c:pt>
                <c:pt idx="1183">
                  <c:v>431.63317999999998</c:v>
                </c:pt>
                <c:pt idx="1184">
                  <c:v>414.24542000000002</c:v>
                </c:pt>
                <c:pt idx="1185">
                  <c:v>401.00635</c:v>
                </c:pt>
                <c:pt idx="1186">
                  <c:v>407.84857</c:v>
                </c:pt>
                <c:pt idx="1187">
                  <c:v>415.91223000000002</c:v>
                </c:pt>
                <c:pt idx="1188">
                  <c:v>416.23455999999999</c:v>
                </c:pt>
                <c:pt idx="1189">
                  <c:v>407.02127000000002</c:v>
                </c:pt>
                <c:pt idx="1190">
                  <c:v>410.53872999999999</c:v>
                </c:pt>
                <c:pt idx="1191">
                  <c:v>388.79586999999998</c:v>
                </c:pt>
                <c:pt idx="1192">
                  <c:v>414.65158000000002</c:v>
                </c:pt>
                <c:pt idx="1193">
                  <c:v>410.28165000000001</c:v>
                </c:pt>
                <c:pt idx="1194">
                  <c:v>392.75011999999998</c:v>
                </c:pt>
                <c:pt idx="1195">
                  <c:v>403.01459</c:v>
                </c:pt>
                <c:pt idx="1196">
                  <c:v>401.09832999999998</c:v>
                </c:pt>
                <c:pt idx="1197">
                  <c:v>405.30617999999998</c:v>
                </c:pt>
                <c:pt idx="1198">
                  <c:v>393.55556999999999</c:v>
                </c:pt>
                <c:pt idx="1199">
                  <c:v>405.73766999999998</c:v>
                </c:pt>
                <c:pt idx="1200">
                  <c:v>434.88538</c:v>
                </c:pt>
                <c:pt idx="1201">
                  <c:v>437.48831000000001</c:v>
                </c:pt>
                <c:pt idx="1202">
                  <c:v>434.59863000000001</c:v>
                </c:pt>
                <c:pt idx="1203">
                  <c:v>436.57144</c:v>
                </c:pt>
                <c:pt idx="1204">
                  <c:v>415.97228999999999</c:v>
                </c:pt>
                <c:pt idx="1205">
                  <c:v>417.72012000000001</c:v>
                </c:pt>
                <c:pt idx="1206">
                  <c:v>408.94952000000001</c:v>
                </c:pt>
                <c:pt idx="1207">
                  <c:v>405.58141999999998</c:v>
                </c:pt>
                <c:pt idx="1208">
                  <c:v>448.17038000000002</c:v>
                </c:pt>
                <c:pt idx="1209">
                  <c:v>406.12302</c:v>
                </c:pt>
                <c:pt idx="1210">
                  <c:v>432.93520999999998</c:v>
                </c:pt>
                <c:pt idx="1211">
                  <c:v>411.93279999999999</c:v>
                </c:pt>
                <c:pt idx="1212">
                  <c:v>419.31357000000003</c:v>
                </c:pt>
                <c:pt idx="1213">
                  <c:v>419.00191999999998</c:v>
                </c:pt>
                <c:pt idx="1214">
                  <c:v>437.06207000000001</c:v>
                </c:pt>
                <c:pt idx="1215">
                  <c:v>473.13659999999999</c:v>
                </c:pt>
                <c:pt idx="1216">
                  <c:v>417.47003000000001</c:v>
                </c:pt>
                <c:pt idx="1217">
                  <c:v>408.36191000000002</c:v>
                </c:pt>
                <c:pt idx="1218">
                  <c:v>425.24319000000003</c:v>
                </c:pt>
                <c:pt idx="1219">
                  <c:v>425.98784999999998</c:v>
                </c:pt>
                <c:pt idx="1220">
                  <c:v>415.95553999999998</c:v>
                </c:pt>
                <c:pt idx="1221">
                  <c:v>431.47564999999997</c:v>
                </c:pt>
                <c:pt idx="1222">
                  <c:v>423.62436000000002</c:v>
                </c:pt>
                <c:pt idx="1223">
                  <c:v>434.00958000000003</c:v>
                </c:pt>
                <c:pt idx="1224">
                  <c:v>418.13763</c:v>
                </c:pt>
                <c:pt idx="1225">
                  <c:v>419.23626999999999</c:v>
                </c:pt>
                <c:pt idx="1226">
                  <c:v>433.98163</c:v>
                </c:pt>
                <c:pt idx="1227">
                  <c:v>414.54336999999998</c:v>
                </c:pt>
                <c:pt idx="1228">
                  <c:v>410.26321000000002</c:v>
                </c:pt>
                <c:pt idx="1229">
                  <c:v>424.15670999999998</c:v>
                </c:pt>
                <c:pt idx="1230">
                  <c:v>446.87887999999998</c:v>
                </c:pt>
                <c:pt idx="1231">
                  <c:v>425.83524</c:v>
                </c:pt>
                <c:pt idx="1232">
                  <c:v>454.65667999999999</c:v>
                </c:pt>
                <c:pt idx="1233">
                  <c:v>423.69351</c:v>
                </c:pt>
                <c:pt idx="1234">
                  <c:v>432.76843000000002</c:v>
                </c:pt>
                <c:pt idx="1235">
                  <c:v>422.80495999999999</c:v>
                </c:pt>
                <c:pt idx="1236">
                  <c:v>441.13776000000001</c:v>
                </c:pt>
                <c:pt idx="1237">
                  <c:v>431.83132999999998</c:v>
                </c:pt>
                <c:pt idx="1238">
                  <c:v>428.70983999999999</c:v>
                </c:pt>
                <c:pt idx="1239">
                  <c:v>417.53818000000001</c:v>
                </c:pt>
                <c:pt idx="1240">
                  <c:v>416.54235999999997</c:v>
                </c:pt>
                <c:pt idx="1241">
                  <c:v>417.28167999999999</c:v>
                </c:pt>
                <c:pt idx="1242">
                  <c:v>415.59652999999997</c:v>
                </c:pt>
                <c:pt idx="1243">
                  <c:v>438.34311000000002</c:v>
                </c:pt>
                <c:pt idx="1244">
                  <c:v>397.35021999999998</c:v>
                </c:pt>
                <c:pt idx="1245">
                  <c:v>404.09102999999999</c:v>
                </c:pt>
                <c:pt idx="1246">
                  <c:v>404.07166000000001</c:v>
                </c:pt>
                <c:pt idx="1247">
                  <c:v>404.16228999999998</c:v>
                </c:pt>
                <c:pt idx="1248">
                  <c:v>423.81509</c:v>
                </c:pt>
                <c:pt idx="1249">
                  <c:v>291.68576000000002</c:v>
                </c:pt>
                <c:pt idx="1250">
                  <c:v>405.62948999999998</c:v>
                </c:pt>
                <c:pt idx="1251">
                  <c:v>416.52454</c:v>
                </c:pt>
                <c:pt idx="1252">
                  <c:v>409.46048000000002</c:v>
                </c:pt>
                <c:pt idx="1253">
                  <c:v>400.64760999999999</c:v>
                </c:pt>
                <c:pt idx="1254">
                  <c:v>400.6105</c:v>
                </c:pt>
                <c:pt idx="1255">
                  <c:v>415.04709000000003</c:v>
                </c:pt>
                <c:pt idx="1256">
                  <c:v>428.83371</c:v>
                </c:pt>
                <c:pt idx="1257">
                  <c:v>446.25958000000003</c:v>
                </c:pt>
                <c:pt idx="1258">
                  <c:v>457.67126000000002</c:v>
                </c:pt>
                <c:pt idx="1259">
                  <c:v>426.80612000000002</c:v>
                </c:pt>
                <c:pt idx="1260">
                  <c:v>414.78674000000001</c:v>
                </c:pt>
                <c:pt idx="1261">
                  <c:v>433.21283</c:v>
                </c:pt>
                <c:pt idx="1262">
                  <c:v>455.95773000000003</c:v>
                </c:pt>
                <c:pt idx="1263">
                  <c:v>443.80779999999999</c:v>
                </c:pt>
                <c:pt idx="1264">
                  <c:v>440.16449</c:v>
                </c:pt>
                <c:pt idx="1265">
                  <c:v>420.81630999999999</c:v>
                </c:pt>
                <c:pt idx="1266">
                  <c:v>433.91530999999998</c:v>
                </c:pt>
                <c:pt idx="1267">
                  <c:v>425.11565999999999</c:v>
                </c:pt>
                <c:pt idx="1268">
                  <c:v>462.36257999999998</c:v>
                </c:pt>
                <c:pt idx="1269">
                  <c:v>401.18572999999998</c:v>
                </c:pt>
                <c:pt idx="1270">
                  <c:v>375.20486</c:v>
                </c:pt>
                <c:pt idx="1271">
                  <c:v>59.114918000000003</c:v>
                </c:pt>
                <c:pt idx="1272">
                  <c:v>429.87463000000002</c:v>
                </c:pt>
                <c:pt idx="1273">
                  <c:v>429.86853000000002</c:v>
                </c:pt>
                <c:pt idx="1274">
                  <c:v>420.34210000000002</c:v>
                </c:pt>
                <c:pt idx="1275">
                  <c:v>419.13065</c:v>
                </c:pt>
                <c:pt idx="1276">
                  <c:v>435.15789999999998</c:v>
                </c:pt>
                <c:pt idx="1277">
                  <c:v>409.60476999999997</c:v>
                </c:pt>
                <c:pt idx="1278">
                  <c:v>405.47606999999999</c:v>
                </c:pt>
                <c:pt idx="1279">
                  <c:v>448.68718999999999</c:v>
                </c:pt>
                <c:pt idx="1280">
                  <c:v>452.45681999999999</c:v>
                </c:pt>
                <c:pt idx="1281">
                  <c:v>453.48291</c:v>
                </c:pt>
                <c:pt idx="1282">
                  <c:v>483.63724000000002</c:v>
                </c:pt>
                <c:pt idx="1283">
                  <c:v>462.92401000000001</c:v>
                </c:pt>
                <c:pt idx="1284">
                  <c:v>467.83587999999997</c:v>
                </c:pt>
                <c:pt idx="1285">
                  <c:v>447.03048999999999</c:v>
                </c:pt>
                <c:pt idx="1286">
                  <c:v>381.93459999999999</c:v>
                </c:pt>
                <c:pt idx="1287">
                  <c:v>350.12581999999998</c:v>
                </c:pt>
                <c:pt idx="1288">
                  <c:v>437.51873999999998</c:v>
                </c:pt>
                <c:pt idx="1289">
                  <c:v>449.89307000000002</c:v>
                </c:pt>
                <c:pt idx="1290">
                  <c:v>446.42468000000002</c:v>
                </c:pt>
                <c:pt idx="1291">
                  <c:v>434.48833999999999</c:v>
                </c:pt>
                <c:pt idx="1292">
                  <c:v>417.35854999999998</c:v>
                </c:pt>
                <c:pt idx="1293">
                  <c:v>425.94031000000001</c:v>
                </c:pt>
                <c:pt idx="1294">
                  <c:v>420.29611</c:v>
                </c:pt>
                <c:pt idx="1295">
                  <c:v>430.46740999999997</c:v>
                </c:pt>
                <c:pt idx="1296">
                  <c:v>432.19821000000002</c:v>
                </c:pt>
                <c:pt idx="1297">
                  <c:v>356.27521000000002</c:v>
                </c:pt>
                <c:pt idx="1298">
                  <c:v>412.02420000000001</c:v>
                </c:pt>
                <c:pt idx="1299">
                  <c:v>415.91663</c:v>
                </c:pt>
                <c:pt idx="1300">
                  <c:v>399.95992999999999</c:v>
                </c:pt>
                <c:pt idx="1301">
                  <c:v>411.5806</c:v>
                </c:pt>
                <c:pt idx="1302">
                  <c:v>430.24032999999997</c:v>
                </c:pt>
                <c:pt idx="1303">
                  <c:v>425.47048999999998</c:v>
                </c:pt>
                <c:pt idx="1304">
                  <c:v>419.81405999999998</c:v>
                </c:pt>
                <c:pt idx="1305">
                  <c:v>421.67288000000002</c:v>
                </c:pt>
                <c:pt idx="1306">
                  <c:v>409.45220999999998</c:v>
                </c:pt>
                <c:pt idx="1307">
                  <c:v>438.81331999999998</c:v>
                </c:pt>
                <c:pt idx="1308">
                  <c:v>462.41275000000002</c:v>
                </c:pt>
                <c:pt idx="1309">
                  <c:v>442.18707000000001</c:v>
                </c:pt>
                <c:pt idx="1310">
                  <c:v>431.22107</c:v>
                </c:pt>
                <c:pt idx="1311">
                  <c:v>458.83539000000002</c:v>
                </c:pt>
                <c:pt idx="1312">
                  <c:v>493.90167000000002</c:v>
                </c:pt>
                <c:pt idx="1313">
                  <c:v>418.69155999999998</c:v>
                </c:pt>
                <c:pt idx="1314">
                  <c:v>412.04401000000001</c:v>
                </c:pt>
                <c:pt idx="1315">
                  <c:v>422.11658</c:v>
                </c:pt>
                <c:pt idx="1316">
                  <c:v>467.16048999999998</c:v>
                </c:pt>
                <c:pt idx="1317">
                  <c:v>450.22723000000002</c:v>
                </c:pt>
                <c:pt idx="1318">
                  <c:v>474.19022000000001</c:v>
                </c:pt>
                <c:pt idx="1319">
                  <c:v>424.72460999999998</c:v>
                </c:pt>
                <c:pt idx="1320">
                  <c:v>452.79041000000001</c:v>
                </c:pt>
                <c:pt idx="1321">
                  <c:v>443.30194</c:v>
                </c:pt>
                <c:pt idx="1322">
                  <c:v>506.03899999999999</c:v>
                </c:pt>
                <c:pt idx="1323">
                  <c:v>455.73523</c:v>
                </c:pt>
                <c:pt idx="1324">
                  <c:v>418.94481999999999</c:v>
                </c:pt>
                <c:pt idx="1325">
                  <c:v>425.58774</c:v>
                </c:pt>
                <c:pt idx="1326">
                  <c:v>420.09548999999998</c:v>
                </c:pt>
                <c:pt idx="1327">
                  <c:v>438.28847999999999</c:v>
                </c:pt>
                <c:pt idx="1328">
                  <c:v>427.95938000000001</c:v>
                </c:pt>
                <c:pt idx="1329">
                  <c:v>428.32483000000002</c:v>
                </c:pt>
                <c:pt idx="1330">
                  <c:v>424.31522000000001</c:v>
                </c:pt>
                <c:pt idx="1331">
                  <c:v>426.88702000000001</c:v>
                </c:pt>
                <c:pt idx="1332">
                  <c:v>414.61407000000003</c:v>
                </c:pt>
                <c:pt idx="1333">
                  <c:v>417.41338999999999</c:v>
                </c:pt>
                <c:pt idx="1334">
                  <c:v>415.13164999999998</c:v>
                </c:pt>
                <c:pt idx="1335">
                  <c:v>427.61959999999999</c:v>
                </c:pt>
                <c:pt idx="1336">
                  <c:v>431.87808000000001</c:v>
                </c:pt>
                <c:pt idx="1337">
                  <c:v>403.45089999999999</c:v>
                </c:pt>
                <c:pt idx="1338">
                  <c:v>269.21420000000001</c:v>
                </c:pt>
                <c:pt idx="1339">
                  <c:v>426.56601000000001</c:v>
                </c:pt>
                <c:pt idx="1340">
                  <c:v>411.42822000000001</c:v>
                </c:pt>
                <c:pt idx="1341">
                  <c:v>421.98065000000003</c:v>
                </c:pt>
                <c:pt idx="1342">
                  <c:v>481.22237999999999</c:v>
                </c:pt>
                <c:pt idx="1343">
                  <c:v>453.40643</c:v>
                </c:pt>
                <c:pt idx="1344">
                  <c:v>442.27728000000002</c:v>
                </c:pt>
                <c:pt idx="1345">
                  <c:v>415.97223000000002</c:v>
                </c:pt>
                <c:pt idx="1346">
                  <c:v>406.98250999999999</c:v>
                </c:pt>
                <c:pt idx="1347">
                  <c:v>416.18747000000002</c:v>
                </c:pt>
                <c:pt idx="1348">
                  <c:v>414.80194</c:v>
                </c:pt>
                <c:pt idx="1349">
                  <c:v>429.21001999999999</c:v>
                </c:pt>
                <c:pt idx="1350">
                  <c:v>431.20889</c:v>
                </c:pt>
                <c:pt idx="1351">
                  <c:v>425.25445999999999</c:v>
                </c:pt>
                <c:pt idx="1352">
                  <c:v>431.91946000000002</c:v>
                </c:pt>
                <c:pt idx="1353">
                  <c:v>430.76956000000001</c:v>
                </c:pt>
                <c:pt idx="1354">
                  <c:v>385.66678000000002</c:v>
                </c:pt>
                <c:pt idx="1355">
                  <c:v>409.01483000000002</c:v>
                </c:pt>
                <c:pt idx="1356">
                  <c:v>409.65332000000001</c:v>
                </c:pt>
                <c:pt idx="1357">
                  <c:v>408.53287</c:v>
                </c:pt>
                <c:pt idx="1358">
                  <c:v>422.00371999999999</c:v>
                </c:pt>
                <c:pt idx="1359">
                  <c:v>411.78644000000003</c:v>
                </c:pt>
                <c:pt idx="1360">
                  <c:v>354.42025999999998</c:v>
                </c:pt>
                <c:pt idx="1361">
                  <c:v>413.48898000000003</c:v>
                </c:pt>
                <c:pt idx="1362">
                  <c:v>404.62099999999998</c:v>
                </c:pt>
                <c:pt idx="1363">
                  <c:v>369.67664000000002</c:v>
                </c:pt>
                <c:pt idx="1364">
                  <c:v>396.73403999999999</c:v>
                </c:pt>
                <c:pt idx="1365">
                  <c:v>243.07056</c:v>
                </c:pt>
                <c:pt idx="1366">
                  <c:v>49.441291999999997</c:v>
                </c:pt>
                <c:pt idx="1367">
                  <c:v>413.95211999999998</c:v>
                </c:pt>
                <c:pt idx="1368">
                  <c:v>427.82531999999998</c:v>
                </c:pt>
                <c:pt idx="1369">
                  <c:v>355.83148</c:v>
                </c:pt>
                <c:pt idx="1370">
                  <c:v>63.543151999999999</c:v>
                </c:pt>
                <c:pt idx="1371">
                  <c:v>399.24786</c:v>
                </c:pt>
                <c:pt idx="1372">
                  <c:v>399.67572000000001</c:v>
                </c:pt>
                <c:pt idx="1373">
                  <c:v>369.31835999999998</c:v>
                </c:pt>
                <c:pt idx="1374">
                  <c:v>395.87759</c:v>
                </c:pt>
                <c:pt idx="1375">
                  <c:v>385.80826000000002</c:v>
                </c:pt>
                <c:pt idx="1376">
                  <c:v>400.26168999999999</c:v>
                </c:pt>
                <c:pt idx="1377">
                  <c:v>390.55344000000002</c:v>
                </c:pt>
                <c:pt idx="1378">
                  <c:v>380.85888999999997</c:v>
                </c:pt>
                <c:pt idx="1379">
                  <c:v>296.83224000000001</c:v>
                </c:pt>
                <c:pt idx="1380">
                  <c:v>387.06693000000001</c:v>
                </c:pt>
                <c:pt idx="1381">
                  <c:v>375.3605</c:v>
                </c:pt>
                <c:pt idx="1382">
                  <c:v>397.04556000000002</c:v>
                </c:pt>
                <c:pt idx="1383">
                  <c:v>352.89780000000002</c:v>
                </c:pt>
                <c:pt idx="1384">
                  <c:v>385.24014</c:v>
                </c:pt>
                <c:pt idx="1385">
                  <c:v>380.98122999999998</c:v>
                </c:pt>
                <c:pt idx="1386">
                  <c:v>398.57339000000002</c:v>
                </c:pt>
                <c:pt idx="1387">
                  <c:v>404.58044000000001</c:v>
                </c:pt>
                <c:pt idx="1388">
                  <c:v>389.30178999999998</c:v>
                </c:pt>
                <c:pt idx="1389">
                  <c:v>390.05050999999997</c:v>
                </c:pt>
                <c:pt idx="1390">
                  <c:v>393.40197999999998</c:v>
                </c:pt>
                <c:pt idx="1391">
                  <c:v>390.13385</c:v>
                </c:pt>
                <c:pt idx="1392">
                  <c:v>387.27990999999997</c:v>
                </c:pt>
                <c:pt idx="1393">
                  <c:v>388.69315</c:v>
                </c:pt>
                <c:pt idx="1394">
                  <c:v>393.55457000000001</c:v>
                </c:pt>
                <c:pt idx="1395">
                  <c:v>398.44772</c:v>
                </c:pt>
                <c:pt idx="1396">
                  <c:v>397.90244000000001</c:v>
                </c:pt>
                <c:pt idx="1397">
                  <c:v>406.08908000000002</c:v>
                </c:pt>
                <c:pt idx="1398">
                  <c:v>397.52676000000002</c:v>
                </c:pt>
                <c:pt idx="1399">
                  <c:v>389.4418</c:v>
                </c:pt>
                <c:pt idx="1400">
                  <c:v>394.4375</c:v>
                </c:pt>
                <c:pt idx="1401">
                  <c:v>391.37112000000002</c:v>
                </c:pt>
                <c:pt idx="1402">
                  <c:v>389.43567000000002</c:v>
                </c:pt>
                <c:pt idx="1403">
                  <c:v>380.74914999999999</c:v>
                </c:pt>
                <c:pt idx="1404">
                  <c:v>384.52301</c:v>
                </c:pt>
                <c:pt idx="1405">
                  <c:v>399.95193</c:v>
                </c:pt>
                <c:pt idx="1406">
                  <c:v>395.77127000000002</c:v>
                </c:pt>
                <c:pt idx="1407">
                  <c:v>391.38132000000002</c:v>
                </c:pt>
                <c:pt idx="1408">
                  <c:v>381.78161999999998</c:v>
                </c:pt>
                <c:pt idx="1409">
                  <c:v>394.02215999999999</c:v>
                </c:pt>
                <c:pt idx="1410">
                  <c:v>406.44051999999999</c:v>
                </c:pt>
                <c:pt idx="1411">
                  <c:v>399.45618000000002</c:v>
                </c:pt>
                <c:pt idx="1412">
                  <c:v>402.90051</c:v>
                </c:pt>
                <c:pt idx="1413">
                  <c:v>391.01566000000003</c:v>
                </c:pt>
                <c:pt idx="1414">
                  <c:v>387.83078</c:v>
                </c:pt>
                <c:pt idx="1415">
                  <c:v>395.88504</c:v>
                </c:pt>
                <c:pt idx="1416">
                  <c:v>395.5976</c:v>
                </c:pt>
                <c:pt idx="1417">
                  <c:v>397.73687999999999</c:v>
                </c:pt>
                <c:pt idx="1418">
                  <c:v>381.17804000000001</c:v>
                </c:pt>
                <c:pt idx="1419">
                  <c:v>380.17038000000002</c:v>
                </c:pt>
                <c:pt idx="1420">
                  <c:v>382.08282000000003</c:v>
                </c:pt>
                <c:pt idx="1421">
                  <c:v>377.94617</c:v>
                </c:pt>
                <c:pt idx="1422">
                  <c:v>380.84854000000001</c:v>
                </c:pt>
                <c:pt idx="1423">
                  <c:v>373.61748999999998</c:v>
                </c:pt>
                <c:pt idx="1424">
                  <c:v>389.09246999999999</c:v>
                </c:pt>
                <c:pt idx="1425">
                  <c:v>405.45296999999999</c:v>
                </c:pt>
                <c:pt idx="1426">
                  <c:v>404.27733999999998</c:v>
                </c:pt>
                <c:pt idx="1427">
                  <c:v>391.40343999999999</c:v>
                </c:pt>
                <c:pt idx="1428">
                  <c:v>398.83908000000002</c:v>
                </c:pt>
                <c:pt idx="1429">
                  <c:v>387.45602000000002</c:v>
                </c:pt>
                <c:pt idx="1430">
                  <c:v>386.58005000000003</c:v>
                </c:pt>
                <c:pt idx="1431">
                  <c:v>385.74615</c:v>
                </c:pt>
                <c:pt idx="1432">
                  <c:v>393.95969000000002</c:v>
                </c:pt>
                <c:pt idx="1433">
                  <c:v>386.96395999999999</c:v>
                </c:pt>
                <c:pt idx="1434">
                  <c:v>392.76366999999999</c:v>
                </c:pt>
                <c:pt idx="1435">
                  <c:v>389.41347999999999</c:v>
                </c:pt>
                <c:pt idx="1436">
                  <c:v>392.63074</c:v>
                </c:pt>
                <c:pt idx="1437">
                  <c:v>398.01575000000003</c:v>
                </c:pt>
                <c:pt idx="1438">
                  <c:v>378.65204</c:v>
                </c:pt>
                <c:pt idx="1439">
                  <c:v>389.17043999999999</c:v>
                </c:pt>
                <c:pt idx="1440">
                  <c:v>393.53397000000001</c:v>
                </c:pt>
                <c:pt idx="1441">
                  <c:v>393.55139000000003</c:v>
                </c:pt>
                <c:pt idx="1442">
                  <c:v>384.59622000000002</c:v>
                </c:pt>
                <c:pt idx="1443">
                  <c:v>385.90096999999997</c:v>
                </c:pt>
                <c:pt idx="1444">
                  <c:v>387.21706999999998</c:v>
                </c:pt>
                <c:pt idx="1445">
                  <c:v>377.17464999999999</c:v>
                </c:pt>
                <c:pt idx="1446">
                  <c:v>387.78386999999998</c:v>
                </c:pt>
                <c:pt idx="1447">
                  <c:v>379.88524999999998</c:v>
                </c:pt>
                <c:pt idx="1448">
                  <c:v>393.05477999999999</c:v>
                </c:pt>
                <c:pt idx="1449">
                  <c:v>378.48083000000003</c:v>
                </c:pt>
                <c:pt idx="1450">
                  <c:v>386.60921999999999</c:v>
                </c:pt>
                <c:pt idx="1451">
                  <c:v>382.55446999999998</c:v>
                </c:pt>
                <c:pt idx="1452">
                  <c:v>401.85480000000001</c:v>
                </c:pt>
                <c:pt idx="1453">
                  <c:v>398.16350999999997</c:v>
                </c:pt>
                <c:pt idx="1454">
                  <c:v>395.14470999999998</c:v>
                </c:pt>
                <c:pt idx="1455">
                  <c:v>386.90271000000001</c:v>
                </c:pt>
                <c:pt idx="1456">
                  <c:v>371.28320000000002</c:v>
                </c:pt>
                <c:pt idx="1457">
                  <c:v>369.06921</c:v>
                </c:pt>
                <c:pt idx="1458">
                  <c:v>381.19382000000002</c:v>
                </c:pt>
                <c:pt idx="1459">
                  <c:v>399.12468999999999</c:v>
                </c:pt>
                <c:pt idx="1460">
                  <c:v>384.39715999999999</c:v>
                </c:pt>
                <c:pt idx="1461">
                  <c:v>393.76369999999997</c:v>
                </c:pt>
                <c:pt idx="1462">
                  <c:v>389.7475</c:v>
                </c:pt>
                <c:pt idx="1463">
                  <c:v>392.88882000000001</c:v>
                </c:pt>
                <c:pt idx="1464">
                  <c:v>398.48212000000001</c:v>
                </c:pt>
                <c:pt idx="1465">
                  <c:v>171.88101</c:v>
                </c:pt>
                <c:pt idx="1466">
                  <c:v>382.62637000000001</c:v>
                </c:pt>
                <c:pt idx="1467">
                  <c:v>397.36270000000002</c:v>
                </c:pt>
                <c:pt idx="1468">
                  <c:v>386.14343000000002</c:v>
                </c:pt>
                <c:pt idx="1469">
                  <c:v>377.64346</c:v>
                </c:pt>
                <c:pt idx="1470">
                  <c:v>385.48302999999999</c:v>
                </c:pt>
                <c:pt idx="1471">
                  <c:v>382.49545000000001</c:v>
                </c:pt>
                <c:pt idx="1472">
                  <c:v>388.72512999999998</c:v>
                </c:pt>
                <c:pt idx="1473">
                  <c:v>386.58859000000001</c:v>
                </c:pt>
                <c:pt idx="1474">
                  <c:v>388.38961999999998</c:v>
                </c:pt>
                <c:pt idx="1475">
                  <c:v>401.03329000000002</c:v>
                </c:pt>
                <c:pt idx="1476">
                  <c:v>390.56612999999999</c:v>
                </c:pt>
                <c:pt idx="1477">
                  <c:v>382.11032</c:v>
                </c:pt>
                <c:pt idx="1478">
                  <c:v>392.96105999999997</c:v>
                </c:pt>
                <c:pt idx="1479">
                  <c:v>316.30554000000001</c:v>
                </c:pt>
                <c:pt idx="1480">
                  <c:v>388.26459</c:v>
                </c:pt>
                <c:pt idx="1481">
                  <c:v>404.7045</c:v>
                </c:pt>
                <c:pt idx="1482">
                  <c:v>395.23611</c:v>
                </c:pt>
                <c:pt idx="1483">
                  <c:v>382.18651999999997</c:v>
                </c:pt>
                <c:pt idx="1484">
                  <c:v>389.79363999999998</c:v>
                </c:pt>
                <c:pt idx="1485">
                  <c:v>383.22766000000001</c:v>
                </c:pt>
                <c:pt idx="1486">
                  <c:v>391.70978000000002</c:v>
                </c:pt>
                <c:pt idx="1487">
                  <c:v>387.91824000000003</c:v>
                </c:pt>
                <c:pt idx="1488">
                  <c:v>385.54248000000001</c:v>
                </c:pt>
                <c:pt idx="1489">
                  <c:v>374.05417</c:v>
                </c:pt>
                <c:pt idx="1490">
                  <c:v>391.17583999999999</c:v>
                </c:pt>
                <c:pt idx="1491">
                  <c:v>374.06265000000002</c:v>
                </c:pt>
                <c:pt idx="1492">
                  <c:v>384.68651999999997</c:v>
                </c:pt>
                <c:pt idx="1493">
                  <c:v>387.12006000000002</c:v>
                </c:pt>
                <c:pt idx="1494">
                  <c:v>397.29428000000001</c:v>
                </c:pt>
                <c:pt idx="1495">
                  <c:v>386.64139</c:v>
                </c:pt>
                <c:pt idx="1496">
                  <c:v>399.96172999999999</c:v>
                </c:pt>
                <c:pt idx="1497">
                  <c:v>395.42151000000001</c:v>
                </c:pt>
                <c:pt idx="1498">
                  <c:v>392.30333999999999</c:v>
                </c:pt>
                <c:pt idx="1499">
                  <c:v>396.60025000000002</c:v>
                </c:pt>
                <c:pt idx="1500">
                  <c:v>385.82632000000001</c:v>
                </c:pt>
                <c:pt idx="1501">
                  <c:v>389.60097999999999</c:v>
                </c:pt>
                <c:pt idx="1502">
                  <c:v>388.1524</c:v>
                </c:pt>
                <c:pt idx="1503">
                  <c:v>404.02780000000001</c:v>
                </c:pt>
                <c:pt idx="1504">
                  <c:v>405.10759999999999</c:v>
                </c:pt>
                <c:pt idx="1505">
                  <c:v>384.08112</c:v>
                </c:pt>
                <c:pt idx="1506">
                  <c:v>391.30219</c:v>
                </c:pt>
                <c:pt idx="1507">
                  <c:v>391.00997999999998</c:v>
                </c:pt>
                <c:pt idx="1508">
                  <c:v>380.22937000000002</c:v>
                </c:pt>
                <c:pt idx="1509">
                  <c:v>391.56723</c:v>
                </c:pt>
                <c:pt idx="1510">
                  <c:v>393.11664000000002</c:v>
                </c:pt>
                <c:pt idx="1511">
                  <c:v>399.36532999999997</c:v>
                </c:pt>
                <c:pt idx="1512">
                  <c:v>398.85422</c:v>
                </c:pt>
                <c:pt idx="1513">
                  <c:v>409.78293000000002</c:v>
                </c:pt>
                <c:pt idx="1514">
                  <c:v>192.12436</c:v>
                </c:pt>
                <c:pt idx="1515">
                  <c:v>183.77961999999999</c:v>
                </c:pt>
                <c:pt idx="1516">
                  <c:v>339.91280999999998</c:v>
                </c:pt>
                <c:pt idx="1517">
                  <c:v>368.25412</c:v>
                </c:pt>
                <c:pt idx="1518">
                  <c:v>127.19801</c:v>
                </c:pt>
                <c:pt idx="1519">
                  <c:v>384.66604999999998</c:v>
                </c:pt>
                <c:pt idx="1520">
                  <c:v>400.15343999999999</c:v>
                </c:pt>
                <c:pt idx="1521">
                  <c:v>399.70456000000001</c:v>
                </c:pt>
                <c:pt idx="1522">
                  <c:v>407.69927999999999</c:v>
                </c:pt>
                <c:pt idx="1523">
                  <c:v>406.16424999999998</c:v>
                </c:pt>
                <c:pt idx="1524">
                  <c:v>405.43790000000001</c:v>
                </c:pt>
                <c:pt idx="1525">
                  <c:v>390.48172</c:v>
                </c:pt>
                <c:pt idx="1526">
                  <c:v>399.71544999999998</c:v>
                </c:pt>
                <c:pt idx="1527">
                  <c:v>48.586230999999998</c:v>
                </c:pt>
                <c:pt idx="1528">
                  <c:v>30.082623999999999</c:v>
                </c:pt>
                <c:pt idx="1529">
                  <c:v>384.04415999999998</c:v>
                </c:pt>
                <c:pt idx="1530">
                  <c:v>393.85491999999999</c:v>
                </c:pt>
                <c:pt idx="1531">
                  <c:v>402.46132999999998</c:v>
                </c:pt>
                <c:pt idx="1532">
                  <c:v>394.15368999999998</c:v>
                </c:pt>
                <c:pt idx="1533">
                  <c:v>364.23779000000002</c:v>
                </c:pt>
                <c:pt idx="1534">
                  <c:v>429.09075999999999</c:v>
                </c:pt>
                <c:pt idx="1535">
                  <c:v>411.22223000000002</c:v>
                </c:pt>
                <c:pt idx="1536">
                  <c:v>413.15744000000001</c:v>
                </c:pt>
                <c:pt idx="1537">
                  <c:v>400.48077000000001</c:v>
                </c:pt>
                <c:pt idx="1538">
                  <c:v>271.17245000000003</c:v>
                </c:pt>
                <c:pt idx="1539">
                  <c:v>388.45846999999998</c:v>
                </c:pt>
                <c:pt idx="1540">
                  <c:v>393.94412</c:v>
                </c:pt>
                <c:pt idx="1541">
                  <c:v>388.91980000000001</c:v>
                </c:pt>
                <c:pt idx="1542">
                  <c:v>388.5788</c:v>
                </c:pt>
                <c:pt idx="1543">
                  <c:v>408.14470999999998</c:v>
                </c:pt>
                <c:pt idx="1544">
                  <c:v>187.42694</c:v>
                </c:pt>
                <c:pt idx="1545">
                  <c:v>366.07702999999998</c:v>
                </c:pt>
                <c:pt idx="1546">
                  <c:v>370.12607000000003</c:v>
                </c:pt>
                <c:pt idx="1547">
                  <c:v>318.89702999999997</c:v>
                </c:pt>
                <c:pt idx="1548">
                  <c:v>390.35372999999998</c:v>
                </c:pt>
                <c:pt idx="1549">
                  <c:v>374.62020999999999</c:v>
                </c:pt>
                <c:pt idx="1550">
                  <c:v>392.31124999999997</c:v>
                </c:pt>
                <c:pt idx="1551">
                  <c:v>404.06569999999999</c:v>
                </c:pt>
                <c:pt idx="1552">
                  <c:v>398.19326999999998</c:v>
                </c:pt>
                <c:pt idx="1553">
                  <c:v>394.81554999999997</c:v>
                </c:pt>
                <c:pt idx="1554">
                  <c:v>396.65102999999999</c:v>
                </c:pt>
                <c:pt idx="1555">
                  <c:v>398.19839000000002</c:v>
                </c:pt>
                <c:pt idx="1556">
                  <c:v>393.60379</c:v>
                </c:pt>
                <c:pt idx="1557">
                  <c:v>386.33217999999999</c:v>
                </c:pt>
                <c:pt idx="1558">
                  <c:v>393.38727</c:v>
                </c:pt>
                <c:pt idx="1559">
                  <c:v>395.59589</c:v>
                </c:pt>
                <c:pt idx="1560">
                  <c:v>390.84298999999999</c:v>
                </c:pt>
                <c:pt idx="1561">
                  <c:v>391.19335999999998</c:v>
                </c:pt>
                <c:pt idx="1562">
                  <c:v>390.25922000000003</c:v>
                </c:pt>
                <c:pt idx="1563">
                  <c:v>404.45290999999997</c:v>
                </c:pt>
                <c:pt idx="1564">
                  <c:v>397.82763999999997</c:v>
                </c:pt>
                <c:pt idx="1565">
                  <c:v>238.32426000000001</c:v>
                </c:pt>
                <c:pt idx="1566">
                  <c:v>279.84807999999998</c:v>
                </c:pt>
                <c:pt idx="1567">
                  <c:v>165.23580999999999</c:v>
                </c:pt>
                <c:pt idx="1568">
                  <c:v>375.76190000000003</c:v>
                </c:pt>
                <c:pt idx="1569">
                  <c:v>382.74887000000001</c:v>
                </c:pt>
                <c:pt idx="1570">
                  <c:v>390.04665999999997</c:v>
                </c:pt>
                <c:pt idx="1571">
                  <c:v>322.61243000000002</c:v>
                </c:pt>
                <c:pt idx="1572">
                  <c:v>391.64141999999998</c:v>
                </c:pt>
                <c:pt idx="1573">
                  <c:v>254.74773999999999</c:v>
                </c:pt>
                <c:pt idx="1574">
                  <c:v>349.15676999999999</c:v>
                </c:pt>
                <c:pt idx="1575">
                  <c:v>381.18655000000001</c:v>
                </c:pt>
                <c:pt idx="1576">
                  <c:v>380.66924999999998</c:v>
                </c:pt>
                <c:pt idx="1577">
                  <c:v>368.79608000000002</c:v>
                </c:pt>
                <c:pt idx="1578">
                  <c:v>251.33324999999999</c:v>
                </c:pt>
                <c:pt idx="1579">
                  <c:v>388.25155999999998</c:v>
                </c:pt>
                <c:pt idx="1580">
                  <c:v>397.00448999999998</c:v>
                </c:pt>
                <c:pt idx="1581">
                  <c:v>404.17856</c:v>
                </c:pt>
                <c:pt idx="1582">
                  <c:v>333.94296000000003</c:v>
                </c:pt>
                <c:pt idx="1583">
                  <c:v>349.91363999999999</c:v>
                </c:pt>
                <c:pt idx="1584">
                  <c:v>383.03719999999998</c:v>
                </c:pt>
                <c:pt idx="1585">
                  <c:v>374.52355999999997</c:v>
                </c:pt>
                <c:pt idx="1586">
                  <c:v>389.35144000000003</c:v>
                </c:pt>
                <c:pt idx="1587">
                  <c:v>414.10162000000003</c:v>
                </c:pt>
                <c:pt idx="1588">
                  <c:v>401.36896000000002</c:v>
                </c:pt>
                <c:pt idx="1589">
                  <c:v>384.94607999999999</c:v>
                </c:pt>
                <c:pt idx="1590">
                  <c:v>385.77249</c:v>
                </c:pt>
                <c:pt idx="1591">
                  <c:v>382.58794999999998</c:v>
                </c:pt>
                <c:pt idx="1592">
                  <c:v>374.82785000000001</c:v>
                </c:pt>
                <c:pt idx="1593">
                  <c:v>368.96929999999998</c:v>
                </c:pt>
                <c:pt idx="1594">
                  <c:v>368.79329999999999</c:v>
                </c:pt>
                <c:pt idx="1595">
                  <c:v>384.43423000000001</c:v>
                </c:pt>
                <c:pt idx="1596">
                  <c:v>399.51260000000002</c:v>
                </c:pt>
                <c:pt idx="1597">
                  <c:v>430.51004</c:v>
                </c:pt>
                <c:pt idx="1598">
                  <c:v>401.48453000000001</c:v>
                </c:pt>
                <c:pt idx="1599">
                  <c:v>391.43518</c:v>
                </c:pt>
                <c:pt idx="1600">
                  <c:v>395.75301999999999</c:v>
                </c:pt>
                <c:pt idx="1601">
                  <c:v>364.50153</c:v>
                </c:pt>
                <c:pt idx="1602">
                  <c:v>386.75720000000001</c:v>
                </c:pt>
                <c:pt idx="1603">
                  <c:v>387.01736</c:v>
                </c:pt>
                <c:pt idx="1604">
                  <c:v>378.40964000000002</c:v>
                </c:pt>
                <c:pt idx="1605">
                  <c:v>376.16469999999998</c:v>
                </c:pt>
                <c:pt idx="1606">
                  <c:v>374.358</c:v>
                </c:pt>
                <c:pt idx="1607">
                  <c:v>387.63583</c:v>
                </c:pt>
                <c:pt idx="1608">
                  <c:v>389.18844999999999</c:v>
                </c:pt>
                <c:pt idx="1609">
                  <c:v>381.95389</c:v>
                </c:pt>
                <c:pt idx="1610">
                  <c:v>371.82067999999998</c:v>
                </c:pt>
                <c:pt idx="1611">
                  <c:v>386.51864999999998</c:v>
                </c:pt>
                <c:pt idx="1612">
                  <c:v>385.72255999999999</c:v>
                </c:pt>
                <c:pt idx="1613">
                  <c:v>379.89807000000002</c:v>
                </c:pt>
                <c:pt idx="1614">
                  <c:v>377.06450999999998</c:v>
                </c:pt>
                <c:pt idx="1615">
                  <c:v>373.02505000000002</c:v>
                </c:pt>
                <c:pt idx="1616">
                  <c:v>389.57767000000001</c:v>
                </c:pt>
                <c:pt idx="1617">
                  <c:v>385.74225000000001</c:v>
                </c:pt>
                <c:pt idx="1618">
                  <c:v>378.55783000000002</c:v>
                </c:pt>
                <c:pt idx="1619">
                  <c:v>380.63333</c:v>
                </c:pt>
                <c:pt idx="1620">
                  <c:v>374.75725999999997</c:v>
                </c:pt>
                <c:pt idx="1621">
                  <c:v>366.97421000000003</c:v>
                </c:pt>
                <c:pt idx="1622">
                  <c:v>366.31542999999999</c:v>
                </c:pt>
                <c:pt idx="1623">
                  <c:v>378.98288000000002</c:v>
                </c:pt>
                <c:pt idx="1624">
                  <c:v>382.17788999999999</c:v>
                </c:pt>
                <c:pt idx="1625">
                  <c:v>380.35946999999999</c:v>
                </c:pt>
                <c:pt idx="1626">
                  <c:v>368.51956000000001</c:v>
                </c:pt>
                <c:pt idx="1627">
                  <c:v>375.93169999999998</c:v>
                </c:pt>
                <c:pt idx="1628">
                  <c:v>390.70996000000002</c:v>
                </c:pt>
                <c:pt idx="1629">
                  <c:v>380.13004000000001</c:v>
                </c:pt>
                <c:pt idx="1630">
                  <c:v>384.55038000000002</c:v>
                </c:pt>
                <c:pt idx="1631">
                  <c:v>384.22726</c:v>
                </c:pt>
                <c:pt idx="1632">
                  <c:v>386.42441000000002</c:v>
                </c:pt>
                <c:pt idx="1633">
                  <c:v>382.87347</c:v>
                </c:pt>
                <c:pt idx="1634">
                  <c:v>400.30392000000001</c:v>
                </c:pt>
                <c:pt idx="1635">
                  <c:v>385.19974000000002</c:v>
                </c:pt>
                <c:pt idx="1636">
                  <c:v>385.18866000000003</c:v>
                </c:pt>
                <c:pt idx="1637">
                  <c:v>384.91363999999999</c:v>
                </c:pt>
                <c:pt idx="1638">
                  <c:v>389.13589000000002</c:v>
                </c:pt>
                <c:pt idx="1639">
                  <c:v>383.87482</c:v>
                </c:pt>
                <c:pt idx="1640">
                  <c:v>392.65555000000001</c:v>
                </c:pt>
                <c:pt idx="1641">
                  <c:v>401.68313999999998</c:v>
                </c:pt>
                <c:pt idx="1642">
                  <c:v>325.28674000000001</c:v>
                </c:pt>
                <c:pt idx="1643">
                  <c:v>368.83611999999999</c:v>
                </c:pt>
                <c:pt idx="1644">
                  <c:v>29.438027999999999</c:v>
                </c:pt>
                <c:pt idx="1645">
                  <c:v>0.58565849000000003</c:v>
                </c:pt>
                <c:pt idx="1646">
                  <c:v>138.15092000000001</c:v>
                </c:pt>
                <c:pt idx="1647">
                  <c:v>304.29964999999999</c:v>
                </c:pt>
                <c:pt idx="1648">
                  <c:v>159.45738</c:v>
                </c:pt>
                <c:pt idx="1649">
                  <c:v>401.61777000000001</c:v>
                </c:pt>
                <c:pt idx="1650">
                  <c:v>403.30651999999998</c:v>
                </c:pt>
                <c:pt idx="1651">
                  <c:v>394.45224000000002</c:v>
                </c:pt>
                <c:pt idx="1652">
                  <c:v>383.35046</c:v>
                </c:pt>
                <c:pt idx="1653">
                  <c:v>398.89816000000002</c:v>
                </c:pt>
                <c:pt idx="1654">
                  <c:v>391.12349999999998</c:v>
                </c:pt>
                <c:pt idx="1655">
                  <c:v>389.52429000000001</c:v>
                </c:pt>
                <c:pt idx="1656">
                  <c:v>387.49511999999999</c:v>
                </c:pt>
                <c:pt idx="1657">
                  <c:v>383.52145000000002</c:v>
                </c:pt>
                <c:pt idx="1658">
                  <c:v>393.41959000000003</c:v>
                </c:pt>
                <c:pt idx="1659">
                  <c:v>314.12725999999998</c:v>
                </c:pt>
                <c:pt idx="1660">
                  <c:v>363.05246</c:v>
                </c:pt>
                <c:pt idx="1661">
                  <c:v>409.74347</c:v>
                </c:pt>
                <c:pt idx="1662">
                  <c:v>387.23244999999997</c:v>
                </c:pt>
                <c:pt idx="1663">
                  <c:v>411.43265000000002</c:v>
                </c:pt>
                <c:pt idx="1664">
                  <c:v>392.46316999999999</c:v>
                </c:pt>
                <c:pt idx="1665">
                  <c:v>406.73739999999998</c:v>
                </c:pt>
                <c:pt idx="1666">
                  <c:v>416.79410000000001</c:v>
                </c:pt>
                <c:pt idx="1667">
                  <c:v>212.25847999999999</c:v>
                </c:pt>
                <c:pt idx="1668">
                  <c:v>385.73145</c:v>
                </c:pt>
                <c:pt idx="1669">
                  <c:v>388.04181</c:v>
                </c:pt>
                <c:pt idx="1670">
                  <c:v>382.04507000000001</c:v>
                </c:pt>
                <c:pt idx="1671">
                  <c:v>375.13202000000001</c:v>
                </c:pt>
                <c:pt idx="1672">
                  <c:v>354.81668000000002</c:v>
                </c:pt>
                <c:pt idx="1673">
                  <c:v>347.58904999999999</c:v>
                </c:pt>
                <c:pt idx="1674">
                  <c:v>411.80106000000001</c:v>
                </c:pt>
                <c:pt idx="1675">
                  <c:v>173.04554999999999</c:v>
                </c:pt>
                <c:pt idx="1676">
                  <c:v>257.45528999999999</c:v>
                </c:pt>
                <c:pt idx="1677">
                  <c:v>0.89620458999999997</c:v>
                </c:pt>
                <c:pt idx="1678">
                  <c:v>304.04849000000002</c:v>
                </c:pt>
                <c:pt idx="1679">
                  <c:v>413.91876000000002</c:v>
                </c:pt>
                <c:pt idx="1680">
                  <c:v>379.45119999999997</c:v>
                </c:pt>
                <c:pt idx="1681">
                  <c:v>338.15926999999999</c:v>
                </c:pt>
                <c:pt idx="1682">
                  <c:v>394.44913000000003</c:v>
                </c:pt>
                <c:pt idx="1683">
                  <c:v>20.866492999999998</c:v>
                </c:pt>
                <c:pt idx="1684">
                  <c:v>217.04343</c:v>
                </c:pt>
                <c:pt idx="1685">
                  <c:v>341.03118999999998</c:v>
                </c:pt>
                <c:pt idx="1686">
                  <c:v>418.03228999999999</c:v>
                </c:pt>
                <c:pt idx="1687">
                  <c:v>416.66320999999999</c:v>
                </c:pt>
                <c:pt idx="1688">
                  <c:v>402.32382000000001</c:v>
                </c:pt>
                <c:pt idx="1689">
                  <c:v>421.98889000000003</c:v>
                </c:pt>
                <c:pt idx="1690">
                  <c:v>180.27849000000001</c:v>
                </c:pt>
                <c:pt idx="1691">
                  <c:v>288.92376999999999</c:v>
                </c:pt>
                <c:pt idx="1692">
                  <c:v>421.04153000000002</c:v>
                </c:pt>
                <c:pt idx="1693">
                  <c:v>389.93081999999998</c:v>
                </c:pt>
                <c:pt idx="1694">
                  <c:v>395.94159000000002</c:v>
                </c:pt>
                <c:pt idx="1695">
                  <c:v>404.26666</c:v>
                </c:pt>
                <c:pt idx="1696">
                  <c:v>400.91174000000001</c:v>
                </c:pt>
                <c:pt idx="1697">
                  <c:v>404.26015999999998</c:v>
                </c:pt>
                <c:pt idx="1698">
                  <c:v>408.86214999999999</c:v>
                </c:pt>
                <c:pt idx="1699">
                  <c:v>401.62398999999999</c:v>
                </c:pt>
                <c:pt idx="1700">
                  <c:v>398.28933999999998</c:v>
                </c:pt>
                <c:pt idx="1701">
                  <c:v>405.95931999999999</c:v>
                </c:pt>
                <c:pt idx="1702">
                  <c:v>406.02451000000002</c:v>
                </c:pt>
                <c:pt idx="1703">
                  <c:v>402.98678999999998</c:v>
                </c:pt>
                <c:pt idx="1704">
                  <c:v>397.33456000000001</c:v>
                </c:pt>
                <c:pt idx="1705">
                  <c:v>404.06200999999999</c:v>
                </c:pt>
                <c:pt idx="1706">
                  <c:v>410.17236000000003</c:v>
                </c:pt>
                <c:pt idx="1707">
                  <c:v>402.54973999999999</c:v>
                </c:pt>
                <c:pt idx="1708">
                  <c:v>403.55752999999999</c:v>
                </c:pt>
                <c:pt idx="1709">
                  <c:v>393.34917999999999</c:v>
                </c:pt>
                <c:pt idx="1710">
                  <c:v>401.03516000000002</c:v>
                </c:pt>
                <c:pt idx="1711">
                  <c:v>399.23824999999999</c:v>
                </c:pt>
                <c:pt idx="1712">
                  <c:v>399.30203</c:v>
                </c:pt>
                <c:pt idx="1713">
                  <c:v>395.45281999999997</c:v>
                </c:pt>
                <c:pt idx="1714">
                  <c:v>401.94040000000001</c:v>
                </c:pt>
                <c:pt idx="1715">
                  <c:v>423.99657999999999</c:v>
                </c:pt>
                <c:pt idx="1716">
                  <c:v>392.96652</c:v>
                </c:pt>
                <c:pt idx="1717">
                  <c:v>394.96377999999999</c:v>
                </c:pt>
                <c:pt idx="1718">
                  <c:v>402.90012000000002</c:v>
                </c:pt>
                <c:pt idx="1719">
                  <c:v>403.41910000000001</c:v>
                </c:pt>
                <c:pt idx="1720">
                  <c:v>407.89996000000002</c:v>
                </c:pt>
                <c:pt idx="1721">
                  <c:v>422.66818000000001</c:v>
                </c:pt>
                <c:pt idx="1722">
                  <c:v>417.82062000000002</c:v>
                </c:pt>
                <c:pt idx="1723">
                  <c:v>438.2749</c:v>
                </c:pt>
                <c:pt idx="1724">
                  <c:v>400.32324</c:v>
                </c:pt>
                <c:pt idx="1725">
                  <c:v>403.03426999999999</c:v>
                </c:pt>
                <c:pt idx="1726">
                  <c:v>402.00742000000002</c:v>
                </c:pt>
                <c:pt idx="1727">
                  <c:v>410.62054000000001</c:v>
                </c:pt>
                <c:pt idx="1728">
                  <c:v>416.07022000000001</c:v>
                </c:pt>
                <c:pt idx="1729">
                  <c:v>408.79892000000001</c:v>
                </c:pt>
                <c:pt idx="1730">
                  <c:v>399.96969999999999</c:v>
                </c:pt>
                <c:pt idx="1731">
                  <c:v>403.19875999999999</c:v>
                </c:pt>
                <c:pt idx="1732">
                  <c:v>415.11975000000001</c:v>
                </c:pt>
                <c:pt idx="1733">
                  <c:v>7.1438512999999997</c:v>
                </c:pt>
                <c:pt idx="1734">
                  <c:v>377.11077999999998</c:v>
                </c:pt>
                <c:pt idx="1735">
                  <c:v>390.50081999999998</c:v>
                </c:pt>
                <c:pt idx="1736">
                  <c:v>394.52355999999997</c:v>
                </c:pt>
                <c:pt idx="1737">
                  <c:v>405.37380999999999</c:v>
                </c:pt>
                <c:pt idx="1738">
                  <c:v>411.38513</c:v>
                </c:pt>
                <c:pt idx="1739">
                  <c:v>405.06439</c:v>
                </c:pt>
                <c:pt idx="1740">
                  <c:v>408.86162999999999</c:v>
                </c:pt>
                <c:pt idx="1741">
                  <c:v>414.76607999999999</c:v>
                </c:pt>
                <c:pt idx="1742">
                  <c:v>408.11748999999998</c:v>
                </c:pt>
                <c:pt idx="1743">
                  <c:v>420.72043000000002</c:v>
                </c:pt>
                <c:pt idx="1744">
                  <c:v>400.91876000000002</c:v>
                </c:pt>
                <c:pt idx="1745">
                  <c:v>407.92385999999999</c:v>
                </c:pt>
                <c:pt idx="1746">
                  <c:v>406.27672999999999</c:v>
                </c:pt>
                <c:pt idx="1747">
                  <c:v>409.68317000000002</c:v>
                </c:pt>
                <c:pt idx="1748">
                  <c:v>421.31997999999999</c:v>
                </c:pt>
                <c:pt idx="1749">
                  <c:v>416.34476000000001</c:v>
                </c:pt>
                <c:pt idx="1750">
                  <c:v>418.86944999999997</c:v>
                </c:pt>
                <c:pt idx="1751">
                  <c:v>446.3877</c:v>
                </c:pt>
                <c:pt idx="1752">
                  <c:v>413.44855000000001</c:v>
                </c:pt>
                <c:pt idx="1753">
                  <c:v>414.34589</c:v>
                </c:pt>
                <c:pt idx="1754">
                  <c:v>400.09082000000001</c:v>
                </c:pt>
                <c:pt idx="1755">
                  <c:v>422.63348000000002</c:v>
                </c:pt>
                <c:pt idx="1756">
                  <c:v>419.37169999999998</c:v>
                </c:pt>
                <c:pt idx="1757">
                  <c:v>438.88727</c:v>
                </c:pt>
                <c:pt idx="1758">
                  <c:v>420.05498999999998</c:v>
                </c:pt>
                <c:pt idx="1759">
                  <c:v>411.09246999999999</c:v>
                </c:pt>
                <c:pt idx="1760">
                  <c:v>407.20920000000001</c:v>
                </c:pt>
                <c:pt idx="1761">
                  <c:v>405.12213000000003</c:v>
                </c:pt>
                <c:pt idx="1762">
                  <c:v>418.45096000000001</c:v>
                </c:pt>
                <c:pt idx="1763">
                  <c:v>419.15850999999998</c:v>
                </c:pt>
                <c:pt idx="1764">
                  <c:v>437.74149</c:v>
                </c:pt>
                <c:pt idx="1765">
                  <c:v>431.28259000000003</c:v>
                </c:pt>
                <c:pt idx="1766">
                  <c:v>451.56450999999998</c:v>
                </c:pt>
                <c:pt idx="1767">
                  <c:v>424.60253999999998</c:v>
                </c:pt>
                <c:pt idx="1768">
                  <c:v>418.03696000000002</c:v>
                </c:pt>
                <c:pt idx="1769">
                  <c:v>424.45925999999997</c:v>
                </c:pt>
                <c:pt idx="1770">
                  <c:v>424.43371999999999</c:v>
                </c:pt>
                <c:pt idx="1771">
                  <c:v>414.98227000000003</c:v>
                </c:pt>
                <c:pt idx="1772">
                  <c:v>429.72426999999999</c:v>
                </c:pt>
                <c:pt idx="1773">
                  <c:v>433.75799999999998</c:v>
                </c:pt>
                <c:pt idx="1774">
                  <c:v>417.43756000000002</c:v>
                </c:pt>
                <c:pt idx="1775">
                  <c:v>425.29932000000002</c:v>
                </c:pt>
                <c:pt idx="1776">
                  <c:v>415.43051000000003</c:v>
                </c:pt>
                <c:pt idx="1777">
                  <c:v>423.7482</c:v>
                </c:pt>
                <c:pt idx="1778">
                  <c:v>423.59854000000001</c:v>
                </c:pt>
                <c:pt idx="1779">
                  <c:v>433.69547</c:v>
                </c:pt>
                <c:pt idx="1780">
                  <c:v>419.62668000000002</c:v>
                </c:pt>
                <c:pt idx="1781">
                  <c:v>419.98099000000002</c:v>
                </c:pt>
                <c:pt idx="1782">
                  <c:v>422.81725999999998</c:v>
                </c:pt>
                <c:pt idx="1783">
                  <c:v>413.48334</c:v>
                </c:pt>
                <c:pt idx="1784">
                  <c:v>430.51247999999998</c:v>
                </c:pt>
                <c:pt idx="1785">
                  <c:v>414.74173000000002</c:v>
                </c:pt>
                <c:pt idx="1786">
                  <c:v>424.92923000000002</c:v>
                </c:pt>
                <c:pt idx="1787">
                  <c:v>413.86608999999999</c:v>
                </c:pt>
                <c:pt idx="1788">
                  <c:v>416.25616000000002</c:v>
                </c:pt>
                <c:pt idx="1789">
                  <c:v>419.72287</c:v>
                </c:pt>
                <c:pt idx="1790">
                  <c:v>421.03140000000002</c:v>
                </c:pt>
                <c:pt idx="1791">
                  <c:v>425.28174000000001</c:v>
                </c:pt>
                <c:pt idx="1792">
                  <c:v>417.95168999999999</c:v>
                </c:pt>
                <c:pt idx="1793">
                  <c:v>420.32357999999999</c:v>
                </c:pt>
                <c:pt idx="1794">
                  <c:v>429.95080999999999</c:v>
                </c:pt>
                <c:pt idx="1795">
                  <c:v>433.62673999999998</c:v>
                </c:pt>
                <c:pt idx="1796">
                  <c:v>425.86099000000002</c:v>
                </c:pt>
                <c:pt idx="1797">
                  <c:v>421.49005</c:v>
                </c:pt>
                <c:pt idx="1798">
                  <c:v>403.36437999999998</c:v>
                </c:pt>
                <c:pt idx="1799">
                  <c:v>424.55945000000003</c:v>
                </c:pt>
                <c:pt idx="1800">
                  <c:v>421.26208000000003</c:v>
                </c:pt>
                <c:pt idx="1801">
                  <c:v>413.24331999999998</c:v>
                </c:pt>
                <c:pt idx="1802">
                  <c:v>413.38344999999998</c:v>
                </c:pt>
                <c:pt idx="1803">
                  <c:v>418.24115</c:v>
                </c:pt>
                <c:pt idx="1804">
                  <c:v>449.58803999999998</c:v>
                </c:pt>
                <c:pt idx="1805">
                  <c:v>414.81482</c:v>
                </c:pt>
                <c:pt idx="1806">
                  <c:v>440.84894000000003</c:v>
                </c:pt>
                <c:pt idx="1807">
                  <c:v>437.73196000000002</c:v>
                </c:pt>
                <c:pt idx="1808">
                  <c:v>430.10385000000002</c:v>
                </c:pt>
                <c:pt idx="1809">
                  <c:v>426.59231999999997</c:v>
                </c:pt>
                <c:pt idx="1810">
                  <c:v>426.07211000000001</c:v>
                </c:pt>
                <c:pt idx="1811">
                  <c:v>422.74099999999999</c:v>
                </c:pt>
                <c:pt idx="1812">
                  <c:v>459.64798000000002</c:v>
                </c:pt>
                <c:pt idx="1813">
                  <c:v>431.88855000000001</c:v>
                </c:pt>
                <c:pt idx="1814">
                  <c:v>411.10683999999998</c:v>
                </c:pt>
                <c:pt idx="1815">
                  <c:v>411.39359000000002</c:v>
                </c:pt>
                <c:pt idx="1816">
                  <c:v>412.51654000000002</c:v>
                </c:pt>
                <c:pt idx="1817">
                  <c:v>427.80502000000001</c:v>
                </c:pt>
                <c:pt idx="1818">
                  <c:v>413.13672000000003</c:v>
                </c:pt>
                <c:pt idx="1819">
                  <c:v>420.47833000000003</c:v>
                </c:pt>
                <c:pt idx="1820">
                  <c:v>410.81511999999998</c:v>
                </c:pt>
                <c:pt idx="1821">
                  <c:v>427.88506999999998</c:v>
                </c:pt>
                <c:pt idx="1822">
                  <c:v>424.92462</c:v>
                </c:pt>
                <c:pt idx="1823">
                  <c:v>417.64580999999998</c:v>
                </c:pt>
                <c:pt idx="1824">
                  <c:v>175.04427000000001</c:v>
                </c:pt>
                <c:pt idx="1825">
                  <c:v>344.14589999999998</c:v>
                </c:pt>
                <c:pt idx="1826">
                  <c:v>228.68866</c:v>
                </c:pt>
                <c:pt idx="1827">
                  <c:v>420.80376999999999</c:v>
                </c:pt>
                <c:pt idx="1828">
                  <c:v>412.93322999999998</c:v>
                </c:pt>
                <c:pt idx="1829">
                  <c:v>425.85811999999999</c:v>
                </c:pt>
                <c:pt idx="1830">
                  <c:v>424.65924000000001</c:v>
                </c:pt>
                <c:pt idx="1831">
                  <c:v>430.29324000000003</c:v>
                </c:pt>
                <c:pt idx="1832">
                  <c:v>433.41068000000001</c:v>
                </c:pt>
                <c:pt idx="1833">
                  <c:v>418.83273000000003</c:v>
                </c:pt>
                <c:pt idx="1834">
                  <c:v>419.53021000000001</c:v>
                </c:pt>
                <c:pt idx="1835">
                  <c:v>423.89855999999997</c:v>
                </c:pt>
                <c:pt idx="1836">
                  <c:v>430.3356</c:v>
                </c:pt>
                <c:pt idx="1837">
                  <c:v>419.82474000000002</c:v>
                </c:pt>
                <c:pt idx="1838">
                  <c:v>441.72354000000001</c:v>
                </c:pt>
                <c:pt idx="1839">
                  <c:v>454.43599999999998</c:v>
                </c:pt>
                <c:pt idx="1840">
                  <c:v>425.59906000000001</c:v>
                </c:pt>
                <c:pt idx="1841">
                  <c:v>427.37207000000001</c:v>
                </c:pt>
                <c:pt idx="1842">
                  <c:v>428.82918999999998</c:v>
                </c:pt>
                <c:pt idx="1843">
                  <c:v>451.56475999999998</c:v>
                </c:pt>
                <c:pt idx="1844">
                  <c:v>444.52600000000001</c:v>
                </c:pt>
                <c:pt idx="1845">
                  <c:v>426.35367000000002</c:v>
                </c:pt>
                <c:pt idx="1846">
                  <c:v>425.42730999999998</c:v>
                </c:pt>
                <c:pt idx="1847">
                  <c:v>417.59514999999999</c:v>
                </c:pt>
                <c:pt idx="1848">
                  <c:v>428.89004999999997</c:v>
                </c:pt>
                <c:pt idx="1849">
                  <c:v>428.96625</c:v>
                </c:pt>
                <c:pt idx="1850">
                  <c:v>421.35674999999998</c:v>
                </c:pt>
                <c:pt idx="1851">
                  <c:v>416.83109000000002</c:v>
                </c:pt>
                <c:pt idx="1852">
                  <c:v>403.01889</c:v>
                </c:pt>
                <c:pt idx="1853">
                  <c:v>421.11446999999998</c:v>
                </c:pt>
                <c:pt idx="1854">
                  <c:v>428.83400999999998</c:v>
                </c:pt>
                <c:pt idx="1855">
                  <c:v>412.36014</c:v>
                </c:pt>
                <c:pt idx="1856">
                  <c:v>428.14461999999997</c:v>
                </c:pt>
                <c:pt idx="1857">
                  <c:v>426.39218</c:v>
                </c:pt>
                <c:pt idx="1858">
                  <c:v>438.80408</c:v>
                </c:pt>
                <c:pt idx="1859">
                  <c:v>423.74423000000002</c:v>
                </c:pt>
                <c:pt idx="1860">
                  <c:v>422.71881000000002</c:v>
                </c:pt>
                <c:pt idx="1861">
                  <c:v>426.62857000000002</c:v>
                </c:pt>
                <c:pt idx="1862">
                  <c:v>424.82803000000001</c:v>
                </c:pt>
                <c:pt idx="1863">
                  <c:v>411.59329000000002</c:v>
                </c:pt>
                <c:pt idx="1864">
                  <c:v>420.24457000000001</c:v>
                </c:pt>
                <c:pt idx="1865">
                  <c:v>425.79514</c:v>
                </c:pt>
                <c:pt idx="1866">
                  <c:v>441.34859999999998</c:v>
                </c:pt>
                <c:pt idx="1867">
                  <c:v>427.12799000000001</c:v>
                </c:pt>
                <c:pt idx="1868">
                  <c:v>424.81475999999998</c:v>
                </c:pt>
                <c:pt idx="1869">
                  <c:v>427.68419999999998</c:v>
                </c:pt>
                <c:pt idx="1870">
                  <c:v>429.93018000000001</c:v>
                </c:pt>
                <c:pt idx="1871">
                  <c:v>424.69675000000001</c:v>
                </c:pt>
                <c:pt idx="1872">
                  <c:v>433.32135</c:v>
                </c:pt>
                <c:pt idx="1873">
                  <c:v>426.90341000000001</c:v>
                </c:pt>
                <c:pt idx="1874">
                  <c:v>417.87533999999999</c:v>
                </c:pt>
                <c:pt idx="1875">
                  <c:v>456.06493999999998</c:v>
                </c:pt>
                <c:pt idx="1876">
                  <c:v>421.52481</c:v>
                </c:pt>
                <c:pt idx="1877">
                  <c:v>428.56261999999998</c:v>
                </c:pt>
                <c:pt idx="1878">
                  <c:v>413.33163000000002</c:v>
                </c:pt>
                <c:pt idx="1879">
                  <c:v>418.65120999999999</c:v>
                </c:pt>
                <c:pt idx="1880">
                  <c:v>431.77472</c:v>
                </c:pt>
                <c:pt idx="1881">
                  <c:v>434.74948000000001</c:v>
                </c:pt>
                <c:pt idx="1882">
                  <c:v>417.77251999999999</c:v>
                </c:pt>
                <c:pt idx="1883">
                  <c:v>420.71744000000001</c:v>
                </c:pt>
                <c:pt idx="1884">
                  <c:v>421.99279999999999</c:v>
                </c:pt>
                <c:pt idx="1885">
                  <c:v>424.09528</c:v>
                </c:pt>
                <c:pt idx="1886">
                  <c:v>423.85888999999997</c:v>
                </c:pt>
                <c:pt idx="1887">
                  <c:v>419.61716000000001</c:v>
                </c:pt>
                <c:pt idx="1888">
                  <c:v>415.89287999999999</c:v>
                </c:pt>
                <c:pt idx="1889">
                  <c:v>424.43463000000003</c:v>
                </c:pt>
                <c:pt idx="1890">
                  <c:v>416.86077999999998</c:v>
                </c:pt>
                <c:pt idx="1891">
                  <c:v>412.16692999999998</c:v>
                </c:pt>
                <c:pt idx="1892">
                  <c:v>420.09903000000003</c:v>
                </c:pt>
                <c:pt idx="1893">
                  <c:v>421.66714000000002</c:v>
                </c:pt>
                <c:pt idx="1894">
                  <c:v>415.48331000000002</c:v>
                </c:pt>
                <c:pt idx="1895">
                  <c:v>375.88263000000001</c:v>
                </c:pt>
                <c:pt idx="1896">
                  <c:v>161.01168999999999</c:v>
                </c:pt>
                <c:pt idx="1897">
                  <c:v>413.86336999999997</c:v>
                </c:pt>
                <c:pt idx="1898">
                  <c:v>405.43301000000002</c:v>
                </c:pt>
                <c:pt idx="1899">
                  <c:v>387.71920999999998</c:v>
                </c:pt>
                <c:pt idx="1900">
                  <c:v>464.59951999999998</c:v>
                </c:pt>
                <c:pt idx="1901">
                  <c:v>458.35712000000001</c:v>
                </c:pt>
                <c:pt idx="1902">
                  <c:v>448.57193000000001</c:v>
                </c:pt>
                <c:pt idx="1903">
                  <c:v>202.21346</c:v>
                </c:pt>
                <c:pt idx="1904">
                  <c:v>409.74376999999998</c:v>
                </c:pt>
                <c:pt idx="1905">
                  <c:v>213.80013</c:v>
                </c:pt>
                <c:pt idx="1906">
                  <c:v>181.01589999999999</c:v>
                </c:pt>
                <c:pt idx="1907">
                  <c:v>407.30585000000002</c:v>
                </c:pt>
                <c:pt idx="1908">
                  <c:v>412.75211000000002</c:v>
                </c:pt>
                <c:pt idx="1909">
                  <c:v>423.69238000000001</c:v>
                </c:pt>
                <c:pt idx="1910">
                  <c:v>422.16753999999997</c:v>
                </c:pt>
                <c:pt idx="1911">
                  <c:v>422.78525000000002</c:v>
                </c:pt>
                <c:pt idx="1912">
                  <c:v>425.47696000000002</c:v>
                </c:pt>
                <c:pt idx="1913">
                  <c:v>428.21597000000003</c:v>
                </c:pt>
                <c:pt idx="1914">
                  <c:v>408.19033999999999</c:v>
                </c:pt>
                <c:pt idx="1915">
                  <c:v>418.77301</c:v>
                </c:pt>
                <c:pt idx="1916">
                  <c:v>442.83206000000001</c:v>
                </c:pt>
                <c:pt idx="1917">
                  <c:v>424.22726</c:v>
                </c:pt>
                <c:pt idx="1918">
                  <c:v>424.06781000000001</c:v>
                </c:pt>
                <c:pt idx="1919">
                  <c:v>413.19171</c:v>
                </c:pt>
                <c:pt idx="1920">
                  <c:v>424.32150000000001</c:v>
                </c:pt>
                <c:pt idx="1921">
                  <c:v>414.65750000000003</c:v>
                </c:pt>
                <c:pt idx="1922">
                  <c:v>433.10532000000001</c:v>
                </c:pt>
                <c:pt idx="1923">
                  <c:v>428.95443999999998</c:v>
                </c:pt>
                <c:pt idx="1924">
                  <c:v>419.89246000000003</c:v>
                </c:pt>
                <c:pt idx="1925">
                  <c:v>422.41714000000002</c:v>
                </c:pt>
                <c:pt idx="1926">
                  <c:v>413.72742</c:v>
                </c:pt>
                <c:pt idx="1927">
                  <c:v>413.86612000000002</c:v>
                </c:pt>
                <c:pt idx="1928">
                  <c:v>438.60280999999998</c:v>
                </c:pt>
                <c:pt idx="1929">
                  <c:v>460.74993999999998</c:v>
                </c:pt>
                <c:pt idx="1930">
                  <c:v>435.37860000000001</c:v>
                </c:pt>
                <c:pt idx="1931">
                  <c:v>415.49178999999998</c:v>
                </c:pt>
                <c:pt idx="1932">
                  <c:v>411.11385999999999</c:v>
                </c:pt>
                <c:pt idx="1933">
                  <c:v>407.32952999999998</c:v>
                </c:pt>
                <c:pt idx="1934">
                  <c:v>425.35784999999998</c:v>
                </c:pt>
                <c:pt idx="1935">
                  <c:v>424.38781999999998</c:v>
                </c:pt>
                <c:pt idx="1936">
                  <c:v>415.32947000000001</c:v>
                </c:pt>
                <c:pt idx="1937">
                  <c:v>420.36847</c:v>
                </c:pt>
                <c:pt idx="1938">
                  <c:v>433.54827999999998</c:v>
                </c:pt>
                <c:pt idx="1939">
                  <c:v>426.11594000000002</c:v>
                </c:pt>
                <c:pt idx="1940">
                  <c:v>403.90282999999999</c:v>
                </c:pt>
                <c:pt idx="1941">
                  <c:v>399.05333999999999</c:v>
                </c:pt>
                <c:pt idx="1942">
                  <c:v>408.52373999999998</c:v>
                </c:pt>
                <c:pt idx="1943">
                  <c:v>397.40490999999997</c:v>
                </c:pt>
                <c:pt idx="1944">
                  <c:v>409.82089000000002</c:v>
                </c:pt>
                <c:pt idx="1945">
                  <c:v>414.23964999999998</c:v>
                </c:pt>
                <c:pt idx="1946">
                  <c:v>413.54083000000003</c:v>
                </c:pt>
                <c:pt idx="1947">
                  <c:v>406.30237</c:v>
                </c:pt>
                <c:pt idx="1948">
                  <c:v>402.67093</c:v>
                </c:pt>
                <c:pt idx="1949">
                  <c:v>404.98617999999999</c:v>
                </c:pt>
                <c:pt idx="1950">
                  <c:v>403.98941000000002</c:v>
                </c:pt>
                <c:pt idx="1951">
                  <c:v>405.36023</c:v>
                </c:pt>
                <c:pt idx="1952">
                  <c:v>266.74077999999997</c:v>
                </c:pt>
                <c:pt idx="1953">
                  <c:v>51.064556000000003</c:v>
                </c:pt>
                <c:pt idx="1954">
                  <c:v>400.84026999999998</c:v>
                </c:pt>
                <c:pt idx="1955">
                  <c:v>410.03771999999998</c:v>
                </c:pt>
                <c:pt idx="1956">
                  <c:v>403.10079999999999</c:v>
                </c:pt>
                <c:pt idx="1957">
                  <c:v>392.99130000000002</c:v>
                </c:pt>
                <c:pt idx="1958">
                  <c:v>208.78841</c:v>
                </c:pt>
                <c:pt idx="1959">
                  <c:v>414.66116</c:v>
                </c:pt>
                <c:pt idx="1960">
                  <c:v>363.03064000000001</c:v>
                </c:pt>
                <c:pt idx="1961">
                  <c:v>339.93700999999999</c:v>
                </c:pt>
                <c:pt idx="1962">
                  <c:v>410.64578</c:v>
                </c:pt>
                <c:pt idx="1963">
                  <c:v>403.06970000000001</c:v>
                </c:pt>
                <c:pt idx="1964">
                  <c:v>424.55090000000001</c:v>
                </c:pt>
                <c:pt idx="1965">
                  <c:v>405.77920999999998</c:v>
                </c:pt>
                <c:pt idx="1966">
                  <c:v>451.75119000000001</c:v>
                </c:pt>
                <c:pt idx="1967">
                  <c:v>424.81630999999999</c:v>
                </c:pt>
                <c:pt idx="1968">
                  <c:v>424.32916</c:v>
                </c:pt>
                <c:pt idx="1969">
                  <c:v>404.96096999999997</c:v>
                </c:pt>
                <c:pt idx="1970">
                  <c:v>424.99901999999997</c:v>
                </c:pt>
                <c:pt idx="1971">
                  <c:v>415.03</c:v>
                </c:pt>
                <c:pt idx="1972">
                  <c:v>432.56799000000001</c:v>
                </c:pt>
                <c:pt idx="1973">
                  <c:v>424.34613000000002</c:v>
                </c:pt>
                <c:pt idx="1974">
                  <c:v>413.10415999999998</c:v>
                </c:pt>
                <c:pt idx="1975">
                  <c:v>442.12448000000001</c:v>
                </c:pt>
                <c:pt idx="1976">
                  <c:v>420.48907000000003</c:v>
                </c:pt>
                <c:pt idx="1977">
                  <c:v>415.08035000000001</c:v>
                </c:pt>
                <c:pt idx="1978">
                  <c:v>431.46552000000003</c:v>
                </c:pt>
                <c:pt idx="1979">
                  <c:v>407.69677999999999</c:v>
                </c:pt>
                <c:pt idx="1980">
                  <c:v>414.68572999999998</c:v>
                </c:pt>
                <c:pt idx="1981">
                  <c:v>414.31734999999998</c:v>
                </c:pt>
                <c:pt idx="1982">
                  <c:v>402.8125</c:v>
                </c:pt>
                <c:pt idx="1983">
                  <c:v>399.76163000000003</c:v>
                </c:pt>
                <c:pt idx="1984">
                  <c:v>413.96881000000002</c:v>
                </c:pt>
                <c:pt idx="1985">
                  <c:v>423.50839000000002</c:v>
                </c:pt>
                <c:pt idx="1986">
                  <c:v>414.66030999999998</c:v>
                </c:pt>
                <c:pt idx="1987">
                  <c:v>424.76540999999997</c:v>
                </c:pt>
                <c:pt idx="1988">
                  <c:v>412.99160999999998</c:v>
                </c:pt>
                <c:pt idx="1989">
                  <c:v>414.37353999999999</c:v>
                </c:pt>
                <c:pt idx="1990">
                  <c:v>420.28194999999999</c:v>
                </c:pt>
                <c:pt idx="1991">
                  <c:v>407.11441000000002</c:v>
                </c:pt>
                <c:pt idx="1992">
                  <c:v>415.55083999999999</c:v>
                </c:pt>
                <c:pt idx="1993">
                  <c:v>417.69542999999999</c:v>
                </c:pt>
                <c:pt idx="1994">
                  <c:v>416.15679999999998</c:v>
                </c:pt>
                <c:pt idx="1995">
                  <c:v>426.31259</c:v>
                </c:pt>
                <c:pt idx="1996">
                  <c:v>418.34348</c:v>
                </c:pt>
                <c:pt idx="1997">
                  <c:v>419.40298000000001</c:v>
                </c:pt>
                <c:pt idx="1998">
                  <c:v>417.98052999999999</c:v>
                </c:pt>
                <c:pt idx="1999">
                  <c:v>404.19842999999997</c:v>
                </c:pt>
                <c:pt idx="2000">
                  <c:v>414.82556</c:v>
                </c:pt>
                <c:pt idx="2001">
                  <c:v>428.95425</c:v>
                </c:pt>
                <c:pt idx="2002">
                  <c:v>434.56103999999999</c:v>
                </c:pt>
                <c:pt idx="2003">
                  <c:v>415.93732</c:v>
                </c:pt>
                <c:pt idx="2004">
                  <c:v>411.42525999999998</c:v>
                </c:pt>
                <c:pt idx="2005">
                  <c:v>424.70598999999999</c:v>
                </c:pt>
                <c:pt idx="2006">
                  <c:v>431.56439</c:v>
                </c:pt>
                <c:pt idx="2007">
                  <c:v>431.80081000000001</c:v>
                </c:pt>
                <c:pt idx="2008">
                  <c:v>421.62743999999998</c:v>
                </c:pt>
                <c:pt idx="2009">
                  <c:v>417.42297000000002</c:v>
                </c:pt>
                <c:pt idx="2010">
                  <c:v>432.02724999999998</c:v>
                </c:pt>
                <c:pt idx="2011">
                  <c:v>403.21478000000002</c:v>
                </c:pt>
                <c:pt idx="2012">
                  <c:v>455.33301</c:v>
                </c:pt>
                <c:pt idx="2013">
                  <c:v>435.45864999999998</c:v>
                </c:pt>
                <c:pt idx="2014">
                  <c:v>411.76596000000001</c:v>
                </c:pt>
                <c:pt idx="2015">
                  <c:v>398.38979999999998</c:v>
                </c:pt>
                <c:pt idx="2016">
                  <c:v>403.58118000000002</c:v>
                </c:pt>
                <c:pt idx="2017">
                  <c:v>425.29552999999999</c:v>
                </c:pt>
                <c:pt idx="2018">
                  <c:v>416.61932000000002</c:v>
                </c:pt>
                <c:pt idx="2019">
                  <c:v>433.98441000000003</c:v>
                </c:pt>
                <c:pt idx="2020">
                  <c:v>424.56781000000001</c:v>
                </c:pt>
                <c:pt idx="2021">
                  <c:v>260.47161999999997</c:v>
                </c:pt>
                <c:pt idx="2022">
                  <c:v>376.15881000000002</c:v>
                </c:pt>
                <c:pt idx="2023">
                  <c:v>399.24254999999999</c:v>
                </c:pt>
                <c:pt idx="2024">
                  <c:v>398.84627999999998</c:v>
                </c:pt>
                <c:pt idx="2025">
                  <c:v>398.38247999999999</c:v>
                </c:pt>
                <c:pt idx="2026">
                  <c:v>408.31204000000002</c:v>
                </c:pt>
                <c:pt idx="2027">
                  <c:v>396.67626999999999</c:v>
                </c:pt>
                <c:pt idx="2028">
                  <c:v>407.19717000000003</c:v>
                </c:pt>
                <c:pt idx="2029">
                  <c:v>403.88351</c:v>
                </c:pt>
                <c:pt idx="2030">
                  <c:v>400.29016000000001</c:v>
                </c:pt>
                <c:pt idx="2031">
                  <c:v>405.41849000000002</c:v>
                </c:pt>
                <c:pt idx="2032">
                  <c:v>422.38650999999999</c:v>
                </c:pt>
                <c:pt idx="2033">
                  <c:v>422.79523</c:v>
                </c:pt>
                <c:pt idx="2034">
                  <c:v>401.88220000000001</c:v>
                </c:pt>
                <c:pt idx="2035">
                  <c:v>410.56668000000002</c:v>
                </c:pt>
                <c:pt idx="2036">
                  <c:v>433.18454000000003</c:v>
                </c:pt>
                <c:pt idx="2037">
                  <c:v>411.11239999999998</c:v>
                </c:pt>
                <c:pt idx="2038">
                  <c:v>429.97771999999998</c:v>
                </c:pt>
                <c:pt idx="2039">
                  <c:v>414.19260000000003</c:v>
                </c:pt>
                <c:pt idx="2040">
                  <c:v>413.02557000000002</c:v>
                </c:pt>
                <c:pt idx="2041">
                  <c:v>408.45742999999999</c:v>
                </c:pt>
                <c:pt idx="2042">
                  <c:v>415.97320999999999</c:v>
                </c:pt>
                <c:pt idx="2043">
                  <c:v>427.38492000000002</c:v>
                </c:pt>
                <c:pt idx="2044">
                  <c:v>431.59213</c:v>
                </c:pt>
                <c:pt idx="2045">
                  <c:v>412.57927999999998</c:v>
                </c:pt>
                <c:pt idx="2046">
                  <c:v>416.65706999999998</c:v>
                </c:pt>
                <c:pt idx="2047">
                  <c:v>411.80353000000002</c:v>
                </c:pt>
                <c:pt idx="2048">
                  <c:v>429.10968000000003</c:v>
                </c:pt>
                <c:pt idx="2049">
                  <c:v>428.10403000000002</c:v>
                </c:pt>
                <c:pt idx="2050">
                  <c:v>405.78125</c:v>
                </c:pt>
                <c:pt idx="2051">
                  <c:v>432.43018000000001</c:v>
                </c:pt>
                <c:pt idx="2052">
                  <c:v>413.48038000000003</c:v>
                </c:pt>
                <c:pt idx="2053">
                  <c:v>399.23056000000003</c:v>
                </c:pt>
                <c:pt idx="2054">
                  <c:v>413.70233000000002</c:v>
                </c:pt>
                <c:pt idx="2055">
                  <c:v>419.50272000000001</c:v>
                </c:pt>
                <c:pt idx="2056">
                  <c:v>409.33688000000001</c:v>
                </c:pt>
                <c:pt idx="2057">
                  <c:v>416.85482999999999</c:v>
                </c:pt>
                <c:pt idx="2058">
                  <c:v>391.81972999999999</c:v>
                </c:pt>
                <c:pt idx="2059">
                  <c:v>395.30770999999999</c:v>
                </c:pt>
                <c:pt idx="2060">
                  <c:v>405.01218</c:v>
                </c:pt>
                <c:pt idx="2061">
                  <c:v>418.69873000000001</c:v>
                </c:pt>
                <c:pt idx="2062">
                  <c:v>409.06234999999998</c:v>
                </c:pt>
                <c:pt idx="2063">
                  <c:v>407.83710000000002</c:v>
                </c:pt>
                <c:pt idx="2064">
                  <c:v>406.21866</c:v>
                </c:pt>
                <c:pt idx="2065">
                  <c:v>419.98874000000001</c:v>
                </c:pt>
                <c:pt idx="2066">
                  <c:v>402.58632999999998</c:v>
                </c:pt>
                <c:pt idx="2067">
                  <c:v>427.92248999999998</c:v>
                </c:pt>
                <c:pt idx="2068">
                  <c:v>420.72548999999998</c:v>
                </c:pt>
                <c:pt idx="2069">
                  <c:v>423.56081999999998</c:v>
                </c:pt>
                <c:pt idx="2070">
                  <c:v>412.39105000000001</c:v>
                </c:pt>
                <c:pt idx="2071">
                  <c:v>410.68563999999998</c:v>
                </c:pt>
                <c:pt idx="2072">
                  <c:v>407.95398</c:v>
                </c:pt>
                <c:pt idx="2073">
                  <c:v>406.87738000000002</c:v>
                </c:pt>
                <c:pt idx="2074">
                  <c:v>412.94146999999998</c:v>
                </c:pt>
                <c:pt idx="2075">
                  <c:v>416.85971000000001</c:v>
                </c:pt>
                <c:pt idx="2076">
                  <c:v>392.36676</c:v>
                </c:pt>
                <c:pt idx="2077">
                  <c:v>413.72210999999999</c:v>
                </c:pt>
                <c:pt idx="2078">
                  <c:v>418.94290000000001</c:v>
                </c:pt>
                <c:pt idx="2079">
                  <c:v>438.54455999999999</c:v>
                </c:pt>
                <c:pt idx="2080">
                  <c:v>133.08771999999999</c:v>
                </c:pt>
                <c:pt idx="2081">
                  <c:v>199.80898999999999</c:v>
                </c:pt>
                <c:pt idx="2082">
                  <c:v>470.26913000000002</c:v>
                </c:pt>
                <c:pt idx="2083">
                  <c:v>413.27377000000001</c:v>
                </c:pt>
                <c:pt idx="2084">
                  <c:v>418.00234999999998</c:v>
                </c:pt>
                <c:pt idx="2085">
                  <c:v>447.67365000000001</c:v>
                </c:pt>
                <c:pt idx="2086">
                  <c:v>437.13067999999998</c:v>
                </c:pt>
                <c:pt idx="2087">
                  <c:v>408.56511999999998</c:v>
                </c:pt>
                <c:pt idx="2088">
                  <c:v>415.67318999999998</c:v>
                </c:pt>
                <c:pt idx="2089">
                  <c:v>417.98227000000003</c:v>
                </c:pt>
                <c:pt idx="2090">
                  <c:v>423.68185</c:v>
                </c:pt>
                <c:pt idx="2091">
                  <c:v>397.10122999999999</c:v>
                </c:pt>
                <c:pt idx="2092">
                  <c:v>413.82238999999998</c:v>
                </c:pt>
                <c:pt idx="2093">
                  <c:v>430.39954</c:v>
                </c:pt>
                <c:pt idx="2094">
                  <c:v>401.09625</c:v>
                </c:pt>
                <c:pt idx="2095">
                  <c:v>435.88123000000002</c:v>
                </c:pt>
                <c:pt idx="2096">
                  <c:v>402.87090999999998</c:v>
                </c:pt>
                <c:pt idx="2097">
                  <c:v>414.84579000000002</c:v>
                </c:pt>
                <c:pt idx="2098">
                  <c:v>411.36887000000002</c:v>
                </c:pt>
                <c:pt idx="2099">
                  <c:v>419.64123999999998</c:v>
                </c:pt>
                <c:pt idx="2100">
                  <c:v>402.94808999999998</c:v>
                </c:pt>
                <c:pt idx="2101">
                  <c:v>413.45589999999999</c:v>
                </c:pt>
                <c:pt idx="2102">
                  <c:v>416.26062000000002</c:v>
                </c:pt>
                <c:pt idx="2103">
                  <c:v>413.20499000000001</c:v>
                </c:pt>
                <c:pt idx="2104">
                  <c:v>414.92275999999998</c:v>
                </c:pt>
                <c:pt idx="2105">
                  <c:v>421.04025000000001</c:v>
                </c:pt>
                <c:pt idx="2106">
                  <c:v>397.23996</c:v>
                </c:pt>
                <c:pt idx="2107">
                  <c:v>467.11435</c:v>
                </c:pt>
                <c:pt idx="2108">
                  <c:v>432.19207999999998</c:v>
                </c:pt>
                <c:pt idx="2109">
                  <c:v>440.81475999999998</c:v>
                </c:pt>
                <c:pt idx="2110">
                  <c:v>433.02411000000001</c:v>
                </c:pt>
                <c:pt idx="2111">
                  <c:v>423.80975000000001</c:v>
                </c:pt>
                <c:pt idx="2112">
                  <c:v>411.96042</c:v>
                </c:pt>
                <c:pt idx="2113">
                  <c:v>418.97910000000002</c:v>
                </c:pt>
                <c:pt idx="2114">
                  <c:v>412.66784999999999</c:v>
                </c:pt>
                <c:pt idx="2115">
                  <c:v>418.76128999999997</c:v>
                </c:pt>
                <c:pt idx="2116">
                  <c:v>406.95605</c:v>
                </c:pt>
                <c:pt idx="2117">
                  <c:v>411.39075000000003</c:v>
                </c:pt>
                <c:pt idx="2118">
                  <c:v>413.94524999999999</c:v>
                </c:pt>
                <c:pt idx="2119">
                  <c:v>422.48635999999999</c:v>
                </c:pt>
                <c:pt idx="2120">
                  <c:v>407.31939999999997</c:v>
                </c:pt>
                <c:pt idx="2121">
                  <c:v>403.43862999999999</c:v>
                </c:pt>
                <c:pt idx="2122">
                  <c:v>434.89632999999998</c:v>
                </c:pt>
                <c:pt idx="2123">
                  <c:v>425.92644999999999</c:v>
                </c:pt>
                <c:pt idx="2124">
                  <c:v>396.95907999999997</c:v>
                </c:pt>
                <c:pt idx="2125">
                  <c:v>395.11383000000001</c:v>
                </c:pt>
                <c:pt idx="2126">
                  <c:v>413.65188999999998</c:v>
                </c:pt>
                <c:pt idx="2127">
                  <c:v>405.89096000000001</c:v>
                </c:pt>
                <c:pt idx="2128">
                  <c:v>394.80797999999999</c:v>
                </c:pt>
                <c:pt idx="2129">
                  <c:v>416.62520999999998</c:v>
                </c:pt>
                <c:pt idx="2130">
                  <c:v>274.26272999999998</c:v>
                </c:pt>
                <c:pt idx="2131">
                  <c:v>108.54968</c:v>
                </c:pt>
                <c:pt idx="2132">
                  <c:v>345.5675</c:v>
                </c:pt>
                <c:pt idx="2133">
                  <c:v>392.32071000000002</c:v>
                </c:pt>
                <c:pt idx="2134">
                  <c:v>399.87243999999998</c:v>
                </c:pt>
                <c:pt idx="2135">
                  <c:v>424.54428000000001</c:v>
                </c:pt>
                <c:pt idx="2136">
                  <c:v>435.48165999999998</c:v>
                </c:pt>
                <c:pt idx="2137">
                  <c:v>462.25934000000001</c:v>
                </c:pt>
                <c:pt idx="2138">
                  <c:v>454.61950999999999</c:v>
                </c:pt>
                <c:pt idx="2139">
                  <c:v>437.34088000000003</c:v>
                </c:pt>
                <c:pt idx="2140">
                  <c:v>413.78384</c:v>
                </c:pt>
                <c:pt idx="2141">
                  <c:v>445.61291999999997</c:v>
                </c:pt>
                <c:pt idx="2142">
                  <c:v>474.82004000000001</c:v>
                </c:pt>
                <c:pt idx="2143">
                  <c:v>418.27051</c:v>
                </c:pt>
                <c:pt idx="2144">
                  <c:v>411.20517000000001</c:v>
                </c:pt>
                <c:pt idx="2145">
                  <c:v>410.34811000000002</c:v>
                </c:pt>
                <c:pt idx="2146">
                  <c:v>404.81522000000001</c:v>
                </c:pt>
                <c:pt idx="2147">
                  <c:v>423.20650999999998</c:v>
                </c:pt>
                <c:pt idx="2148">
                  <c:v>424.13869999999997</c:v>
                </c:pt>
                <c:pt idx="2149">
                  <c:v>427.07760999999999</c:v>
                </c:pt>
                <c:pt idx="2150">
                  <c:v>425.24621999999999</c:v>
                </c:pt>
                <c:pt idx="2151">
                  <c:v>410.16537</c:v>
                </c:pt>
                <c:pt idx="2152">
                  <c:v>396.45346000000001</c:v>
                </c:pt>
                <c:pt idx="2153">
                  <c:v>438.57959</c:v>
                </c:pt>
                <c:pt idx="2154">
                  <c:v>416.47714000000002</c:v>
                </c:pt>
                <c:pt idx="2155">
                  <c:v>409.59343999999999</c:v>
                </c:pt>
                <c:pt idx="2156">
                  <c:v>420.98165999999998</c:v>
                </c:pt>
                <c:pt idx="2157">
                  <c:v>403.19940000000003</c:v>
                </c:pt>
                <c:pt idx="2158">
                  <c:v>404.42214999999999</c:v>
                </c:pt>
                <c:pt idx="2159">
                  <c:v>405.47003000000001</c:v>
                </c:pt>
                <c:pt idx="2160">
                  <c:v>408.77974999999998</c:v>
                </c:pt>
                <c:pt idx="2161">
                  <c:v>424.18984999999998</c:v>
                </c:pt>
                <c:pt idx="2162">
                  <c:v>418.16028</c:v>
                </c:pt>
                <c:pt idx="2163">
                  <c:v>410.78113000000002</c:v>
                </c:pt>
                <c:pt idx="2164">
                  <c:v>414.48018999999999</c:v>
                </c:pt>
                <c:pt idx="2165">
                  <c:v>414.47879</c:v>
                </c:pt>
                <c:pt idx="2166">
                  <c:v>422.65338000000003</c:v>
                </c:pt>
                <c:pt idx="2167">
                  <c:v>470.35806000000002</c:v>
                </c:pt>
                <c:pt idx="2168">
                  <c:v>438.19287000000003</c:v>
                </c:pt>
                <c:pt idx="2169">
                  <c:v>194.30273</c:v>
                </c:pt>
                <c:pt idx="2170">
                  <c:v>307.84118999999998</c:v>
                </c:pt>
                <c:pt idx="2171">
                  <c:v>385.37598000000003</c:v>
                </c:pt>
                <c:pt idx="2172">
                  <c:v>386.45522999999997</c:v>
                </c:pt>
                <c:pt idx="2173">
                  <c:v>384.33452999999997</c:v>
                </c:pt>
                <c:pt idx="2174">
                  <c:v>401.30065999999999</c:v>
                </c:pt>
                <c:pt idx="2175">
                  <c:v>405.62506000000002</c:v>
                </c:pt>
                <c:pt idx="2176">
                  <c:v>405.28530999999998</c:v>
                </c:pt>
                <c:pt idx="2177">
                  <c:v>395.74374</c:v>
                </c:pt>
                <c:pt idx="2178">
                  <c:v>404.05804000000001</c:v>
                </c:pt>
                <c:pt idx="2179">
                  <c:v>420.51895000000002</c:v>
                </c:pt>
                <c:pt idx="2180">
                  <c:v>406.70496000000003</c:v>
                </c:pt>
                <c:pt idx="2181">
                  <c:v>410.61612000000002</c:v>
                </c:pt>
                <c:pt idx="2182">
                  <c:v>408.20650999999998</c:v>
                </c:pt>
                <c:pt idx="2183">
                  <c:v>431.66309000000001</c:v>
                </c:pt>
                <c:pt idx="2184">
                  <c:v>414.87047999999999</c:v>
                </c:pt>
                <c:pt idx="2185">
                  <c:v>410.01504999999997</c:v>
                </c:pt>
                <c:pt idx="2186">
                  <c:v>419.38245000000001</c:v>
                </c:pt>
                <c:pt idx="2187">
                  <c:v>394.08710000000002</c:v>
                </c:pt>
                <c:pt idx="2188">
                  <c:v>408.02686</c:v>
                </c:pt>
                <c:pt idx="2189">
                  <c:v>407.76868000000002</c:v>
                </c:pt>
                <c:pt idx="2190">
                  <c:v>430.83087</c:v>
                </c:pt>
                <c:pt idx="2191">
                  <c:v>410.45010000000002</c:v>
                </c:pt>
                <c:pt idx="2192">
                  <c:v>406.72931</c:v>
                </c:pt>
                <c:pt idx="2193">
                  <c:v>414.33875</c:v>
                </c:pt>
                <c:pt idx="2194">
                  <c:v>426.83828999999997</c:v>
                </c:pt>
                <c:pt idx="2195">
                  <c:v>375.98343</c:v>
                </c:pt>
                <c:pt idx="2196">
                  <c:v>161.82886999999999</c:v>
                </c:pt>
                <c:pt idx="2197">
                  <c:v>298.45263999999997</c:v>
                </c:pt>
                <c:pt idx="2198">
                  <c:v>409.72723000000002</c:v>
                </c:pt>
                <c:pt idx="2199">
                  <c:v>411.45258000000001</c:v>
                </c:pt>
                <c:pt idx="2200">
                  <c:v>405.04019</c:v>
                </c:pt>
                <c:pt idx="2201">
                  <c:v>396.83931999999999</c:v>
                </c:pt>
                <c:pt idx="2202">
                  <c:v>411.65368999999998</c:v>
                </c:pt>
                <c:pt idx="2203">
                  <c:v>404.09875</c:v>
                </c:pt>
                <c:pt idx="2204">
                  <c:v>410.61971999999997</c:v>
                </c:pt>
                <c:pt idx="2205">
                  <c:v>386.96575999999999</c:v>
                </c:pt>
                <c:pt idx="2206">
                  <c:v>179.02280999999999</c:v>
                </c:pt>
                <c:pt idx="2207">
                  <c:v>115.6078</c:v>
                </c:pt>
                <c:pt idx="2208">
                  <c:v>110.84949</c:v>
                </c:pt>
                <c:pt idx="2209">
                  <c:v>112.08787</c:v>
                </c:pt>
                <c:pt idx="2210">
                  <c:v>125.01578000000001</c:v>
                </c:pt>
                <c:pt idx="2211">
                  <c:v>391.27161000000001</c:v>
                </c:pt>
                <c:pt idx="2212">
                  <c:v>390.75925000000001</c:v>
                </c:pt>
                <c:pt idx="2213">
                  <c:v>394.55115000000001</c:v>
                </c:pt>
                <c:pt idx="2214">
                  <c:v>396.82126</c:v>
                </c:pt>
                <c:pt idx="2215">
                  <c:v>397.87833000000001</c:v>
                </c:pt>
                <c:pt idx="2216">
                  <c:v>394.48227000000003</c:v>
                </c:pt>
                <c:pt idx="2217">
                  <c:v>397.98309</c:v>
                </c:pt>
                <c:pt idx="2218">
                  <c:v>412.3349</c:v>
                </c:pt>
                <c:pt idx="2219">
                  <c:v>395.66244999999998</c:v>
                </c:pt>
                <c:pt idx="2220">
                  <c:v>398.11966000000001</c:v>
                </c:pt>
                <c:pt idx="2221">
                  <c:v>411.86020000000002</c:v>
                </c:pt>
                <c:pt idx="2222">
                  <c:v>422.31799000000001</c:v>
                </c:pt>
                <c:pt idx="2223">
                  <c:v>409.36847</c:v>
                </c:pt>
                <c:pt idx="2224">
                  <c:v>414.68002000000001</c:v>
                </c:pt>
                <c:pt idx="2225">
                  <c:v>427.0831</c:v>
                </c:pt>
                <c:pt idx="2226">
                  <c:v>425.67394999999999</c:v>
                </c:pt>
                <c:pt idx="2227">
                  <c:v>421.42214999999999</c:v>
                </c:pt>
                <c:pt idx="2228">
                  <c:v>408.29642000000001</c:v>
                </c:pt>
                <c:pt idx="2229">
                  <c:v>409.83611999999999</c:v>
                </c:pt>
                <c:pt idx="2230">
                  <c:v>404.03876000000002</c:v>
                </c:pt>
                <c:pt idx="2231">
                  <c:v>423.04235999999997</c:v>
                </c:pt>
                <c:pt idx="2232">
                  <c:v>428.04144000000002</c:v>
                </c:pt>
                <c:pt idx="2233">
                  <c:v>406.75439</c:v>
                </c:pt>
                <c:pt idx="2234">
                  <c:v>444.76566000000003</c:v>
                </c:pt>
                <c:pt idx="2235">
                  <c:v>420.77987999999999</c:v>
                </c:pt>
                <c:pt idx="2236">
                  <c:v>417.90267999999998</c:v>
                </c:pt>
                <c:pt idx="2237">
                  <c:v>412.02627999999999</c:v>
                </c:pt>
                <c:pt idx="2238">
                  <c:v>422.79660000000001</c:v>
                </c:pt>
                <c:pt idx="2239">
                  <c:v>414.98111</c:v>
                </c:pt>
                <c:pt idx="2240">
                  <c:v>406.42678999999998</c:v>
                </c:pt>
                <c:pt idx="2241">
                  <c:v>420.23723999999999</c:v>
                </c:pt>
                <c:pt idx="2242">
                  <c:v>415.01434</c:v>
                </c:pt>
                <c:pt idx="2243">
                  <c:v>403.30169999999998</c:v>
                </c:pt>
                <c:pt idx="2244">
                  <c:v>415.18927000000002</c:v>
                </c:pt>
                <c:pt idx="2245">
                  <c:v>449.89632999999998</c:v>
                </c:pt>
                <c:pt idx="2246">
                  <c:v>390.02316000000002</c:v>
                </c:pt>
                <c:pt idx="2247">
                  <c:v>388.24639999999999</c:v>
                </c:pt>
                <c:pt idx="2248">
                  <c:v>392.48987</c:v>
                </c:pt>
                <c:pt idx="2249">
                  <c:v>348.75002999999998</c:v>
                </c:pt>
                <c:pt idx="2250">
                  <c:v>280.95517000000001</c:v>
                </c:pt>
                <c:pt idx="2251">
                  <c:v>427.20089999999999</c:v>
                </c:pt>
                <c:pt idx="2252">
                  <c:v>390.88272000000001</c:v>
                </c:pt>
                <c:pt idx="2253">
                  <c:v>394.97577000000001</c:v>
                </c:pt>
                <c:pt idx="2254">
                  <c:v>402.41568000000001</c:v>
                </c:pt>
                <c:pt idx="2255">
                  <c:v>403.01431000000002</c:v>
                </c:pt>
                <c:pt idx="2256">
                  <c:v>432.36464999999998</c:v>
                </c:pt>
                <c:pt idx="2257">
                  <c:v>406.82848999999999</c:v>
                </c:pt>
                <c:pt idx="2258">
                  <c:v>397.65267999999998</c:v>
                </c:pt>
                <c:pt idx="2259">
                  <c:v>401.27370999999999</c:v>
                </c:pt>
                <c:pt idx="2260">
                  <c:v>420.32522999999998</c:v>
                </c:pt>
                <c:pt idx="2261">
                  <c:v>425.45742999999999</c:v>
                </c:pt>
                <c:pt idx="2262">
                  <c:v>386.87241</c:v>
                </c:pt>
                <c:pt idx="2263">
                  <c:v>402.92752000000002</c:v>
                </c:pt>
                <c:pt idx="2264">
                  <c:v>411.03275000000002</c:v>
                </c:pt>
                <c:pt idx="2265">
                  <c:v>404.87488000000002</c:v>
                </c:pt>
                <c:pt idx="2266">
                  <c:v>398.36288000000002</c:v>
                </c:pt>
                <c:pt idx="2267">
                  <c:v>417.25466999999998</c:v>
                </c:pt>
                <c:pt idx="2268">
                  <c:v>408.11178999999998</c:v>
                </c:pt>
                <c:pt idx="2269">
                  <c:v>441.48212000000001</c:v>
                </c:pt>
                <c:pt idx="2270">
                  <c:v>443.51321000000002</c:v>
                </c:pt>
                <c:pt idx="2271">
                  <c:v>462.27175999999997</c:v>
                </c:pt>
                <c:pt idx="2272">
                  <c:v>420.59435999999999</c:v>
                </c:pt>
                <c:pt idx="2273">
                  <c:v>420.51871</c:v>
                </c:pt>
                <c:pt idx="2274">
                  <c:v>422.8768</c:v>
                </c:pt>
                <c:pt idx="2275">
                  <c:v>441.29324000000003</c:v>
                </c:pt>
                <c:pt idx="2276">
                  <c:v>437.51364000000001</c:v>
                </c:pt>
                <c:pt idx="2277">
                  <c:v>421.76038</c:v>
                </c:pt>
                <c:pt idx="2278">
                  <c:v>423.14501999999999</c:v>
                </c:pt>
                <c:pt idx="2279">
                  <c:v>440.56484999999998</c:v>
                </c:pt>
                <c:pt idx="2280">
                  <c:v>427.23638999999997</c:v>
                </c:pt>
                <c:pt idx="2281">
                  <c:v>418.01943999999997</c:v>
                </c:pt>
                <c:pt idx="2282">
                  <c:v>419.13333</c:v>
                </c:pt>
                <c:pt idx="2283">
                  <c:v>428.05142000000001</c:v>
                </c:pt>
                <c:pt idx="2284">
                  <c:v>432.62533999999999</c:v>
                </c:pt>
                <c:pt idx="2285">
                  <c:v>443.35638</c:v>
                </c:pt>
                <c:pt idx="2286">
                  <c:v>435.82132000000001</c:v>
                </c:pt>
                <c:pt idx="2287">
                  <c:v>436.72967999999997</c:v>
                </c:pt>
                <c:pt idx="2288">
                  <c:v>421.27593999999999</c:v>
                </c:pt>
                <c:pt idx="2289">
                  <c:v>426.62146000000001</c:v>
                </c:pt>
                <c:pt idx="2290">
                  <c:v>432.40548999999999</c:v>
                </c:pt>
                <c:pt idx="2291">
                  <c:v>429.67606000000001</c:v>
                </c:pt>
                <c:pt idx="2292">
                  <c:v>415.95105000000001</c:v>
                </c:pt>
                <c:pt idx="2293">
                  <c:v>422.58136000000002</c:v>
                </c:pt>
                <c:pt idx="2294">
                  <c:v>424.04651000000001</c:v>
                </c:pt>
                <c:pt idx="2295">
                  <c:v>422.74212999999997</c:v>
                </c:pt>
                <c:pt idx="2296">
                  <c:v>414.94234999999998</c:v>
                </c:pt>
                <c:pt idx="2297">
                  <c:v>421.75612999999998</c:v>
                </c:pt>
                <c:pt idx="2298">
                  <c:v>418.08685000000003</c:v>
                </c:pt>
                <c:pt idx="2299">
                  <c:v>436.52429000000001</c:v>
                </c:pt>
                <c:pt idx="2300">
                  <c:v>444.54543999999999</c:v>
                </c:pt>
                <c:pt idx="2301">
                  <c:v>52.328270000000003</c:v>
                </c:pt>
                <c:pt idx="2302">
                  <c:v>414.01157000000001</c:v>
                </c:pt>
                <c:pt idx="2303">
                  <c:v>418.76983999999999</c:v>
                </c:pt>
                <c:pt idx="2304">
                  <c:v>437.11464999999998</c:v>
                </c:pt>
                <c:pt idx="2305">
                  <c:v>427.74453999999997</c:v>
                </c:pt>
                <c:pt idx="2306">
                  <c:v>426.50589000000002</c:v>
                </c:pt>
                <c:pt idx="2307">
                  <c:v>420.64935000000003</c:v>
                </c:pt>
                <c:pt idx="2308">
                  <c:v>428.24288999999999</c:v>
                </c:pt>
                <c:pt idx="2309">
                  <c:v>418.73604999999998</c:v>
                </c:pt>
                <c:pt idx="2310">
                  <c:v>414.73345999999998</c:v>
                </c:pt>
                <c:pt idx="2311">
                  <c:v>422.57578000000001</c:v>
                </c:pt>
                <c:pt idx="2312">
                  <c:v>413.67038000000002</c:v>
                </c:pt>
                <c:pt idx="2313">
                  <c:v>449.05545000000001</c:v>
                </c:pt>
                <c:pt idx="2314">
                  <c:v>438.38400000000001</c:v>
                </c:pt>
                <c:pt idx="2315">
                  <c:v>441.82071000000002</c:v>
                </c:pt>
                <c:pt idx="2316">
                  <c:v>424.03985999999998</c:v>
                </c:pt>
                <c:pt idx="2317">
                  <c:v>423.46724999999998</c:v>
                </c:pt>
                <c:pt idx="2318">
                  <c:v>457.25790000000001</c:v>
                </c:pt>
                <c:pt idx="2319">
                  <c:v>438.37137000000001</c:v>
                </c:pt>
                <c:pt idx="2320">
                  <c:v>445.63828000000001</c:v>
                </c:pt>
                <c:pt idx="2321">
                  <c:v>418.69907000000001</c:v>
                </c:pt>
                <c:pt idx="2322">
                  <c:v>439.16028</c:v>
                </c:pt>
                <c:pt idx="2323">
                  <c:v>436.18085000000002</c:v>
                </c:pt>
                <c:pt idx="2324">
                  <c:v>444.70285000000001</c:v>
                </c:pt>
                <c:pt idx="2325">
                  <c:v>428.13409000000001</c:v>
                </c:pt>
                <c:pt idx="2326">
                  <c:v>415.24862999999999</c:v>
                </c:pt>
                <c:pt idx="2327">
                  <c:v>421.20389</c:v>
                </c:pt>
                <c:pt idx="2328">
                  <c:v>437.64780000000002</c:v>
                </c:pt>
                <c:pt idx="2329">
                  <c:v>459.73480000000001</c:v>
                </c:pt>
                <c:pt idx="2330">
                  <c:v>415.13558999999998</c:v>
                </c:pt>
                <c:pt idx="2331">
                  <c:v>423.96834999999999</c:v>
                </c:pt>
                <c:pt idx="2332">
                  <c:v>459.41433999999998</c:v>
                </c:pt>
                <c:pt idx="2333">
                  <c:v>412.90505999999999</c:v>
                </c:pt>
                <c:pt idx="2334">
                  <c:v>414.65427</c:v>
                </c:pt>
                <c:pt idx="2335">
                  <c:v>406.60784999999998</c:v>
                </c:pt>
                <c:pt idx="2336">
                  <c:v>440.15030000000002</c:v>
                </c:pt>
                <c:pt idx="2337">
                  <c:v>394.97039999999998</c:v>
                </c:pt>
                <c:pt idx="2338">
                  <c:v>415.11565999999999</c:v>
                </c:pt>
                <c:pt idx="2339">
                  <c:v>426.97255999999999</c:v>
                </c:pt>
                <c:pt idx="2340">
                  <c:v>478.07321000000002</c:v>
                </c:pt>
                <c:pt idx="2341">
                  <c:v>430.14040999999997</c:v>
                </c:pt>
                <c:pt idx="2342">
                  <c:v>457.44060999999999</c:v>
                </c:pt>
                <c:pt idx="2343">
                  <c:v>426.11104999999998</c:v>
                </c:pt>
                <c:pt idx="2344">
                  <c:v>443.74493000000001</c:v>
                </c:pt>
                <c:pt idx="2345">
                  <c:v>426.31054999999998</c:v>
                </c:pt>
                <c:pt idx="2346">
                  <c:v>405.47055</c:v>
                </c:pt>
                <c:pt idx="2347">
                  <c:v>402.03280999999998</c:v>
                </c:pt>
                <c:pt idx="2348">
                  <c:v>409.37909000000002</c:v>
                </c:pt>
                <c:pt idx="2349">
                  <c:v>479.39614999999998</c:v>
                </c:pt>
                <c:pt idx="2350">
                  <c:v>489.95916999999997</c:v>
                </c:pt>
                <c:pt idx="2351">
                  <c:v>556.74860000000001</c:v>
                </c:pt>
                <c:pt idx="2352">
                  <c:v>464.93088</c:v>
                </c:pt>
                <c:pt idx="2353">
                  <c:v>420.51904000000002</c:v>
                </c:pt>
                <c:pt idx="2354">
                  <c:v>425.0856</c:v>
                </c:pt>
                <c:pt idx="2355">
                  <c:v>400.97079000000002</c:v>
                </c:pt>
                <c:pt idx="2356">
                  <c:v>402.23336999999998</c:v>
                </c:pt>
                <c:pt idx="2357">
                  <c:v>414.7731</c:v>
                </c:pt>
                <c:pt idx="2358">
                  <c:v>446.10827999999998</c:v>
                </c:pt>
                <c:pt idx="2359">
                  <c:v>418.24072000000001</c:v>
                </c:pt>
                <c:pt idx="2360">
                  <c:v>410.07825000000003</c:v>
                </c:pt>
                <c:pt idx="2361">
                  <c:v>403.43133999999998</c:v>
                </c:pt>
                <c:pt idx="2362">
                  <c:v>410.53631999999999</c:v>
                </c:pt>
                <c:pt idx="2363">
                  <c:v>398.19646999999998</c:v>
                </c:pt>
                <c:pt idx="2364">
                  <c:v>386.20278999999999</c:v>
                </c:pt>
                <c:pt idx="2365">
                  <c:v>405.96942000000001</c:v>
                </c:pt>
                <c:pt idx="2366">
                  <c:v>389.74804999999998</c:v>
                </c:pt>
                <c:pt idx="2367">
                  <c:v>403.01843000000002</c:v>
                </c:pt>
                <c:pt idx="2368">
                  <c:v>396.15375</c:v>
                </c:pt>
                <c:pt idx="2369">
                  <c:v>431.18576000000002</c:v>
                </c:pt>
                <c:pt idx="2370">
                  <c:v>437.95688000000001</c:v>
                </c:pt>
                <c:pt idx="2371">
                  <c:v>400.85593</c:v>
                </c:pt>
                <c:pt idx="2372">
                  <c:v>388.49304000000001</c:v>
                </c:pt>
                <c:pt idx="2373">
                  <c:v>380.92205999999999</c:v>
                </c:pt>
                <c:pt idx="2374">
                  <c:v>413.80963000000003</c:v>
                </c:pt>
                <c:pt idx="2375">
                  <c:v>402.98259999999999</c:v>
                </c:pt>
                <c:pt idx="2376">
                  <c:v>337.26650999999998</c:v>
                </c:pt>
                <c:pt idx="2377">
                  <c:v>214.71167</c:v>
                </c:pt>
                <c:pt idx="2378">
                  <c:v>410.24158</c:v>
                </c:pt>
                <c:pt idx="2379">
                  <c:v>425.57645000000002</c:v>
                </c:pt>
                <c:pt idx="2380">
                  <c:v>413.67444</c:v>
                </c:pt>
                <c:pt idx="2381">
                  <c:v>405.65469000000002</c:v>
                </c:pt>
                <c:pt idx="2382">
                  <c:v>425.67459000000002</c:v>
                </c:pt>
                <c:pt idx="2383">
                  <c:v>407.84958</c:v>
                </c:pt>
                <c:pt idx="2384">
                  <c:v>408.13033999999999</c:v>
                </c:pt>
                <c:pt idx="2385">
                  <c:v>400.62146000000001</c:v>
                </c:pt>
                <c:pt idx="2386">
                  <c:v>468.38470000000001</c:v>
                </c:pt>
                <c:pt idx="2387">
                  <c:v>473.87765999999999</c:v>
                </c:pt>
                <c:pt idx="2388">
                  <c:v>419.22539999999998</c:v>
                </c:pt>
                <c:pt idx="2389">
                  <c:v>400.91253999999998</c:v>
                </c:pt>
                <c:pt idx="2390">
                  <c:v>409.70496000000003</c:v>
                </c:pt>
                <c:pt idx="2391">
                  <c:v>128.87799000000001</c:v>
                </c:pt>
                <c:pt idx="2392">
                  <c:v>465.78534000000002</c:v>
                </c:pt>
                <c:pt idx="2393">
                  <c:v>576.83385999999996</c:v>
                </c:pt>
                <c:pt idx="2394">
                  <c:v>428.06560999999999</c:v>
                </c:pt>
                <c:pt idx="2395">
                  <c:v>412.87042000000002</c:v>
                </c:pt>
                <c:pt idx="2396">
                  <c:v>415.01224000000002</c:v>
                </c:pt>
                <c:pt idx="2397">
                  <c:v>398.42151000000001</c:v>
                </c:pt>
                <c:pt idx="2398">
                  <c:v>404.73898000000003</c:v>
                </c:pt>
                <c:pt idx="2399">
                  <c:v>402.67962999999997</c:v>
                </c:pt>
                <c:pt idx="2400">
                  <c:v>401.72152999999997</c:v>
                </c:pt>
                <c:pt idx="2401">
                  <c:v>433.32065</c:v>
                </c:pt>
                <c:pt idx="2402">
                  <c:v>408.09769</c:v>
                </c:pt>
                <c:pt idx="2403">
                  <c:v>409.25958000000003</c:v>
                </c:pt>
                <c:pt idx="2404">
                  <c:v>405.26053000000002</c:v>
                </c:pt>
                <c:pt idx="2405">
                  <c:v>395.65850999999998</c:v>
                </c:pt>
                <c:pt idx="2406">
                  <c:v>419.90206999999998</c:v>
                </c:pt>
                <c:pt idx="2407">
                  <c:v>398.81682999999998</c:v>
                </c:pt>
                <c:pt idx="2408">
                  <c:v>387.98595999999998</c:v>
                </c:pt>
                <c:pt idx="2409">
                  <c:v>392.48340000000002</c:v>
                </c:pt>
                <c:pt idx="2410">
                  <c:v>428.9751</c:v>
                </c:pt>
                <c:pt idx="2411">
                  <c:v>394.73433999999997</c:v>
                </c:pt>
                <c:pt idx="2412">
                  <c:v>496.32634999999999</c:v>
                </c:pt>
                <c:pt idx="2413">
                  <c:v>539.94745</c:v>
                </c:pt>
                <c:pt idx="2414">
                  <c:v>407.983</c:v>
                </c:pt>
                <c:pt idx="2415">
                  <c:v>393.92653999999999</c:v>
                </c:pt>
                <c:pt idx="2416">
                  <c:v>400.30234000000002</c:v>
                </c:pt>
                <c:pt idx="2417">
                  <c:v>399.67218000000003</c:v>
                </c:pt>
                <c:pt idx="2418">
                  <c:v>255.35063</c:v>
                </c:pt>
                <c:pt idx="2419">
                  <c:v>428.92984000000001</c:v>
                </c:pt>
                <c:pt idx="2420">
                  <c:v>422.13585999999998</c:v>
                </c:pt>
                <c:pt idx="2421">
                  <c:v>428.02686</c:v>
                </c:pt>
                <c:pt idx="2422">
                  <c:v>415.35300000000001</c:v>
                </c:pt>
                <c:pt idx="2423">
                  <c:v>448.42025999999998</c:v>
                </c:pt>
                <c:pt idx="2424">
                  <c:v>431.78158999999999</c:v>
                </c:pt>
                <c:pt idx="2425">
                  <c:v>409.82974000000002</c:v>
                </c:pt>
                <c:pt idx="2426">
                  <c:v>442.21859999999998</c:v>
                </c:pt>
                <c:pt idx="2427">
                  <c:v>460.73444000000001</c:v>
                </c:pt>
                <c:pt idx="2428">
                  <c:v>437.17385999999999</c:v>
                </c:pt>
                <c:pt idx="2429">
                  <c:v>467.73782</c:v>
                </c:pt>
                <c:pt idx="2430">
                  <c:v>424.87009</c:v>
                </c:pt>
                <c:pt idx="2431">
                  <c:v>2.0337274000000001</c:v>
                </c:pt>
                <c:pt idx="2432">
                  <c:v>183.29068000000001</c:v>
                </c:pt>
                <c:pt idx="2433">
                  <c:v>446.95801</c:v>
                </c:pt>
                <c:pt idx="2434">
                  <c:v>446.40872000000002</c:v>
                </c:pt>
                <c:pt idx="2435">
                  <c:v>441.23111</c:v>
                </c:pt>
                <c:pt idx="2436">
                  <c:v>452.04056000000003</c:v>
                </c:pt>
                <c:pt idx="2437">
                  <c:v>448.31160999999997</c:v>
                </c:pt>
                <c:pt idx="2438">
                  <c:v>469.23586999999998</c:v>
                </c:pt>
                <c:pt idx="2439">
                  <c:v>446.87822999999997</c:v>
                </c:pt>
                <c:pt idx="2440">
                  <c:v>445.09750000000003</c:v>
                </c:pt>
                <c:pt idx="2441">
                  <c:v>445.66251</c:v>
                </c:pt>
                <c:pt idx="2442">
                  <c:v>471.87826999999999</c:v>
                </c:pt>
                <c:pt idx="2443">
                  <c:v>478.24709999999999</c:v>
                </c:pt>
                <c:pt idx="2444">
                  <c:v>433.202</c:v>
                </c:pt>
                <c:pt idx="2445">
                  <c:v>472.45202999999998</c:v>
                </c:pt>
                <c:pt idx="2446">
                  <c:v>445.31729000000001</c:v>
                </c:pt>
                <c:pt idx="2447">
                  <c:v>461.59811000000002</c:v>
                </c:pt>
                <c:pt idx="2448">
                  <c:v>441.70575000000002</c:v>
                </c:pt>
                <c:pt idx="2449">
                  <c:v>450.29680999999999</c:v>
                </c:pt>
                <c:pt idx="2450">
                  <c:v>446.93621999999999</c:v>
                </c:pt>
                <c:pt idx="2451">
                  <c:v>493.41289999999998</c:v>
                </c:pt>
                <c:pt idx="2452">
                  <c:v>471.69745</c:v>
                </c:pt>
                <c:pt idx="2453">
                  <c:v>457.2373</c:v>
                </c:pt>
                <c:pt idx="2454">
                  <c:v>441.14713</c:v>
                </c:pt>
                <c:pt idx="2455">
                  <c:v>449.02569999999997</c:v>
                </c:pt>
                <c:pt idx="2456">
                  <c:v>486.97820999999999</c:v>
                </c:pt>
                <c:pt idx="2457">
                  <c:v>473.81</c:v>
                </c:pt>
                <c:pt idx="2458">
                  <c:v>454.57796999999999</c:v>
                </c:pt>
                <c:pt idx="2459">
                  <c:v>436.53640999999999</c:v>
                </c:pt>
                <c:pt idx="2460">
                  <c:v>448.86568999999997</c:v>
                </c:pt>
                <c:pt idx="2461">
                  <c:v>438.36102</c:v>
                </c:pt>
                <c:pt idx="2462">
                  <c:v>353.73205999999999</c:v>
                </c:pt>
                <c:pt idx="2463">
                  <c:v>222.73244</c:v>
                </c:pt>
                <c:pt idx="2464">
                  <c:v>422.60068000000001</c:v>
                </c:pt>
                <c:pt idx="2465">
                  <c:v>399.76303000000001</c:v>
                </c:pt>
                <c:pt idx="2466">
                  <c:v>417.3075</c:v>
                </c:pt>
                <c:pt idx="2467">
                  <c:v>486.65384</c:v>
                </c:pt>
                <c:pt idx="2468">
                  <c:v>414.76456000000002</c:v>
                </c:pt>
                <c:pt idx="2469">
                  <c:v>428.46503000000001</c:v>
                </c:pt>
                <c:pt idx="2470">
                  <c:v>435.43230999999997</c:v>
                </c:pt>
                <c:pt idx="2471">
                  <c:v>426.35915999999997</c:v>
                </c:pt>
                <c:pt idx="2472">
                  <c:v>428.15100000000001</c:v>
                </c:pt>
                <c:pt idx="2473">
                  <c:v>402.88583</c:v>
                </c:pt>
                <c:pt idx="2474">
                  <c:v>420.31439</c:v>
                </c:pt>
                <c:pt idx="2475">
                  <c:v>412.75790000000001</c:v>
                </c:pt>
                <c:pt idx="2476">
                  <c:v>417.50432999999998</c:v>
                </c:pt>
                <c:pt idx="2477">
                  <c:v>418.34969999999998</c:v>
                </c:pt>
                <c:pt idx="2478">
                  <c:v>428.36583999999999</c:v>
                </c:pt>
                <c:pt idx="2479">
                  <c:v>418.54998999999998</c:v>
                </c:pt>
                <c:pt idx="2480">
                  <c:v>410.8895</c:v>
                </c:pt>
                <c:pt idx="2481">
                  <c:v>443.98181</c:v>
                </c:pt>
                <c:pt idx="2482">
                  <c:v>422.22687000000002</c:v>
                </c:pt>
                <c:pt idx="2483">
                  <c:v>437.91329999999999</c:v>
                </c:pt>
                <c:pt idx="2484">
                  <c:v>432.30811</c:v>
                </c:pt>
                <c:pt idx="2485">
                  <c:v>282.47399999999999</c:v>
                </c:pt>
                <c:pt idx="2486">
                  <c:v>269.11209000000002</c:v>
                </c:pt>
                <c:pt idx="2487">
                  <c:v>81.162673999999996</c:v>
                </c:pt>
                <c:pt idx="2488">
                  <c:v>405.98721</c:v>
                </c:pt>
                <c:pt idx="2489">
                  <c:v>404.31981999999999</c:v>
                </c:pt>
                <c:pt idx="2490">
                  <c:v>414.21096999999997</c:v>
                </c:pt>
                <c:pt idx="2491">
                  <c:v>416.32330000000002</c:v>
                </c:pt>
                <c:pt idx="2492">
                  <c:v>402.41759999999999</c:v>
                </c:pt>
                <c:pt idx="2493">
                  <c:v>398.26324</c:v>
                </c:pt>
                <c:pt idx="2494">
                  <c:v>422.90771000000001</c:v>
                </c:pt>
                <c:pt idx="2495">
                  <c:v>436.75173999999998</c:v>
                </c:pt>
                <c:pt idx="2496">
                  <c:v>442.55410999999998</c:v>
                </c:pt>
                <c:pt idx="2497">
                  <c:v>418.42462</c:v>
                </c:pt>
                <c:pt idx="2498">
                  <c:v>424.33713</c:v>
                </c:pt>
                <c:pt idx="2499">
                  <c:v>412.08841000000001</c:v>
                </c:pt>
                <c:pt idx="2500">
                  <c:v>409.52569999999997</c:v>
                </c:pt>
                <c:pt idx="2501">
                  <c:v>441.66498000000001</c:v>
                </c:pt>
                <c:pt idx="2502">
                  <c:v>429.17153999999999</c:v>
                </c:pt>
                <c:pt idx="2503">
                  <c:v>436.99484000000001</c:v>
                </c:pt>
                <c:pt idx="2504">
                  <c:v>424.45004</c:v>
                </c:pt>
                <c:pt idx="2505">
                  <c:v>454.17532</c:v>
                </c:pt>
                <c:pt idx="2506">
                  <c:v>442.73450000000003</c:v>
                </c:pt>
                <c:pt idx="2507">
                  <c:v>405.86583999999999</c:v>
                </c:pt>
                <c:pt idx="2508">
                  <c:v>414.39679000000001</c:v>
                </c:pt>
                <c:pt idx="2509">
                  <c:v>421.12533999999999</c:v>
                </c:pt>
                <c:pt idx="2510">
                  <c:v>425.59113000000002</c:v>
                </c:pt>
                <c:pt idx="2511">
                  <c:v>421.64789000000002</c:v>
                </c:pt>
                <c:pt idx="2512">
                  <c:v>431.70593000000002</c:v>
                </c:pt>
                <c:pt idx="2513">
                  <c:v>431.16937000000001</c:v>
                </c:pt>
                <c:pt idx="2514">
                  <c:v>429.86687999999998</c:v>
                </c:pt>
                <c:pt idx="2515">
                  <c:v>414.6037</c:v>
                </c:pt>
                <c:pt idx="2516">
                  <c:v>443.39236</c:v>
                </c:pt>
                <c:pt idx="2517">
                  <c:v>422.13272000000001</c:v>
                </c:pt>
                <c:pt idx="2518">
                  <c:v>450.57094999999998</c:v>
                </c:pt>
                <c:pt idx="2519">
                  <c:v>427.07607999999999</c:v>
                </c:pt>
                <c:pt idx="2520">
                  <c:v>420.31619000000001</c:v>
                </c:pt>
                <c:pt idx="2521">
                  <c:v>418.34264999999999</c:v>
                </c:pt>
                <c:pt idx="2522">
                  <c:v>429.44927999999999</c:v>
                </c:pt>
                <c:pt idx="2523">
                  <c:v>430.90514999999999</c:v>
                </c:pt>
                <c:pt idx="2524">
                  <c:v>484.41086000000001</c:v>
                </c:pt>
                <c:pt idx="2525">
                  <c:v>414.75045999999998</c:v>
                </c:pt>
                <c:pt idx="2526">
                  <c:v>444.83751999999998</c:v>
                </c:pt>
                <c:pt idx="2527">
                  <c:v>415.35122999999999</c:v>
                </c:pt>
                <c:pt idx="2528">
                  <c:v>429.71859999999998</c:v>
                </c:pt>
                <c:pt idx="2529">
                  <c:v>424.38342</c:v>
                </c:pt>
                <c:pt idx="2530">
                  <c:v>449.80948000000001</c:v>
                </c:pt>
                <c:pt idx="2531">
                  <c:v>428.95801</c:v>
                </c:pt>
                <c:pt idx="2532">
                  <c:v>442.90069999999997</c:v>
                </c:pt>
                <c:pt idx="2533">
                  <c:v>442.16266000000002</c:v>
                </c:pt>
                <c:pt idx="2534">
                  <c:v>398.23682000000002</c:v>
                </c:pt>
                <c:pt idx="2535">
                  <c:v>414.64987000000002</c:v>
                </c:pt>
                <c:pt idx="2536">
                  <c:v>408.16629</c:v>
                </c:pt>
                <c:pt idx="2537">
                  <c:v>421.18752999999998</c:v>
                </c:pt>
                <c:pt idx="2538">
                  <c:v>414.72739000000001</c:v>
                </c:pt>
                <c:pt idx="2539">
                  <c:v>418.08278999999999</c:v>
                </c:pt>
                <c:pt idx="2540">
                  <c:v>441.31155000000001</c:v>
                </c:pt>
                <c:pt idx="2541">
                  <c:v>421.31995000000001</c:v>
                </c:pt>
                <c:pt idx="2542">
                  <c:v>414.82208000000003</c:v>
                </c:pt>
                <c:pt idx="2543">
                  <c:v>426.4776</c:v>
                </c:pt>
                <c:pt idx="2544">
                  <c:v>418.94238000000001</c:v>
                </c:pt>
                <c:pt idx="2545">
                  <c:v>398.39596999999998</c:v>
                </c:pt>
                <c:pt idx="2546">
                  <c:v>409.33803999999998</c:v>
                </c:pt>
                <c:pt idx="2547">
                  <c:v>418.57870000000003</c:v>
                </c:pt>
                <c:pt idx="2548">
                  <c:v>424.06265000000002</c:v>
                </c:pt>
                <c:pt idx="2549">
                  <c:v>430.28298999999998</c:v>
                </c:pt>
                <c:pt idx="2550">
                  <c:v>419.37560999999999</c:v>
                </c:pt>
                <c:pt idx="2551">
                  <c:v>444.76772999999997</c:v>
                </c:pt>
                <c:pt idx="2552">
                  <c:v>433.30957000000001</c:v>
                </c:pt>
                <c:pt idx="2553">
                  <c:v>413.35251</c:v>
                </c:pt>
                <c:pt idx="2554">
                  <c:v>422.51321000000002</c:v>
                </c:pt>
                <c:pt idx="2555">
                  <c:v>415.11777000000001</c:v>
                </c:pt>
                <c:pt idx="2556">
                  <c:v>408.02202999999997</c:v>
                </c:pt>
                <c:pt idx="2557">
                  <c:v>426.22586000000001</c:v>
                </c:pt>
                <c:pt idx="2558">
                  <c:v>357.06848000000002</c:v>
                </c:pt>
                <c:pt idx="2559">
                  <c:v>422.14675999999997</c:v>
                </c:pt>
                <c:pt idx="2560">
                  <c:v>450.31090999999998</c:v>
                </c:pt>
                <c:pt idx="2561">
                  <c:v>438.66683999999998</c:v>
                </c:pt>
                <c:pt idx="2562">
                  <c:v>413.16863999999998</c:v>
                </c:pt>
                <c:pt idx="2563">
                  <c:v>439.81146000000001</c:v>
                </c:pt>
                <c:pt idx="2564">
                  <c:v>454.08690999999999</c:v>
                </c:pt>
                <c:pt idx="2565">
                  <c:v>434.73192999999998</c:v>
                </c:pt>
                <c:pt idx="2566">
                  <c:v>434.51682</c:v>
                </c:pt>
                <c:pt idx="2567">
                  <c:v>420.49554000000001</c:v>
                </c:pt>
                <c:pt idx="2568">
                  <c:v>301.72577000000001</c:v>
                </c:pt>
                <c:pt idx="2569">
                  <c:v>259.66766000000001</c:v>
                </c:pt>
                <c:pt idx="2570">
                  <c:v>426.84393</c:v>
                </c:pt>
                <c:pt idx="2571">
                  <c:v>428.23651000000001</c:v>
                </c:pt>
                <c:pt idx="2572">
                  <c:v>398.90523999999999</c:v>
                </c:pt>
                <c:pt idx="2573">
                  <c:v>425.75585999999998</c:v>
                </c:pt>
                <c:pt idx="2574">
                  <c:v>402.29349000000002</c:v>
                </c:pt>
                <c:pt idx="2575">
                  <c:v>422.50326999999999</c:v>
                </c:pt>
                <c:pt idx="2576">
                  <c:v>407.01575000000003</c:v>
                </c:pt>
                <c:pt idx="2577">
                  <c:v>415.86568999999997</c:v>
                </c:pt>
                <c:pt idx="2578">
                  <c:v>410.24196999999998</c:v>
                </c:pt>
                <c:pt idx="2579">
                  <c:v>406.35388</c:v>
                </c:pt>
                <c:pt idx="2580">
                  <c:v>402.87256000000002</c:v>
                </c:pt>
                <c:pt idx="2581">
                  <c:v>414.66644000000002</c:v>
                </c:pt>
                <c:pt idx="2582">
                  <c:v>409.40100000000001</c:v>
                </c:pt>
                <c:pt idx="2583">
                  <c:v>418.44</c:v>
                </c:pt>
                <c:pt idx="2584">
                  <c:v>110.32622000000001</c:v>
                </c:pt>
                <c:pt idx="2585">
                  <c:v>385.45711999999997</c:v>
                </c:pt>
                <c:pt idx="2586">
                  <c:v>409.73926</c:v>
                </c:pt>
                <c:pt idx="2587">
                  <c:v>409.50522000000001</c:v>
                </c:pt>
                <c:pt idx="2588">
                  <c:v>412.87973</c:v>
                </c:pt>
                <c:pt idx="2589">
                  <c:v>437.71393</c:v>
                </c:pt>
                <c:pt idx="2590">
                  <c:v>415.11462</c:v>
                </c:pt>
                <c:pt idx="2591">
                  <c:v>424.53134</c:v>
                </c:pt>
                <c:pt idx="2592">
                  <c:v>429.80725000000001</c:v>
                </c:pt>
                <c:pt idx="2593">
                  <c:v>457.87299000000002</c:v>
                </c:pt>
                <c:pt idx="2594">
                  <c:v>439.48752000000002</c:v>
                </c:pt>
                <c:pt idx="2595">
                  <c:v>450.29871000000003</c:v>
                </c:pt>
                <c:pt idx="2596">
                  <c:v>454.62164000000001</c:v>
                </c:pt>
                <c:pt idx="2597">
                  <c:v>430.17775999999998</c:v>
                </c:pt>
                <c:pt idx="2598">
                  <c:v>426.81319999999999</c:v>
                </c:pt>
                <c:pt idx="2599">
                  <c:v>391.44733000000002</c:v>
                </c:pt>
                <c:pt idx="2600">
                  <c:v>447.45459</c:v>
                </c:pt>
                <c:pt idx="2601">
                  <c:v>437.18191999999999</c:v>
                </c:pt>
                <c:pt idx="2602">
                  <c:v>416.62353999999999</c:v>
                </c:pt>
                <c:pt idx="2603">
                  <c:v>413.82486</c:v>
                </c:pt>
                <c:pt idx="2604">
                  <c:v>404.01317999999998</c:v>
                </c:pt>
                <c:pt idx="2605">
                  <c:v>405.05770999999999</c:v>
                </c:pt>
                <c:pt idx="2606">
                  <c:v>420.03043000000002</c:v>
                </c:pt>
                <c:pt idx="2607">
                  <c:v>477.19988999999998</c:v>
                </c:pt>
                <c:pt idx="2608">
                  <c:v>538.43529999999998</c:v>
                </c:pt>
                <c:pt idx="2609">
                  <c:v>407.94891000000001</c:v>
                </c:pt>
                <c:pt idx="2610">
                  <c:v>409.54901000000001</c:v>
                </c:pt>
                <c:pt idx="2611">
                  <c:v>400.67565999999999</c:v>
                </c:pt>
                <c:pt idx="2612">
                  <c:v>383.96807999999999</c:v>
                </c:pt>
                <c:pt idx="2613">
                  <c:v>389.59271000000001</c:v>
                </c:pt>
                <c:pt idx="2614">
                  <c:v>407.48135000000002</c:v>
                </c:pt>
                <c:pt idx="2615">
                  <c:v>402.14193999999998</c:v>
                </c:pt>
                <c:pt idx="2616">
                  <c:v>400.39702999999997</c:v>
                </c:pt>
                <c:pt idx="2617">
                  <c:v>408.79352</c:v>
                </c:pt>
                <c:pt idx="2618">
                  <c:v>402.50394</c:v>
                </c:pt>
                <c:pt idx="2619">
                  <c:v>405.10703000000001</c:v>
                </c:pt>
                <c:pt idx="2620">
                  <c:v>428.05279999999999</c:v>
                </c:pt>
                <c:pt idx="2621">
                  <c:v>404.40634</c:v>
                </c:pt>
                <c:pt idx="2622">
                  <c:v>403.15789999999998</c:v>
                </c:pt>
                <c:pt idx="2623">
                  <c:v>391.14240000000001</c:v>
                </c:pt>
                <c:pt idx="2624">
                  <c:v>453.01616999999999</c:v>
                </c:pt>
                <c:pt idx="2625">
                  <c:v>432.72658999999999</c:v>
                </c:pt>
                <c:pt idx="2626">
                  <c:v>423.23989999999998</c:v>
                </c:pt>
                <c:pt idx="2627">
                  <c:v>397.57843000000003</c:v>
                </c:pt>
                <c:pt idx="2628">
                  <c:v>397.98775999999998</c:v>
                </c:pt>
                <c:pt idx="2629">
                  <c:v>176.94977</c:v>
                </c:pt>
                <c:pt idx="2630">
                  <c:v>434.67291</c:v>
                </c:pt>
                <c:pt idx="2631">
                  <c:v>414.25677000000002</c:v>
                </c:pt>
                <c:pt idx="2632">
                  <c:v>423.27188000000001</c:v>
                </c:pt>
                <c:pt idx="2633">
                  <c:v>414.91012999999998</c:v>
                </c:pt>
                <c:pt idx="2634">
                  <c:v>405.19952000000001</c:v>
                </c:pt>
                <c:pt idx="2635">
                  <c:v>429.42737</c:v>
                </c:pt>
                <c:pt idx="2636">
                  <c:v>432.87948999999998</c:v>
                </c:pt>
                <c:pt idx="2637">
                  <c:v>405.85097999999999</c:v>
                </c:pt>
                <c:pt idx="2638">
                  <c:v>403.00146000000001</c:v>
                </c:pt>
                <c:pt idx="2639">
                  <c:v>415.00261999999998</c:v>
                </c:pt>
                <c:pt idx="2640">
                  <c:v>392.42086999999998</c:v>
                </c:pt>
                <c:pt idx="2641">
                  <c:v>423.36786000000001</c:v>
                </c:pt>
                <c:pt idx="2642">
                  <c:v>37.075232999999997</c:v>
                </c:pt>
                <c:pt idx="2643">
                  <c:v>237.59995000000001</c:v>
                </c:pt>
                <c:pt idx="2644">
                  <c:v>410.75265999999999</c:v>
                </c:pt>
                <c:pt idx="2645">
                  <c:v>409.14391999999998</c:v>
                </c:pt>
                <c:pt idx="2646">
                  <c:v>412.17867999999999</c:v>
                </c:pt>
                <c:pt idx="2647">
                  <c:v>416.80327999999997</c:v>
                </c:pt>
                <c:pt idx="2648">
                  <c:v>417.15350000000001</c:v>
                </c:pt>
                <c:pt idx="2649">
                  <c:v>416.78876000000002</c:v>
                </c:pt>
                <c:pt idx="2650">
                  <c:v>221.34546</c:v>
                </c:pt>
                <c:pt idx="2651">
                  <c:v>417.15302000000003</c:v>
                </c:pt>
                <c:pt idx="2652">
                  <c:v>408.35982999999999</c:v>
                </c:pt>
                <c:pt idx="2653">
                  <c:v>399.03176999999999</c:v>
                </c:pt>
                <c:pt idx="2654">
                  <c:v>411.89215000000002</c:v>
                </c:pt>
                <c:pt idx="2655">
                  <c:v>394.78253000000001</c:v>
                </c:pt>
                <c:pt idx="2656">
                  <c:v>407.22323999999998</c:v>
                </c:pt>
                <c:pt idx="2657">
                  <c:v>407.67529000000002</c:v>
                </c:pt>
                <c:pt idx="2658">
                  <c:v>399.40024</c:v>
                </c:pt>
                <c:pt idx="2659">
                  <c:v>389.22253000000001</c:v>
                </c:pt>
                <c:pt idx="2660">
                  <c:v>408.95663000000002</c:v>
                </c:pt>
                <c:pt idx="2661">
                  <c:v>401.00060999999999</c:v>
                </c:pt>
                <c:pt idx="2662">
                  <c:v>401.39206000000001</c:v>
                </c:pt>
                <c:pt idx="2663">
                  <c:v>406.79590000000002</c:v>
                </c:pt>
                <c:pt idx="2664">
                  <c:v>407.83298000000002</c:v>
                </c:pt>
                <c:pt idx="2665">
                  <c:v>415.8956</c:v>
                </c:pt>
                <c:pt idx="2666">
                  <c:v>411.44918999999999</c:v>
                </c:pt>
                <c:pt idx="2667">
                  <c:v>409.77051</c:v>
                </c:pt>
                <c:pt idx="2668">
                  <c:v>405.86993000000001</c:v>
                </c:pt>
                <c:pt idx="2669">
                  <c:v>413.56286999999998</c:v>
                </c:pt>
                <c:pt idx="2670">
                  <c:v>415.30511000000001</c:v>
                </c:pt>
                <c:pt idx="2671">
                  <c:v>405.76666</c:v>
                </c:pt>
                <c:pt idx="2672">
                  <c:v>401.44153</c:v>
                </c:pt>
                <c:pt idx="2673">
                  <c:v>406.44454999999999</c:v>
                </c:pt>
                <c:pt idx="2674">
                  <c:v>405.47244000000001</c:v>
                </c:pt>
                <c:pt idx="2675">
                  <c:v>399.73876999999999</c:v>
                </c:pt>
                <c:pt idx="2676">
                  <c:v>406.27039000000002</c:v>
                </c:pt>
                <c:pt idx="2677">
                  <c:v>409.06896999999998</c:v>
                </c:pt>
                <c:pt idx="2678">
                  <c:v>404.10802999999999</c:v>
                </c:pt>
                <c:pt idx="2679">
                  <c:v>405.08762000000002</c:v>
                </c:pt>
                <c:pt idx="2680">
                  <c:v>423.26150999999999</c:v>
                </c:pt>
                <c:pt idx="2681">
                  <c:v>408.02530000000002</c:v>
                </c:pt>
                <c:pt idx="2682">
                  <c:v>407.84030000000001</c:v>
                </c:pt>
                <c:pt idx="2683">
                  <c:v>403.27602999999999</c:v>
                </c:pt>
                <c:pt idx="2684">
                  <c:v>400.87216000000001</c:v>
                </c:pt>
                <c:pt idx="2685">
                  <c:v>397.99426</c:v>
                </c:pt>
                <c:pt idx="2686">
                  <c:v>401.32333</c:v>
                </c:pt>
                <c:pt idx="2687">
                  <c:v>391.10485999999997</c:v>
                </c:pt>
                <c:pt idx="2688">
                  <c:v>402.97311000000002</c:v>
                </c:pt>
                <c:pt idx="2689">
                  <c:v>406.16412000000003</c:v>
                </c:pt>
                <c:pt idx="2690">
                  <c:v>409.58001999999999</c:v>
                </c:pt>
                <c:pt idx="2691">
                  <c:v>402.79422</c:v>
                </c:pt>
                <c:pt idx="2692">
                  <c:v>412.67867999999999</c:v>
                </c:pt>
                <c:pt idx="2693">
                  <c:v>409.13387999999998</c:v>
                </c:pt>
                <c:pt idx="2694">
                  <c:v>406.45328000000001</c:v>
                </c:pt>
                <c:pt idx="2695">
                  <c:v>412.81522000000001</c:v>
                </c:pt>
                <c:pt idx="2696">
                  <c:v>415.94632000000001</c:v>
                </c:pt>
                <c:pt idx="2697">
                  <c:v>411.82513</c:v>
                </c:pt>
                <c:pt idx="2698">
                  <c:v>405.56180000000001</c:v>
                </c:pt>
                <c:pt idx="2699">
                  <c:v>406.29284999999999</c:v>
                </c:pt>
                <c:pt idx="2700">
                  <c:v>400.90924000000001</c:v>
                </c:pt>
                <c:pt idx="2701">
                  <c:v>409.88065</c:v>
                </c:pt>
                <c:pt idx="2702">
                  <c:v>414.93389999999999</c:v>
                </c:pt>
                <c:pt idx="2703">
                  <c:v>396.09219000000002</c:v>
                </c:pt>
                <c:pt idx="2704">
                  <c:v>394.96328999999997</c:v>
                </c:pt>
                <c:pt idx="2705">
                  <c:v>426.80518000000001</c:v>
                </c:pt>
                <c:pt idx="2706">
                  <c:v>411.24099999999999</c:v>
                </c:pt>
                <c:pt idx="2707">
                  <c:v>408.13895000000002</c:v>
                </c:pt>
                <c:pt idx="2708">
                  <c:v>426.79883000000001</c:v>
                </c:pt>
                <c:pt idx="2709">
                  <c:v>402.17919999999998</c:v>
                </c:pt>
                <c:pt idx="2710">
                  <c:v>402.71057000000002</c:v>
                </c:pt>
                <c:pt idx="2711">
                  <c:v>390.78253000000001</c:v>
                </c:pt>
                <c:pt idx="2712">
                  <c:v>399.58841000000001</c:v>
                </c:pt>
                <c:pt idx="2713">
                  <c:v>406.51965000000001</c:v>
                </c:pt>
                <c:pt idx="2714">
                  <c:v>402.81601000000001</c:v>
                </c:pt>
                <c:pt idx="2715">
                  <c:v>399.90872000000002</c:v>
                </c:pt>
                <c:pt idx="2716">
                  <c:v>399.76760999999999</c:v>
                </c:pt>
                <c:pt idx="2717">
                  <c:v>387.16485999999998</c:v>
                </c:pt>
                <c:pt idx="2718">
                  <c:v>410.42059</c:v>
                </c:pt>
                <c:pt idx="2719">
                  <c:v>419.40053999999998</c:v>
                </c:pt>
                <c:pt idx="2720">
                  <c:v>402.83359000000002</c:v>
                </c:pt>
                <c:pt idx="2721">
                  <c:v>416.53714000000002</c:v>
                </c:pt>
                <c:pt idx="2722">
                  <c:v>409.15859999999998</c:v>
                </c:pt>
                <c:pt idx="2723">
                  <c:v>397.09415000000001</c:v>
                </c:pt>
                <c:pt idx="2724">
                  <c:v>287.98671999999999</c:v>
                </c:pt>
                <c:pt idx="2725">
                  <c:v>400.12353999999999</c:v>
                </c:pt>
                <c:pt idx="2726">
                  <c:v>399.39764000000002</c:v>
                </c:pt>
                <c:pt idx="2727">
                  <c:v>405.26470999999998</c:v>
                </c:pt>
                <c:pt idx="2728">
                  <c:v>382.36376999999999</c:v>
                </c:pt>
                <c:pt idx="2729">
                  <c:v>399.04210999999998</c:v>
                </c:pt>
                <c:pt idx="2730">
                  <c:v>404.04302999999999</c:v>
                </c:pt>
                <c:pt idx="2731">
                  <c:v>432.74887000000001</c:v>
                </c:pt>
                <c:pt idx="2732">
                  <c:v>399.98935</c:v>
                </c:pt>
                <c:pt idx="2733">
                  <c:v>416.40719999999999</c:v>
                </c:pt>
                <c:pt idx="2734">
                  <c:v>405.74045000000001</c:v>
                </c:pt>
                <c:pt idx="2735">
                  <c:v>423.52161000000001</c:v>
                </c:pt>
                <c:pt idx="2736">
                  <c:v>418.04043999999999</c:v>
                </c:pt>
                <c:pt idx="2737">
                  <c:v>126.60668</c:v>
                </c:pt>
                <c:pt idx="2738">
                  <c:v>403.18227999999999</c:v>
                </c:pt>
                <c:pt idx="2739">
                  <c:v>368.05047999999999</c:v>
                </c:pt>
                <c:pt idx="2740">
                  <c:v>403.96143000000001</c:v>
                </c:pt>
                <c:pt idx="2741">
                  <c:v>421.72469999999998</c:v>
                </c:pt>
                <c:pt idx="2742">
                  <c:v>401.65395999999998</c:v>
                </c:pt>
                <c:pt idx="2743">
                  <c:v>405.79406999999998</c:v>
                </c:pt>
                <c:pt idx="2744">
                  <c:v>393.69119000000001</c:v>
                </c:pt>
                <c:pt idx="2745">
                  <c:v>391.5582</c:v>
                </c:pt>
                <c:pt idx="2746">
                  <c:v>411.78329000000002</c:v>
                </c:pt>
                <c:pt idx="2747">
                  <c:v>423.32184000000001</c:v>
                </c:pt>
                <c:pt idx="2748">
                  <c:v>415.82425000000001</c:v>
                </c:pt>
                <c:pt idx="2749">
                  <c:v>410.68734999999998</c:v>
                </c:pt>
                <c:pt idx="2750">
                  <c:v>418.20443999999998</c:v>
                </c:pt>
                <c:pt idx="2751">
                  <c:v>404.04043999999999</c:v>
                </c:pt>
                <c:pt idx="2752">
                  <c:v>401.76019000000002</c:v>
                </c:pt>
                <c:pt idx="2753">
                  <c:v>402.38486</c:v>
                </c:pt>
                <c:pt idx="2754">
                  <c:v>380.24518</c:v>
                </c:pt>
                <c:pt idx="2755">
                  <c:v>399.87227999999999</c:v>
                </c:pt>
                <c:pt idx="2756">
                  <c:v>406.98502000000002</c:v>
                </c:pt>
                <c:pt idx="2757">
                  <c:v>402.64296999999999</c:v>
                </c:pt>
                <c:pt idx="2758">
                  <c:v>402.00612999999998</c:v>
                </c:pt>
                <c:pt idx="2759">
                  <c:v>418.76958999999999</c:v>
                </c:pt>
                <c:pt idx="2760">
                  <c:v>399.87808000000001</c:v>
                </c:pt>
                <c:pt idx="2761">
                  <c:v>407.48568999999998</c:v>
                </c:pt>
                <c:pt idx="2762">
                  <c:v>396.26535000000001</c:v>
                </c:pt>
                <c:pt idx="2763">
                  <c:v>394.72906</c:v>
                </c:pt>
                <c:pt idx="2764">
                  <c:v>400.12097</c:v>
                </c:pt>
                <c:pt idx="2765">
                  <c:v>389.45792</c:v>
                </c:pt>
                <c:pt idx="2766">
                  <c:v>407.61414000000002</c:v>
                </c:pt>
                <c:pt idx="2767">
                  <c:v>395.24795999999998</c:v>
                </c:pt>
                <c:pt idx="2768">
                  <c:v>414.24029999999999</c:v>
                </c:pt>
                <c:pt idx="2769">
                  <c:v>388.84586000000002</c:v>
                </c:pt>
                <c:pt idx="2770">
                  <c:v>399.92313000000001</c:v>
                </c:pt>
                <c:pt idx="2771">
                  <c:v>398.68804999999998</c:v>
                </c:pt>
                <c:pt idx="2772">
                  <c:v>383.24480999999997</c:v>
                </c:pt>
                <c:pt idx="2773">
                  <c:v>386.31310999999999</c:v>
                </c:pt>
                <c:pt idx="2774">
                  <c:v>409.45519999999999</c:v>
                </c:pt>
                <c:pt idx="2775">
                  <c:v>397.05205999999998</c:v>
                </c:pt>
                <c:pt idx="2776">
                  <c:v>396.39483999999999</c:v>
                </c:pt>
                <c:pt idx="2777">
                  <c:v>394.66030999999998</c:v>
                </c:pt>
                <c:pt idx="2778">
                  <c:v>393.63535000000002</c:v>
                </c:pt>
                <c:pt idx="2779">
                  <c:v>390.10271999999998</c:v>
                </c:pt>
                <c:pt idx="2780">
                  <c:v>411.83132999999998</c:v>
                </c:pt>
                <c:pt idx="2781">
                  <c:v>394.30358999999999</c:v>
                </c:pt>
                <c:pt idx="2782">
                  <c:v>412.00731999999999</c:v>
                </c:pt>
                <c:pt idx="2783">
                  <c:v>423.12878000000001</c:v>
                </c:pt>
                <c:pt idx="2784">
                  <c:v>405.92795000000001</c:v>
                </c:pt>
                <c:pt idx="2785">
                  <c:v>385.87317000000002</c:v>
                </c:pt>
                <c:pt idx="2786">
                  <c:v>397.65694999999999</c:v>
                </c:pt>
                <c:pt idx="2787">
                  <c:v>397.22591999999997</c:v>
                </c:pt>
                <c:pt idx="2788">
                  <c:v>358.625</c:v>
                </c:pt>
                <c:pt idx="2789">
                  <c:v>393.19022000000001</c:v>
                </c:pt>
                <c:pt idx="2790">
                  <c:v>402.4248</c:v>
                </c:pt>
                <c:pt idx="2791">
                  <c:v>392.33202999999997</c:v>
                </c:pt>
                <c:pt idx="2792">
                  <c:v>395.39517000000001</c:v>
                </c:pt>
                <c:pt idx="2793">
                  <c:v>410.17977999999999</c:v>
                </c:pt>
                <c:pt idx="2794">
                  <c:v>411.16244999999998</c:v>
                </c:pt>
                <c:pt idx="2795">
                  <c:v>408.97278</c:v>
                </c:pt>
                <c:pt idx="2796">
                  <c:v>396.87407999999999</c:v>
                </c:pt>
                <c:pt idx="2797">
                  <c:v>404.04074000000003</c:v>
                </c:pt>
                <c:pt idx="2798">
                  <c:v>399.08609000000001</c:v>
                </c:pt>
                <c:pt idx="2799">
                  <c:v>399.88873000000001</c:v>
                </c:pt>
                <c:pt idx="2800">
                  <c:v>408.39240000000001</c:v>
                </c:pt>
                <c:pt idx="2801">
                  <c:v>399.87610000000001</c:v>
                </c:pt>
                <c:pt idx="2802">
                  <c:v>377.12592000000001</c:v>
                </c:pt>
                <c:pt idx="2803">
                  <c:v>384.57265999999998</c:v>
                </c:pt>
                <c:pt idx="2804">
                  <c:v>409.35342000000003</c:v>
                </c:pt>
                <c:pt idx="2805">
                  <c:v>370.01675</c:v>
                </c:pt>
                <c:pt idx="2806">
                  <c:v>205.36478</c:v>
                </c:pt>
                <c:pt idx="2807">
                  <c:v>401.41543999999999</c:v>
                </c:pt>
                <c:pt idx="2808">
                  <c:v>396.17608999999999</c:v>
                </c:pt>
                <c:pt idx="2809">
                  <c:v>320.61624</c:v>
                </c:pt>
                <c:pt idx="2810">
                  <c:v>402.27530000000002</c:v>
                </c:pt>
                <c:pt idx="2811">
                  <c:v>398.53658999999999</c:v>
                </c:pt>
                <c:pt idx="2812">
                  <c:v>393.63952999999998</c:v>
                </c:pt>
                <c:pt idx="2813">
                  <c:v>256.81589000000002</c:v>
                </c:pt>
                <c:pt idx="2814">
                  <c:v>128.35846000000001</c:v>
                </c:pt>
                <c:pt idx="2815">
                  <c:v>448.02267000000001</c:v>
                </c:pt>
                <c:pt idx="2816">
                  <c:v>469.59503000000001</c:v>
                </c:pt>
                <c:pt idx="2817">
                  <c:v>483.92419000000001</c:v>
                </c:pt>
                <c:pt idx="2818">
                  <c:v>320.63986</c:v>
                </c:pt>
                <c:pt idx="2819">
                  <c:v>318.39154000000002</c:v>
                </c:pt>
                <c:pt idx="2820">
                  <c:v>445.58208999999999</c:v>
                </c:pt>
                <c:pt idx="2821">
                  <c:v>477.85342000000003</c:v>
                </c:pt>
                <c:pt idx="2822">
                  <c:v>500.51790999999997</c:v>
                </c:pt>
                <c:pt idx="2823">
                  <c:v>532.15381000000002</c:v>
                </c:pt>
                <c:pt idx="2824">
                  <c:v>494.99862999999999</c:v>
                </c:pt>
                <c:pt idx="2825">
                  <c:v>399.72949</c:v>
                </c:pt>
                <c:pt idx="2826">
                  <c:v>271.90487999999999</c:v>
                </c:pt>
                <c:pt idx="2827">
                  <c:v>532.40905999999995</c:v>
                </c:pt>
                <c:pt idx="2828">
                  <c:v>548.55798000000004</c:v>
                </c:pt>
                <c:pt idx="2829">
                  <c:v>497.63098000000002</c:v>
                </c:pt>
                <c:pt idx="2830">
                  <c:v>493.16519</c:v>
                </c:pt>
                <c:pt idx="2831">
                  <c:v>516.08533</c:v>
                </c:pt>
                <c:pt idx="2832">
                  <c:v>236.26752999999999</c:v>
                </c:pt>
                <c:pt idx="2833">
                  <c:v>396.00546000000003</c:v>
                </c:pt>
                <c:pt idx="2834">
                  <c:v>598.77251999999999</c:v>
                </c:pt>
                <c:pt idx="2835">
                  <c:v>485.39666999999997</c:v>
                </c:pt>
                <c:pt idx="2836">
                  <c:v>428.89913999999999</c:v>
                </c:pt>
                <c:pt idx="2837">
                  <c:v>391.46579000000003</c:v>
                </c:pt>
                <c:pt idx="2838">
                  <c:v>459.44824</c:v>
                </c:pt>
                <c:pt idx="2839">
                  <c:v>543.66205000000002</c:v>
                </c:pt>
                <c:pt idx="2840">
                  <c:v>547.9212</c:v>
                </c:pt>
                <c:pt idx="2841">
                  <c:v>453.02551</c:v>
                </c:pt>
                <c:pt idx="2842">
                  <c:v>493.03134</c:v>
                </c:pt>
                <c:pt idx="2843">
                  <c:v>550.66692999999998</c:v>
                </c:pt>
                <c:pt idx="2844">
                  <c:v>526.80182000000002</c:v>
                </c:pt>
                <c:pt idx="2845">
                  <c:v>469.17563000000001</c:v>
                </c:pt>
                <c:pt idx="2846">
                  <c:v>490.50585999999998</c:v>
                </c:pt>
                <c:pt idx="2847">
                  <c:v>546.52808000000005</c:v>
                </c:pt>
                <c:pt idx="2848">
                  <c:v>497.68572999999998</c:v>
                </c:pt>
                <c:pt idx="2849">
                  <c:v>513.28441999999995</c:v>
                </c:pt>
                <c:pt idx="2850">
                  <c:v>464.91622999999998</c:v>
                </c:pt>
                <c:pt idx="2851">
                  <c:v>475.93158</c:v>
                </c:pt>
                <c:pt idx="2852">
                  <c:v>461.30050999999997</c:v>
                </c:pt>
                <c:pt idx="2853">
                  <c:v>497.30056999999999</c:v>
                </c:pt>
                <c:pt idx="2854">
                  <c:v>458.58496000000002</c:v>
                </c:pt>
                <c:pt idx="2855">
                  <c:v>538.24054000000001</c:v>
                </c:pt>
                <c:pt idx="2856">
                  <c:v>465.15521000000001</c:v>
                </c:pt>
                <c:pt idx="2857">
                  <c:v>455.64395000000002</c:v>
                </c:pt>
                <c:pt idx="2858">
                  <c:v>512.00463999999999</c:v>
                </c:pt>
                <c:pt idx="2859">
                  <c:v>471.57839999999999</c:v>
                </c:pt>
                <c:pt idx="2860">
                  <c:v>520.60051999999996</c:v>
                </c:pt>
                <c:pt idx="2861">
                  <c:v>500.76693999999998</c:v>
                </c:pt>
                <c:pt idx="2862">
                  <c:v>550.63</c:v>
                </c:pt>
                <c:pt idx="2863">
                  <c:v>539.65210000000002</c:v>
                </c:pt>
                <c:pt idx="2864">
                  <c:v>487.98311999999999</c:v>
                </c:pt>
                <c:pt idx="2865">
                  <c:v>473.91512999999998</c:v>
                </c:pt>
                <c:pt idx="2866">
                  <c:v>502.05795000000001</c:v>
                </c:pt>
                <c:pt idx="2867">
                  <c:v>490.18317000000002</c:v>
                </c:pt>
                <c:pt idx="2868">
                  <c:v>458.11797999999999</c:v>
                </c:pt>
                <c:pt idx="2869">
                  <c:v>485.87954999999999</c:v>
                </c:pt>
                <c:pt idx="2870">
                  <c:v>478.79541</c:v>
                </c:pt>
                <c:pt idx="2871">
                  <c:v>474.72394000000003</c:v>
                </c:pt>
                <c:pt idx="2872">
                  <c:v>474.45224000000002</c:v>
                </c:pt>
                <c:pt idx="2873">
                  <c:v>461.83623999999998</c:v>
                </c:pt>
                <c:pt idx="2874">
                  <c:v>440.85602</c:v>
                </c:pt>
                <c:pt idx="2875">
                  <c:v>478.98840000000001</c:v>
                </c:pt>
                <c:pt idx="2876">
                  <c:v>493.61678999999998</c:v>
                </c:pt>
                <c:pt idx="2877">
                  <c:v>440.96593999999999</c:v>
                </c:pt>
                <c:pt idx="2878">
                  <c:v>392.85867000000002</c:v>
                </c:pt>
                <c:pt idx="2879">
                  <c:v>229.92943</c:v>
                </c:pt>
                <c:pt idx="2880">
                  <c:v>495.10782</c:v>
                </c:pt>
                <c:pt idx="2881">
                  <c:v>511.25671</c:v>
                </c:pt>
                <c:pt idx="2882">
                  <c:v>486.33013999999997</c:v>
                </c:pt>
                <c:pt idx="2883">
                  <c:v>515.13678000000004</c:v>
                </c:pt>
                <c:pt idx="2884">
                  <c:v>495.26522999999997</c:v>
                </c:pt>
                <c:pt idx="2885">
                  <c:v>465.28775000000002</c:v>
                </c:pt>
                <c:pt idx="2886">
                  <c:v>485.95269999999999</c:v>
                </c:pt>
                <c:pt idx="2887">
                  <c:v>356.00098000000003</c:v>
                </c:pt>
                <c:pt idx="2888">
                  <c:v>514.71447999999998</c:v>
                </c:pt>
                <c:pt idx="2889">
                  <c:v>522.97155999999995</c:v>
                </c:pt>
                <c:pt idx="2890">
                  <c:v>641.33240000000001</c:v>
                </c:pt>
                <c:pt idx="2891">
                  <c:v>580.86450000000002</c:v>
                </c:pt>
                <c:pt idx="2892">
                  <c:v>524.38225999999997</c:v>
                </c:pt>
                <c:pt idx="2893">
                  <c:v>551.85784999999998</c:v>
                </c:pt>
                <c:pt idx="2894">
                  <c:v>535.06029999999998</c:v>
                </c:pt>
                <c:pt idx="2895">
                  <c:v>607.09113000000002</c:v>
                </c:pt>
                <c:pt idx="2896">
                  <c:v>569.50469999999996</c:v>
                </c:pt>
                <c:pt idx="2897">
                  <c:v>520.85393999999997</c:v>
                </c:pt>
                <c:pt idx="2898">
                  <c:v>514.46789999999999</c:v>
                </c:pt>
                <c:pt idx="2899">
                  <c:v>529.90161000000001</c:v>
                </c:pt>
                <c:pt idx="2900">
                  <c:v>518.33159999999998</c:v>
                </c:pt>
                <c:pt idx="2901">
                  <c:v>608.88611000000003</c:v>
                </c:pt>
                <c:pt idx="2902">
                  <c:v>526.39458999999999</c:v>
                </c:pt>
                <c:pt idx="2903">
                  <c:v>498.04226999999997</c:v>
                </c:pt>
                <c:pt idx="2904">
                  <c:v>498.63968</c:v>
                </c:pt>
                <c:pt idx="2905">
                  <c:v>504.31198000000001</c:v>
                </c:pt>
                <c:pt idx="2906">
                  <c:v>532.13562000000002</c:v>
                </c:pt>
                <c:pt idx="2907">
                  <c:v>516.00494000000003</c:v>
                </c:pt>
                <c:pt idx="2908">
                  <c:v>515.53168000000005</c:v>
                </c:pt>
                <c:pt idx="2909">
                  <c:v>468.56671</c:v>
                </c:pt>
                <c:pt idx="2910">
                  <c:v>430.94684000000001</c:v>
                </c:pt>
                <c:pt idx="2911">
                  <c:v>391.27139</c:v>
                </c:pt>
                <c:pt idx="2912">
                  <c:v>302.09329000000002</c:v>
                </c:pt>
                <c:pt idx="2913">
                  <c:v>484.41403000000003</c:v>
                </c:pt>
                <c:pt idx="2914">
                  <c:v>453.97595000000001</c:v>
                </c:pt>
                <c:pt idx="2915">
                  <c:v>459.72442999999998</c:v>
                </c:pt>
                <c:pt idx="2916">
                  <c:v>430.75635</c:v>
                </c:pt>
                <c:pt idx="2917">
                  <c:v>435.27175999999997</c:v>
                </c:pt>
                <c:pt idx="2918">
                  <c:v>430.67687999999998</c:v>
                </c:pt>
                <c:pt idx="2919">
                  <c:v>441.50857999999999</c:v>
                </c:pt>
                <c:pt idx="2920">
                  <c:v>431.58066000000002</c:v>
                </c:pt>
                <c:pt idx="2921">
                  <c:v>439.43770999999998</c:v>
                </c:pt>
                <c:pt idx="2922">
                  <c:v>438.13747999999998</c:v>
                </c:pt>
                <c:pt idx="2923">
                  <c:v>450.08587999999997</c:v>
                </c:pt>
                <c:pt idx="2924">
                  <c:v>435.15967000000001</c:v>
                </c:pt>
                <c:pt idx="2925">
                  <c:v>439.45346000000001</c:v>
                </c:pt>
                <c:pt idx="2926">
                  <c:v>426.98880000000003</c:v>
                </c:pt>
                <c:pt idx="2927">
                  <c:v>429.97091999999998</c:v>
                </c:pt>
                <c:pt idx="2928">
                  <c:v>422.62979000000001</c:v>
                </c:pt>
                <c:pt idx="2929">
                  <c:v>413.03032999999999</c:v>
                </c:pt>
                <c:pt idx="2930">
                  <c:v>459.50223</c:v>
                </c:pt>
                <c:pt idx="2931">
                  <c:v>398.56090999999998</c:v>
                </c:pt>
                <c:pt idx="2932">
                  <c:v>392.53543000000002</c:v>
                </c:pt>
                <c:pt idx="2933">
                  <c:v>26.057831</c:v>
                </c:pt>
                <c:pt idx="2934">
                  <c:v>37.620131999999998</c:v>
                </c:pt>
                <c:pt idx="2935">
                  <c:v>41.938656000000002</c:v>
                </c:pt>
                <c:pt idx="2936">
                  <c:v>252.64908</c:v>
                </c:pt>
                <c:pt idx="2937">
                  <c:v>434.41428000000002</c:v>
                </c:pt>
                <c:pt idx="2938">
                  <c:v>453.57889</c:v>
                </c:pt>
                <c:pt idx="2939">
                  <c:v>141.94007999999999</c:v>
                </c:pt>
                <c:pt idx="2940">
                  <c:v>423.11336999999997</c:v>
                </c:pt>
                <c:pt idx="2941">
                  <c:v>440.67696999999998</c:v>
                </c:pt>
                <c:pt idx="2942">
                  <c:v>450.59429999999998</c:v>
                </c:pt>
                <c:pt idx="2943">
                  <c:v>468.33733999999998</c:v>
                </c:pt>
                <c:pt idx="2944">
                  <c:v>460.71289000000002</c:v>
                </c:pt>
                <c:pt idx="2945">
                  <c:v>463.48352</c:v>
                </c:pt>
                <c:pt idx="2946">
                  <c:v>443.72176999999999</c:v>
                </c:pt>
                <c:pt idx="2947">
                  <c:v>447.32486</c:v>
                </c:pt>
                <c:pt idx="2948">
                  <c:v>450.98138</c:v>
                </c:pt>
                <c:pt idx="2949">
                  <c:v>463.54030999999998</c:v>
                </c:pt>
                <c:pt idx="2950">
                  <c:v>478.65411</c:v>
                </c:pt>
                <c:pt idx="2951">
                  <c:v>473.81335000000001</c:v>
                </c:pt>
                <c:pt idx="2952">
                  <c:v>468.60183999999998</c:v>
                </c:pt>
                <c:pt idx="2953">
                  <c:v>460.20163000000002</c:v>
                </c:pt>
                <c:pt idx="2954">
                  <c:v>474.38884999999999</c:v>
                </c:pt>
                <c:pt idx="2955">
                  <c:v>453.61905000000002</c:v>
                </c:pt>
                <c:pt idx="2956">
                  <c:v>449.94072999999997</c:v>
                </c:pt>
                <c:pt idx="2957">
                  <c:v>461.04324000000003</c:v>
                </c:pt>
                <c:pt idx="2958">
                  <c:v>443.35219999999998</c:v>
                </c:pt>
                <c:pt idx="2959">
                  <c:v>447.8768</c:v>
                </c:pt>
                <c:pt idx="2960">
                  <c:v>456.18033000000003</c:v>
                </c:pt>
                <c:pt idx="2961">
                  <c:v>464.90143</c:v>
                </c:pt>
                <c:pt idx="2962">
                  <c:v>458.71210000000002</c:v>
                </c:pt>
                <c:pt idx="2963">
                  <c:v>446.92288000000002</c:v>
                </c:pt>
                <c:pt idx="2964">
                  <c:v>350.23876999999999</c:v>
                </c:pt>
                <c:pt idx="2965">
                  <c:v>252.27985000000001</c:v>
                </c:pt>
                <c:pt idx="2966">
                  <c:v>430.67734000000002</c:v>
                </c:pt>
                <c:pt idx="2967">
                  <c:v>462.75229000000002</c:v>
                </c:pt>
                <c:pt idx="2968">
                  <c:v>450.07067999999998</c:v>
                </c:pt>
                <c:pt idx="2969">
                  <c:v>462.87157999999999</c:v>
                </c:pt>
                <c:pt idx="2970">
                  <c:v>459.19107000000002</c:v>
                </c:pt>
                <c:pt idx="2971">
                  <c:v>284.86612000000002</c:v>
                </c:pt>
                <c:pt idx="2972">
                  <c:v>158.48396</c:v>
                </c:pt>
                <c:pt idx="2973">
                  <c:v>259.19736</c:v>
                </c:pt>
                <c:pt idx="2974">
                  <c:v>18.399134</c:v>
                </c:pt>
                <c:pt idx="2975">
                  <c:v>404.05608999999998</c:v>
                </c:pt>
                <c:pt idx="2976">
                  <c:v>451.58501999999999</c:v>
                </c:pt>
                <c:pt idx="2977">
                  <c:v>445.53271000000001</c:v>
                </c:pt>
                <c:pt idx="2978">
                  <c:v>463.82425000000001</c:v>
                </c:pt>
                <c:pt idx="2979">
                  <c:v>453.29944</c:v>
                </c:pt>
                <c:pt idx="2980">
                  <c:v>452.32407000000001</c:v>
                </c:pt>
                <c:pt idx="2981">
                  <c:v>457.11941999999999</c:v>
                </c:pt>
                <c:pt idx="2982">
                  <c:v>476.42730999999998</c:v>
                </c:pt>
                <c:pt idx="2983">
                  <c:v>468.90717000000001</c:v>
                </c:pt>
                <c:pt idx="2984">
                  <c:v>456.08938999999998</c:v>
                </c:pt>
                <c:pt idx="2985">
                  <c:v>459.43610000000001</c:v>
                </c:pt>
                <c:pt idx="2986">
                  <c:v>449.92034999999998</c:v>
                </c:pt>
                <c:pt idx="2987">
                  <c:v>442.07285000000002</c:v>
                </c:pt>
                <c:pt idx="2988">
                  <c:v>459.65920999999997</c:v>
                </c:pt>
                <c:pt idx="2989">
                  <c:v>488.86221</c:v>
                </c:pt>
                <c:pt idx="2990">
                  <c:v>437.98746</c:v>
                </c:pt>
                <c:pt idx="2991">
                  <c:v>446.16631999999998</c:v>
                </c:pt>
                <c:pt idx="2992">
                  <c:v>469.50524999999999</c:v>
                </c:pt>
                <c:pt idx="2993">
                  <c:v>365.42093</c:v>
                </c:pt>
                <c:pt idx="2994">
                  <c:v>444.62682999999998</c:v>
                </c:pt>
                <c:pt idx="2995">
                  <c:v>448.42187999999999</c:v>
                </c:pt>
                <c:pt idx="2996">
                  <c:v>454.50626</c:v>
                </c:pt>
                <c:pt idx="2997">
                  <c:v>454.23586999999998</c:v>
                </c:pt>
                <c:pt idx="2998">
                  <c:v>489.51654000000002</c:v>
                </c:pt>
                <c:pt idx="2999">
                  <c:v>477.26654000000002</c:v>
                </c:pt>
                <c:pt idx="3000">
                  <c:v>469.74795999999998</c:v>
                </c:pt>
                <c:pt idx="3001">
                  <c:v>476.63799999999998</c:v>
                </c:pt>
                <c:pt idx="3002">
                  <c:v>467.63321000000002</c:v>
                </c:pt>
                <c:pt idx="3003">
                  <c:v>466.27733999999998</c:v>
                </c:pt>
                <c:pt idx="3004">
                  <c:v>454.76693999999998</c:v>
                </c:pt>
                <c:pt idx="3005">
                  <c:v>478.73325</c:v>
                </c:pt>
                <c:pt idx="3006">
                  <c:v>460.67376999999999</c:v>
                </c:pt>
                <c:pt idx="3007">
                  <c:v>472.94045999999997</c:v>
                </c:pt>
                <c:pt idx="3008">
                  <c:v>466.94137999999998</c:v>
                </c:pt>
                <c:pt idx="3009">
                  <c:v>455.89706000000001</c:v>
                </c:pt>
                <c:pt idx="3010">
                  <c:v>461.43549000000002</c:v>
                </c:pt>
                <c:pt idx="3011">
                  <c:v>45.971809</c:v>
                </c:pt>
                <c:pt idx="3012">
                  <c:v>425.16052000000002</c:v>
                </c:pt>
                <c:pt idx="3013">
                  <c:v>472.88333</c:v>
                </c:pt>
                <c:pt idx="3014">
                  <c:v>440.44254000000001</c:v>
                </c:pt>
                <c:pt idx="3015">
                  <c:v>447.13213999999999</c:v>
                </c:pt>
                <c:pt idx="3016">
                  <c:v>455.68270999999999</c:v>
                </c:pt>
                <c:pt idx="3017">
                  <c:v>471.38229000000001</c:v>
                </c:pt>
                <c:pt idx="3018">
                  <c:v>452.73491999999999</c:v>
                </c:pt>
                <c:pt idx="3019">
                  <c:v>454.92770000000002</c:v>
                </c:pt>
                <c:pt idx="3020">
                  <c:v>481.54861</c:v>
                </c:pt>
                <c:pt idx="3021">
                  <c:v>452.98178000000001</c:v>
                </c:pt>
                <c:pt idx="3022">
                  <c:v>447.67099000000002</c:v>
                </c:pt>
                <c:pt idx="3023">
                  <c:v>452.14218</c:v>
                </c:pt>
                <c:pt idx="3024">
                  <c:v>453.33217999999999</c:v>
                </c:pt>
                <c:pt idx="3025">
                  <c:v>462.78793000000002</c:v>
                </c:pt>
                <c:pt idx="3026">
                  <c:v>438.21057000000002</c:v>
                </c:pt>
                <c:pt idx="3027">
                  <c:v>440.79052999999999</c:v>
                </c:pt>
                <c:pt idx="3028">
                  <c:v>434.48709000000002</c:v>
                </c:pt>
                <c:pt idx="3029">
                  <c:v>447.88522</c:v>
                </c:pt>
                <c:pt idx="3030">
                  <c:v>435.18738000000002</c:v>
                </c:pt>
                <c:pt idx="3031">
                  <c:v>387.31830000000002</c:v>
                </c:pt>
                <c:pt idx="3032">
                  <c:v>464.93018000000001</c:v>
                </c:pt>
                <c:pt idx="3033">
                  <c:v>374.85138000000001</c:v>
                </c:pt>
                <c:pt idx="3034">
                  <c:v>138.52475000000001</c:v>
                </c:pt>
                <c:pt idx="3035">
                  <c:v>205.23708999999999</c:v>
                </c:pt>
                <c:pt idx="3036">
                  <c:v>425.87616000000003</c:v>
                </c:pt>
                <c:pt idx="3037">
                  <c:v>456.40737999999999</c:v>
                </c:pt>
                <c:pt idx="3038">
                  <c:v>459.37900000000002</c:v>
                </c:pt>
                <c:pt idx="3039">
                  <c:v>486.13391000000001</c:v>
                </c:pt>
                <c:pt idx="3040">
                  <c:v>418.51137999999997</c:v>
                </c:pt>
                <c:pt idx="3041">
                  <c:v>429.08713</c:v>
                </c:pt>
                <c:pt idx="3042">
                  <c:v>400.76355000000001</c:v>
                </c:pt>
                <c:pt idx="3043">
                  <c:v>497.44265999999999</c:v>
                </c:pt>
                <c:pt idx="3044">
                  <c:v>350.95418999999998</c:v>
                </c:pt>
                <c:pt idx="3045">
                  <c:v>472.26584000000003</c:v>
                </c:pt>
                <c:pt idx="3046">
                  <c:v>445.88303000000002</c:v>
                </c:pt>
                <c:pt idx="3047">
                  <c:v>474.72503999999998</c:v>
                </c:pt>
                <c:pt idx="3048">
                  <c:v>431.36538999999999</c:v>
                </c:pt>
                <c:pt idx="3049">
                  <c:v>469.36754999999999</c:v>
                </c:pt>
                <c:pt idx="3050">
                  <c:v>407.39132999999998</c:v>
                </c:pt>
                <c:pt idx="3051">
                  <c:v>482.06076000000002</c:v>
                </c:pt>
                <c:pt idx="3052">
                  <c:v>446.85867000000002</c:v>
                </c:pt>
                <c:pt idx="3053">
                  <c:v>402.30826000000002</c:v>
                </c:pt>
                <c:pt idx="3054">
                  <c:v>347.80554000000001</c:v>
                </c:pt>
                <c:pt idx="3055">
                  <c:v>492.13956000000002</c:v>
                </c:pt>
                <c:pt idx="3056">
                  <c:v>414.68362000000002</c:v>
                </c:pt>
                <c:pt idx="3057">
                  <c:v>231.69635</c:v>
                </c:pt>
                <c:pt idx="3058">
                  <c:v>440.64377000000002</c:v>
                </c:pt>
                <c:pt idx="3059">
                  <c:v>313.36541999999997</c:v>
                </c:pt>
                <c:pt idx="3060">
                  <c:v>456.08746000000002</c:v>
                </c:pt>
                <c:pt idx="3061">
                  <c:v>401.33746000000002</c:v>
                </c:pt>
                <c:pt idx="3062">
                  <c:v>359.20931999999999</c:v>
                </c:pt>
                <c:pt idx="3063">
                  <c:v>491.32074</c:v>
                </c:pt>
                <c:pt idx="3064">
                  <c:v>134.33401000000001</c:v>
                </c:pt>
                <c:pt idx="3065">
                  <c:v>107.44821</c:v>
                </c:pt>
                <c:pt idx="3066">
                  <c:v>169.64415</c:v>
                </c:pt>
                <c:pt idx="3067">
                  <c:v>179.17905999999999</c:v>
                </c:pt>
                <c:pt idx="3068">
                  <c:v>270.21746999999999</c:v>
                </c:pt>
                <c:pt idx="3069">
                  <c:v>437.46172999999999</c:v>
                </c:pt>
                <c:pt idx="3070">
                  <c:v>471.32062000000002</c:v>
                </c:pt>
                <c:pt idx="3071">
                  <c:v>494.97210999999999</c:v>
                </c:pt>
                <c:pt idx="3072">
                  <c:v>560.93195000000003</c:v>
                </c:pt>
                <c:pt idx="3073">
                  <c:v>520.20258000000001</c:v>
                </c:pt>
                <c:pt idx="3074">
                  <c:v>461.28118999999998</c:v>
                </c:pt>
                <c:pt idx="3075">
                  <c:v>480.02692000000002</c:v>
                </c:pt>
                <c:pt idx="3076">
                  <c:v>334.78397000000001</c:v>
                </c:pt>
                <c:pt idx="3077">
                  <c:v>108.31667</c:v>
                </c:pt>
                <c:pt idx="3078">
                  <c:v>445.35433999999998</c:v>
                </c:pt>
                <c:pt idx="3079">
                  <c:v>429.85464000000002</c:v>
                </c:pt>
                <c:pt idx="3080">
                  <c:v>410.51562000000001</c:v>
                </c:pt>
                <c:pt idx="3081">
                  <c:v>466.06317000000001</c:v>
                </c:pt>
                <c:pt idx="3082">
                  <c:v>437.05011000000002</c:v>
                </c:pt>
                <c:pt idx="3083">
                  <c:v>501.67514</c:v>
                </c:pt>
                <c:pt idx="3084">
                  <c:v>506.09213</c:v>
                </c:pt>
                <c:pt idx="3085">
                  <c:v>457.27014000000003</c:v>
                </c:pt>
                <c:pt idx="3086">
                  <c:v>485.42577999999997</c:v>
                </c:pt>
                <c:pt idx="3087">
                  <c:v>435.09325999999999</c:v>
                </c:pt>
                <c:pt idx="3088">
                  <c:v>385.54266000000001</c:v>
                </c:pt>
                <c:pt idx="3089">
                  <c:v>165.09371999999999</c:v>
                </c:pt>
                <c:pt idx="3090">
                  <c:v>411.56036</c:v>
                </c:pt>
                <c:pt idx="3091">
                  <c:v>473.67946999999998</c:v>
                </c:pt>
                <c:pt idx="3092">
                  <c:v>571.28925000000004</c:v>
                </c:pt>
                <c:pt idx="3093">
                  <c:v>486.57927999999998</c:v>
                </c:pt>
                <c:pt idx="3094">
                  <c:v>525.61144999999999</c:v>
                </c:pt>
                <c:pt idx="3095">
                  <c:v>500.73077000000001</c:v>
                </c:pt>
                <c:pt idx="3096">
                  <c:v>472.16455000000002</c:v>
                </c:pt>
                <c:pt idx="3097">
                  <c:v>391.38562000000002</c:v>
                </c:pt>
                <c:pt idx="3098">
                  <c:v>528.20532000000003</c:v>
                </c:pt>
                <c:pt idx="3099">
                  <c:v>488.92529000000002</c:v>
                </c:pt>
                <c:pt idx="3100">
                  <c:v>363.04275999999999</c:v>
                </c:pt>
                <c:pt idx="3101">
                  <c:v>487.29784999999998</c:v>
                </c:pt>
                <c:pt idx="3102">
                  <c:v>471.91644000000002</c:v>
                </c:pt>
                <c:pt idx="3103">
                  <c:v>482.57767000000001</c:v>
                </c:pt>
                <c:pt idx="3104">
                  <c:v>470.22246999999999</c:v>
                </c:pt>
                <c:pt idx="3105">
                  <c:v>477.30362000000002</c:v>
                </c:pt>
                <c:pt idx="3106">
                  <c:v>378.44125000000003</c:v>
                </c:pt>
                <c:pt idx="3107">
                  <c:v>223.24982</c:v>
                </c:pt>
                <c:pt idx="3108">
                  <c:v>451.18738000000002</c:v>
                </c:pt>
                <c:pt idx="3109">
                  <c:v>435.44418000000002</c:v>
                </c:pt>
                <c:pt idx="3110">
                  <c:v>477.7081</c:v>
                </c:pt>
                <c:pt idx="3111">
                  <c:v>331.83996999999999</c:v>
                </c:pt>
                <c:pt idx="3112">
                  <c:v>215.01308</c:v>
                </c:pt>
                <c:pt idx="3113">
                  <c:v>461.88515999999998</c:v>
                </c:pt>
                <c:pt idx="3114">
                  <c:v>470.15463</c:v>
                </c:pt>
                <c:pt idx="3115">
                  <c:v>465.59924000000001</c:v>
                </c:pt>
                <c:pt idx="3116">
                  <c:v>366.81414999999998</c:v>
                </c:pt>
                <c:pt idx="3117">
                  <c:v>460.53194999999999</c:v>
                </c:pt>
                <c:pt idx="3118">
                  <c:v>497.80367999999999</c:v>
                </c:pt>
                <c:pt idx="3119">
                  <c:v>508.58407999999997</c:v>
                </c:pt>
                <c:pt idx="3120">
                  <c:v>472.07166000000001</c:v>
                </c:pt>
                <c:pt idx="3121">
                  <c:v>470.22769</c:v>
                </c:pt>
                <c:pt idx="3122">
                  <c:v>447.11349000000001</c:v>
                </c:pt>
                <c:pt idx="3123">
                  <c:v>480.65485000000001</c:v>
                </c:pt>
                <c:pt idx="3124">
                  <c:v>539.39301</c:v>
                </c:pt>
                <c:pt idx="3125">
                  <c:v>606.03125</c:v>
                </c:pt>
                <c:pt idx="3126">
                  <c:v>543.16614000000004</c:v>
                </c:pt>
                <c:pt idx="3127">
                  <c:v>264.83240000000001</c:v>
                </c:pt>
                <c:pt idx="3128">
                  <c:v>487.68108999999998</c:v>
                </c:pt>
                <c:pt idx="3129">
                  <c:v>97.426536999999996</c:v>
                </c:pt>
                <c:pt idx="3130">
                  <c:v>428.50589000000002</c:v>
                </c:pt>
                <c:pt idx="3131">
                  <c:v>476.44504000000001</c:v>
                </c:pt>
                <c:pt idx="3132">
                  <c:v>492.57317999999998</c:v>
                </c:pt>
                <c:pt idx="3133">
                  <c:v>474.06522000000001</c:v>
                </c:pt>
                <c:pt idx="3134">
                  <c:v>468.38463999999999</c:v>
                </c:pt>
                <c:pt idx="3135">
                  <c:v>531.97051999999996</c:v>
                </c:pt>
                <c:pt idx="3136">
                  <c:v>469.69623000000001</c:v>
                </c:pt>
                <c:pt idx="3137">
                  <c:v>492.00189</c:v>
                </c:pt>
                <c:pt idx="3138">
                  <c:v>455.64114000000001</c:v>
                </c:pt>
                <c:pt idx="3139">
                  <c:v>458.19922000000003</c:v>
                </c:pt>
                <c:pt idx="3140">
                  <c:v>443.38632000000001</c:v>
                </c:pt>
                <c:pt idx="3141">
                  <c:v>426.68713000000002</c:v>
                </c:pt>
                <c:pt idx="3142">
                  <c:v>465.61489999999998</c:v>
                </c:pt>
                <c:pt idx="3143">
                  <c:v>346.81290000000001</c:v>
                </c:pt>
                <c:pt idx="3144">
                  <c:v>438.36034999999998</c:v>
                </c:pt>
                <c:pt idx="3145">
                  <c:v>454.41726999999997</c:v>
                </c:pt>
                <c:pt idx="3146">
                  <c:v>402.04822000000001</c:v>
                </c:pt>
                <c:pt idx="3147">
                  <c:v>460.67403999999999</c:v>
                </c:pt>
                <c:pt idx="3148">
                  <c:v>427.82938000000001</c:v>
                </c:pt>
                <c:pt idx="3149">
                  <c:v>486.15341000000001</c:v>
                </c:pt>
                <c:pt idx="3150">
                  <c:v>524.35901000000001</c:v>
                </c:pt>
                <c:pt idx="3151">
                  <c:v>505.55829</c:v>
                </c:pt>
                <c:pt idx="3152">
                  <c:v>508.35968000000003</c:v>
                </c:pt>
                <c:pt idx="3153">
                  <c:v>566.12653</c:v>
                </c:pt>
                <c:pt idx="3154">
                  <c:v>494.86196999999999</c:v>
                </c:pt>
                <c:pt idx="3155">
                  <c:v>496.67205999999999</c:v>
                </c:pt>
                <c:pt idx="3156">
                  <c:v>500.25531000000001</c:v>
                </c:pt>
                <c:pt idx="3157">
                  <c:v>534.45941000000005</c:v>
                </c:pt>
                <c:pt idx="3158">
                  <c:v>499.47327000000001</c:v>
                </c:pt>
                <c:pt idx="3159">
                  <c:v>441.08337</c:v>
                </c:pt>
                <c:pt idx="3160">
                  <c:v>539.45789000000002</c:v>
                </c:pt>
                <c:pt idx="3161">
                  <c:v>544.63922000000002</c:v>
                </c:pt>
                <c:pt idx="3162">
                  <c:v>508.51022</c:v>
                </c:pt>
                <c:pt idx="3163">
                  <c:v>439.30624</c:v>
                </c:pt>
                <c:pt idx="3164">
                  <c:v>482.28206999999998</c:v>
                </c:pt>
                <c:pt idx="3165">
                  <c:v>534.47766000000001</c:v>
                </c:pt>
                <c:pt idx="3166">
                  <c:v>499.08371</c:v>
                </c:pt>
                <c:pt idx="3167">
                  <c:v>231.70699999999999</c:v>
                </c:pt>
                <c:pt idx="3168">
                  <c:v>206.73219</c:v>
                </c:pt>
                <c:pt idx="3169">
                  <c:v>485.72219999999999</c:v>
                </c:pt>
                <c:pt idx="3170">
                  <c:v>491.62405000000001</c:v>
                </c:pt>
                <c:pt idx="3171">
                  <c:v>515.71411000000001</c:v>
                </c:pt>
                <c:pt idx="3172">
                  <c:v>432.31198000000001</c:v>
                </c:pt>
                <c:pt idx="3173">
                  <c:v>573.19921999999997</c:v>
                </c:pt>
                <c:pt idx="3174">
                  <c:v>532.77435000000003</c:v>
                </c:pt>
                <c:pt idx="3175">
                  <c:v>413.13846000000001</c:v>
                </c:pt>
                <c:pt idx="3176">
                  <c:v>497.98437999999999</c:v>
                </c:pt>
                <c:pt idx="3177">
                  <c:v>509.1626</c:v>
                </c:pt>
                <c:pt idx="3178">
                  <c:v>564.38933999999995</c:v>
                </c:pt>
                <c:pt idx="3179">
                  <c:v>408.21143000000001</c:v>
                </c:pt>
                <c:pt idx="3180">
                  <c:v>493.33749</c:v>
                </c:pt>
                <c:pt idx="3181">
                  <c:v>434.45886000000002</c:v>
                </c:pt>
                <c:pt idx="3182">
                  <c:v>472.11959999999999</c:v>
                </c:pt>
                <c:pt idx="3183">
                  <c:v>503.64505000000003</c:v>
                </c:pt>
                <c:pt idx="3184">
                  <c:v>345.68317000000002</c:v>
                </c:pt>
                <c:pt idx="3185">
                  <c:v>484.95596</c:v>
                </c:pt>
                <c:pt idx="3186">
                  <c:v>468.95938000000001</c:v>
                </c:pt>
                <c:pt idx="3187">
                  <c:v>565.72693000000004</c:v>
                </c:pt>
                <c:pt idx="3188">
                  <c:v>556.56262000000004</c:v>
                </c:pt>
                <c:pt idx="3189">
                  <c:v>375.93365</c:v>
                </c:pt>
                <c:pt idx="3190">
                  <c:v>528.84984999999995</c:v>
                </c:pt>
                <c:pt idx="3191">
                  <c:v>515.95685000000003</c:v>
                </c:pt>
                <c:pt idx="3192">
                  <c:v>536.72686999999996</c:v>
                </c:pt>
                <c:pt idx="3193">
                  <c:v>551.93822999999998</c:v>
                </c:pt>
                <c:pt idx="3194">
                  <c:v>473.13394</c:v>
                </c:pt>
                <c:pt idx="3195">
                  <c:v>432.66762999999997</c:v>
                </c:pt>
                <c:pt idx="3196">
                  <c:v>517.05835000000002</c:v>
                </c:pt>
                <c:pt idx="3197">
                  <c:v>524.74554000000001</c:v>
                </c:pt>
                <c:pt idx="3198">
                  <c:v>476.02237000000002</c:v>
                </c:pt>
                <c:pt idx="3199">
                  <c:v>450.98784999999998</c:v>
                </c:pt>
                <c:pt idx="3200">
                  <c:v>571.07384999999999</c:v>
                </c:pt>
                <c:pt idx="3201">
                  <c:v>568.84704999999997</c:v>
                </c:pt>
                <c:pt idx="3202">
                  <c:v>534.02739999999994</c:v>
                </c:pt>
                <c:pt idx="3203">
                  <c:v>518.07866999999999</c:v>
                </c:pt>
                <c:pt idx="3204">
                  <c:v>535.48846000000003</c:v>
                </c:pt>
                <c:pt idx="3205">
                  <c:v>549.34838999999999</c:v>
                </c:pt>
                <c:pt idx="3206">
                  <c:v>539.03979000000004</c:v>
                </c:pt>
                <c:pt idx="3207">
                  <c:v>580.68329000000006</c:v>
                </c:pt>
                <c:pt idx="3208">
                  <c:v>571.60772999999995</c:v>
                </c:pt>
                <c:pt idx="3209">
                  <c:v>582.47619999999995</c:v>
                </c:pt>
                <c:pt idx="3210">
                  <c:v>606.21538999999996</c:v>
                </c:pt>
                <c:pt idx="3211">
                  <c:v>625.08636000000001</c:v>
                </c:pt>
                <c:pt idx="3212">
                  <c:v>605.34142999999995</c:v>
                </c:pt>
                <c:pt idx="3213">
                  <c:v>570.78381000000002</c:v>
                </c:pt>
                <c:pt idx="3214">
                  <c:v>602.87927000000002</c:v>
                </c:pt>
                <c:pt idx="3215">
                  <c:v>572.0788</c:v>
                </c:pt>
                <c:pt idx="3216">
                  <c:v>577.84186</c:v>
                </c:pt>
                <c:pt idx="3217">
                  <c:v>588.71520999999996</c:v>
                </c:pt>
                <c:pt idx="3218">
                  <c:v>622.53308000000004</c:v>
                </c:pt>
                <c:pt idx="3219">
                  <c:v>592.34978999999998</c:v>
                </c:pt>
                <c:pt idx="3220">
                  <c:v>593.70745999999997</c:v>
                </c:pt>
                <c:pt idx="3221">
                  <c:v>514.67052999999999</c:v>
                </c:pt>
                <c:pt idx="3222">
                  <c:v>527.40967000000001</c:v>
                </c:pt>
                <c:pt idx="3223">
                  <c:v>542.13518999999997</c:v>
                </c:pt>
                <c:pt idx="3224">
                  <c:v>547.45001000000002</c:v>
                </c:pt>
                <c:pt idx="3225">
                  <c:v>572.87249999999995</c:v>
                </c:pt>
                <c:pt idx="3226">
                  <c:v>508.97836000000001</c:v>
                </c:pt>
                <c:pt idx="3227">
                  <c:v>528.08245999999997</c:v>
                </c:pt>
                <c:pt idx="3228">
                  <c:v>536.86608999999999</c:v>
                </c:pt>
                <c:pt idx="3229">
                  <c:v>643.83849999999995</c:v>
                </c:pt>
                <c:pt idx="3230">
                  <c:v>573.73925999999994</c:v>
                </c:pt>
                <c:pt idx="3231">
                  <c:v>530.69604000000004</c:v>
                </c:pt>
                <c:pt idx="3232">
                  <c:v>428.01531999999997</c:v>
                </c:pt>
                <c:pt idx="3233">
                  <c:v>439.41559000000001</c:v>
                </c:pt>
                <c:pt idx="3234">
                  <c:v>443.62011999999999</c:v>
                </c:pt>
                <c:pt idx="3235">
                  <c:v>414.78203999999999</c:v>
                </c:pt>
                <c:pt idx="3236">
                  <c:v>404.29928999999998</c:v>
                </c:pt>
                <c:pt idx="3237">
                  <c:v>427.37213000000003</c:v>
                </c:pt>
                <c:pt idx="3238">
                  <c:v>556.02826000000005</c:v>
                </c:pt>
                <c:pt idx="3239">
                  <c:v>443.66942999999998</c:v>
                </c:pt>
                <c:pt idx="3240">
                  <c:v>524.23644999999999</c:v>
                </c:pt>
                <c:pt idx="3241">
                  <c:v>521.90392999999995</c:v>
                </c:pt>
                <c:pt idx="3242">
                  <c:v>440.53320000000002</c:v>
                </c:pt>
                <c:pt idx="3243">
                  <c:v>417.76400999999998</c:v>
                </c:pt>
                <c:pt idx="3244">
                  <c:v>456.61475000000002</c:v>
                </c:pt>
                <c:pt idx="3245">
                  <c:v>440.58220999999998</c:v>
                </c:pt>
                <c:pt idx="3246">
                  <c:v>446.6463</c:v>
                </c:pt>
                <c:pt idx="3247">
                  <c:v>419.04324000000003</c:v>
                </c:pt>
                <c:pt idx="3248">
                  <c:v>416.72098</c:v>
                </c:pt>
                <c:pt idx="3249">
                  <c:v>512.26702999999998</c:v>
                </c:pt>
                <c:pt idx="3250">
                  <c:v>506.98809999999997</c:v>
                </c:pt>
                <c:pt idx="3251">
                  <c:v>491.05196999999998</c:v>
                </c:pt>
                <c:pt idx="3252">
                  <c:v>460.51657</c:v>
                </c:pt>
                <c:pt idx="3253">
                  <c:v>620.06311000000005</c:v>
                </c:pt>
                <c:pt idx="3254">
                  <c:v>312.14519999999999</c:v>
                </c:pt>
                <c:pt idx="3255">
                  <c:v>441.98140999999998</c:v>
                </c:pt>
                <c:pt idx="3256">
                  <c:v>445.60736000000003</c:v>
                </c:pt>
                <c:pt idx="3257">
                  <c:v>422.11252000000002</c:v>
                </c:pt>
                <c:pt idx="3258">
                  <c:v>437.45593000000002</c:v>
                </c:pt>
                <c:pt idx="3259">
                  <c:v>500.26848999999999</c:v>
                </c:pt>
                <c:pt idx="3260">
                  <c:v>614.51129000000003</c:v>
                </c:pt>
                <c:pt idx="3261">
                  <c:v>226.49379999999999</c:v>
                </c:pt>
                <c:pt idx="3262">
                  <c:v>53.822879999999998</c:v>
                </c:pt>
                <c:pt idx="3263">
                  <c:v>245.63380000000001</c:v>
                </c:pt>
                <c:pt idx="3264">
                  <c:v>397.48361</c:v>
                </c:pt>
                <c:pt idx="3265">
                  <c:v>459.11880000000002</c:v>
                </c:pt>
                <c:pt idx="3266">
                  <c:v>498.50153</c:v>
                </c:pt>
                <c:pt idx="3267">
                  <c:v>730.69177000000002</c:v>
                </c:pt>
                <c:pt idx="3268">
                  <c:v>121.953</c:v>
                </c:pt>
                <c:pt idx="3269">
                  <c:v>494.22667999999999</c:v>
                </c:pt>
                <c:pt idx="3270">
                  <c:v>464.60687000000001</c:v>
                </c:pt>
                <c:pt idx="3271">
                  <c:v>516.58867999999995</c:v>
                </c:pt>
                <c:pt idx="3272">
                  <c:v>434.96420000000001</c:v>
                </c:pt>
                <c:pt idx="3273">
                  <c:v>484.97609999999997</c:v>
                </c:pt>
                <c:pt idx="3274">
                  <c:v>471.86819000000003</c:v>
                </c:pt>
                <c:pt idx="3275">
                  <c:v>415.73065000000003</c:v>
                </c:pt>
                <c:pt idx="3276">
                  <c:v>454.04500999999999</c:v>
                </c:pt>
                <c:pt idx="3277">
                  <c:v>503.42657000000003</c:v>
                </c:pt>
                <c:pt idx="3278">
                  <c:v>404.78250000000003</c:v>
                </c:pt>
                <c:pt idx="3279">
                  <c:v>433.18389999999999</c:v>
                </c:pt>
                <c:pt idx="3280">
                  <c:v>434.68212999999997</c:v>
                </c:pt>
                <c:pt idx="3281">
                  <c:v>457.67151000000001</c:v>
                </c:pt>
                <c:pt idx="3282">
                  <c:v>498.29455999999999</c:v>
                </c:pt>
                <c:pt idx="3283">
                  <c:v>448.40902999999997</c:v>
                </c:pt>
                <c:pt idx="3284">
                  <c:v>559.73364000000004</c:v>
                </c:pt>
                <c:pt idx="3285">
                  <c:v>513.21007999999995</c:v>
                </c:pt>
                <c:pt idx="3286">
                  <c:v>564.75603999999998</c:v>
                </c:pt>
                <c:pt idx="3287">
                  <c:v>337.80358999999999</c:v>
                </c:pt>
                <c:pt idx="3288">
                  <c:v>426.44846000000001</c:v>
                </c:pt>
                <c:pt idx="3289">
                  <c:v>325.37545999999998</c:v>
                </c:pt>
                <c:pt idx="3290">
                  <c:v>613.76739999999995</c:v>
                </c:pt>
                <c:pt idx="3291">
                  <c:v>67.702849999999998</c:v>
                </c:pt>
                <c:pt idx="3292">
                  <c:v>3.3876301999999998</c:v>
                </c:pt>
                <c:pt idx="3293">
                  <c:v>95.360191</c:v>
                </c:pt>
                <c:pt idx="3294">
                  <c:v>503.73617999999999</c:v>
                </c:pt>
                <c:pt idx="3295">
                  <c:v>548.68706999999995</c:v>
                </c:pt>
                <c:pt idx="3296">
                  <c:v>461.54773</c:v>
                </c:pt>
                <c:pt idx="3297">
                  <c:v>429.81292999999999</c:v>
                </c:pt>
                <c:pt idx="3298">
                  <c:v>428.43936000000002</c:v>
                </c:pt>
                <c:pt idx="3299">
                  <c:v>478.44598000000002</c:v>
                </c:pt>
                <c:pt idx="3300">
                  <c:v>459.97971000000001</c:v>
                </c:pt>
                <c:pt idx="3301">
                  <c:v>473.23937999999998</c:v>
                </c:pt>
                <c:pt idx="3302">
                  <c:v>555.99486999999999</c:v>
                </c:pt>
                <c:pt idx="3303">
                  <c:v>469.82693</c:v>
                </c:pt>
                <c:pt idx="3304">
                  <c:v>262.44110000000001</c:v>
                </c:pt>
                <c:pt idx="3305">
                  <c:v>95.228813000000002</c:v>
                </c:pt>
                <c:pt idx="3306">
                  <c:v>479.40206999999998</c:v>
                </c:pt>
                <c:pt idx="3307">
                  <c:v>483.95819</c:v>
                </c:pt>
                <c:pt idx="3308">
                  <c:v>262.44080000000002</c:v>
                </c:pt>
                <c:pt idx="3309">
                  <c:v>474.00745000000001</c:v>
                </c:pt>
                <c:pt idx="3310">
                  <c:v>488.26247999999998</c:v>
                </c:pt>
                <c:pt idx="3311">
                  <c:v>242.16994</c:v>
                </c:pt>
                <c:pt idx="3312">
                  <c:v>230.66543999999999</c:v>
                </c:pt>
                <c:pt idx="3313">
                  <c:v>175.29193000000001</c:v>
                </c:pt>
                <c:pt idx="3314">
                  <c:v>672.19817999999998</c:v>
                </c:pt>
                <c:pt idx="3315">
                  <c:v>111.62018999999999</c:v>
                </c:pt>
                <c:pt idx="3316">
                  <c:v>546.23082999999997</c:v>
                </c:pt>
                <c:pt idx="3317">
                  <c:v>138.05884</c:v>
                </c:pt>
                <c:pt idx="3318">
                  <c:v>431.46938999999998</c:v>
                </c:pt>
                <c:pt idx="3319">
                  <c:v>408.92703</c:v>
                </c:pt>
                <c:pt idx="3320">
                  <c:v>407.06921</c:v>
                </c:pt>
                <c:pt idx="3321">
                  <c:v>407.20755000000003</c:v>
                </c:pt>
                <c:pt idx="3322">
                  <c:v>435.84746999999999</c:v>
                </c:pt>
                <c:pt idx="3323">
                  <c:v>1.7082932</c:v>
                </c:pt>
                <c:pt idx="3324">
                  <c:v>412.84444999999999</c:v>
                </c:pt>
                <c:pt idx="3325">
                  <c:v>416.87020999999999</c:v>
                </c:pt>
                <c:pt idx="3326">
                  <c:v>423.19497999999999</c:v>
                </c:pt>
                <c:pt idx="3327">
                  <c:v>365.71337999999997</c:v>
                </c:pt>
                <c:pt idx="3328">
                  <c:v>389.21350000000001</c:v>
                </c:pt>
                <c:pt idx="3329">
                  <c:v>369.77602999999999</c:v>
                </c:pt>
                <c:pt idx="3330">
                  <c:v>456.84035999999998</c:v>
                </c:pt>
                <c:pt idx="3331">
                  <c:v>483.30081000000001</c:v>
                </c:pt>
                <c:pt idx="3332">
                  <c:v>450.88400000000001</c:v>
                </c:pt>
                <c:pt idx="3333">
                  <c:v>537.77679000000001</c:v>
                </c:pt>
                <c:pt idx="3334">
                  <c:v>486.33771000000002</c:v>
                </c:pt>
                <c:pt idx="3335">
                  <c:v>499.93567000000002</c:v>
                </c:pt>
                <c:pt idx="3336">
                  <c:v>423.94916000000001</c:v>
                </c:pt>
                <c:pt idx="3337">
                  <c:v>538.29492000000005</c:v>
                </c:pt>
                <c:pt idx="3338">
                  <c:v>347.78616</c:v>
                </c:pt>
                <c:pt idx="3339">
                  <c:v>460.36462</c:v>
                </c:pt>
                <c:pt idx="3340">
                  <c:v>467.19382000000002</c:v>
                </c:pt>
                <c:pt idx="3341">
                  <c:v>540.15941999999995</c:v>
                </c:pt>
                <c:pt idx="3342">
                  <c:v>560.22771999999998</c:v>
                </c:pt>
                <c:pt idx="3343">
                  <c:v>451.26218</c:v>
                </c:pt>
                <c:pt idx="3344">
                  <c:v>464.93804999999998</c:v>
                </c:pt>
                <c:pt idx="3345">
                  <c:v>406.73117000000002</c:v>
                </c:pt>
                <c:pt idx="3346">
                  <c:v>516.42578000000003</c:v>
                </c:pt>
                <c:pt idx="3347">
                  <c:v>447.06891000000002</c:v>
                </c:pt>
                <c:pt idx="3348">
                  <c:v>434.57767000000001</c:v>
                </c:pt>
                <c:pt idx="3349">
                  <c:v>436.15197999999998</c:v>
                </c:pt>
                <c:pt idx="3350">
                  <c:v>445.57058999999998</c:v>
                </c:pt>
                <c:pt idx="3351">
                  <c:v>438.22149999999999</c:v>
                </c:pt>
                <c:pt idx="3352">
                  <c:v>459.79401000000001</c:v>
                </c:pt>
                <c:pt idx="3353">
                  <c:v>487.28955000000002</c:v>
                </c:pt>
                <c:pt idx="3354">
                  <c:v>308.85489000000001</c:v>
                </c:pt>
                <c:pt idx="3355">
                  <c:v>409.31778000000003</c:v>
                </c:pt>
                <c:pt idx="3356">
                  <c:v>513.81311000000005</c:v>
                </c:pt>
                <c:pt idx="3357">
                  <c:v>458.14724999999999</c:v>
                </c:pt>
                <c:pt idx="3358">
                  <c:v>490.41201999999998</c:v>
                </c:pt>
                <c:pt idx="3359">
                  <c:v>274.47559000000001</c:v>
                </c:pt>
                <c:pt idx="3360">
                  <c:v>201.12190000000001</c:v>
                </c:pt>
                <c:pt idx="3361">
                  <c:v>261.79019</c:v>
                </c:pt>
                <c:pt idx="3362">
                  <c:v>503.85944000000001</c:v>
                </c:pt>
                <c:pt idx="3363">
                  <c:v>512.62212999999997</c:v>
                </c:pt>
                <c:pt idx="3364">
                  <c:v>369.28823999999997</c:v>
                </c:pt>
                <c:pt idx="3365">
                  <c:v>448.61502000000002</c:v>
                </c:pt>
                <c:pt idx="3366">
                  <c:v>486.47863999999998</c:v>
                </c:pt>
                <c:pt idx="3367">
                  <c:v>494.00339000000002</c:v>
                </c:pt>
                <c:pt idx="3368">
                  <c:v>491.17236000000003</c:v>
                </c:pt>
                <c:pt idx="3369">
                  <c:v>413.19342</c:v>
                </c:pt>
                <c:pt idx="3370">
                  <c:v>593.13007000000005</c:v>
                </c:pt>
                <c:pt idx="3371">
                  <c:v>632.90839000000005</c:v>
                </c:pt>
                <c:pt idx="3372">
                  <c:v>566.12097000000006</c:v>
                </c:pt>
                <c:pt idx="3373">
                  <c:v>282.23962</c:v>
                </c:pt>
                <c:pt idx="3374">
                  <c:v>684.40459999999996</c:v>
                </c:pt>
                <c:pt idx="3375">
                  <c:v>529.12505999999996</c:v>
                </c:pt>
                <c:pt idx="3376">
                  <c:v>522.05438000000004</c:v>
                </c:pt>
                <c:pt idx="3377">
                  <c:v>475.00747999999999</c:v>
                </c:pt>
                <c:pt idx="3378">
                  <c:v>404.45281999999997</c:v>
                </c:pt>
                <c:pt idx="3379">
                  <c:v>463.69913000000003</c:v>
                </c:pt>
                <c:pt idx="3380">
                  <c:v>479.62860000000001</c:v>
                </c:pt>
                <c:pt idx="3381">
                  <c:v>471.47372000000001</c:v>
                </c:pt>
                <c:pt idx="3382">
                  <c:v>499.56360000000001</c:v>
                </c:pt>
                <c:pt idx="3383">
                  <c:v>475.51369999999997</c:v>
                </c:pt>
                <c:pt idx="3384">
                  <c:v>340.27911</c:v>
                </c:pt>
                <c:pt idx="3385">
                  <c:v>319.82168999999999</c:v>
                </c:pt>
                <c:pt idx="3386">
                  <c:v>317.10363999999998</c:v>
                </c:pt>
                <c:pt idx="3387">
                  <c:v>336.16788000000003</c:v>
                </c:pt>
                <c:pt idx="3388">
                  <c:v>365.60894999999999</c:v>
                </c:pt>
                <c:pt idx="3389">
                  <c:v>384.97082999999998</c:v>
                </c:pt>
                <c:pt idx="3390">
                  <c:v>400.85665999999998</c:v>
                </c:pt>
                <c:pt idx="3391">
                  <c:v>427.07760999999999</c:v>
                </c:pt>
                <c:pt idx="3392">
                  <c:v>431.78368999999998</c:v>
                </c:pt>
                <c:pt idx="3393">
                  <c:v>598.69066999999995</c:v>
                </c:pt>
                <c:pt idx="3394">
                  <c:v>465.96915000000001</c:v>
                </c:pt>
                <c:pt idx="3395">
                  <c:v>472.19891000000001</c:v>
                </c:pt>
                <c:pt idx="3396">
                  <c:v>776.72131000000002</c:v>
                </c:pt>
                <c:pt idx="3397">
                  <c:v>472.28521999999998</c:v>
                </c:pt>
                <c:pt idx="3398">
                  <c:v>425.88830999999999</c:v>
                </c:pt>
                <c:pt idx="3399">
                  <c:v>384.45395000000002</c:v>
                </c:pt>
                <c:pt idx="3400">
                  <c:v>360.28417999999999</c:v>
                </c:pt>
                <c:pt idx="3401">
                  <c:v>513.89684999999997</c:v>
                </c:pt>
                <c:pt idx="3402">
                  <c:v>358.06286999999998</c:v>
                </c:pt>
                <c:pt idx="3403">
                  <c:v>128.44884999999999</c:v>
                </c:pt>
                <c:pt idx="3404">
                  <c:v>360.94092000000001</c:v>
                </c:pt>
                <c:pt idx="3405">
                  <c:v>358.84061000000003</c:v>
                </c:pt>
                <c:pt idx="3406">
                  <c:v>347.87822999999997</c:v>
                </c:pt>
                <c:pt idx="3407">
                  <c:v>304.24417</c:v>
                </c:pt>
                <c:pt idx="3408">
                  <c:v>400.95839999999998</c:v>
                </c:pt>
                <c:pt idx="3409">
                  <c:v>416.33246000000003</c:v>
                </c:pt>
                <c:pt idx="3410">
                  <c:v>355.23718000000002</c:v>
                </c:pt>
                <c:pt idx="3411">
                  <c:v>364.94954999999999</c:v>
                </c:pt>
                <c:pt idx="3412">
                  <c:v>363.09332000000001</c:v>
                </c:pt>
                <c:pt idx="3413">
                  <c:v>368.72708</c:v>
                </c:pt>
                <c:pt idx="3414">
                  <c:v>129.53717</c:v>
                </c:pt>
                <c:pt idx="3415">
                  <c:v>327.73336999999998</c:v>
                </c:pt>
                <c:pt idx="3416">
                  <c:v>322.55315999999999</c:v>
                </c:pt>
                <c:pt idx="3417">
                  <c:v>925.56804999999997</c:v>
                </c:pt>
                <c:pt idx="3418">
                  <c:v>201.87866</c:v>
                </c:pt>
                <c:pt idx="3419">
                  <c:v>518.56872999999996</c:v>
                </c:pt>
                <c:pt idx="3420">
                  <c:v>369.91867000000002</c:v>
                </c:pt>
                <c:pt idx="3421">
                  <c:v>711.30145000000005</c:v>
                </c:pt>
                <c:pt idx="3422">
                  <c:v>329.58386000000002</c:v>
                </c:pt>
                <c:pt idx="3423">
                  <c:v>333.03455000000002</c:v>
                </c:pt>
                <c:pt idx="3424">
                  <c:v>344.7251</c:v>
                </c:pt>
                <c:pt idx="3425">
                  <c:v>284.14236</c:v>
                </c:pt>
                <c:pt idx="3426">
                  <c:v>337.51602000000003</c:v>
                </c:pt>
                <c:pt idx="3427">
                  <c:v>337.13776000000001</c:v>
                </c:pt>
                <c:pt idx="3428">
                  <c:v>334.47613999999999</c:v>
                </c:pt>
                <c:pt idx="3429">
                  <c:v>338.92209000000003</c:v>
                </c:pt>
                <c:pt idx="3430">
                  <c:v>346.79352</c:v>
                </c:pt>
                <c:pt idx="3431">
                  <c:v>358.01168999999999</c:v>
                </c:pt>
                <c:pt idx="3432">
                  <c:v>343.95074</c:v>
                </c:pt>
                <c:pt idx="3433">
                  <c:v>343.10178000000002</c:v>
                </c:pt>
                <c:pt idx="3434">
                  <c:v>351.62894</c:v>
                </c:pt>
                <c:pt idx="3435">
                  <c:v>370.89440999999999</c:v>
                </c:pt>
                <c:pt idx="3436">
                  <c:v>508.80889999999999</c:v>
                </c:pt>
                <c:pt idx="3437">
                  <c:v>310.95785999999998</c:v>
                </c:pt>
                <c:pt idx="3438">
                  <c:v>304.36626999999999</c:v>
                </c:pt>
                <c:pt idx="3439">
                  <c:v>828.96509000000003</c:v>
                </c:pt>
                <c:pt idx="3440">
                  <c:v>328.50081999999998</c:v>
                </c:pt>
                <c:pt idx="3441">
                  <c:v>286.42293999999998</c:v>
                </c:pt>
                <c:pt idx="3442">
                  <c:v>344.82727</c:v>
                </c:pt>
                <c:pt idx="3443">
                  <c:v>349.74099999999999</c:v>
                </c:pt>
                <c:pt idx="3444">
                  <c:v>352.51907</c:v>
                </c:pt>
                <c:pt idx="3445">
                  <c:v>342.22931</c:v>
                </c:pt>
                <c:pt idx="3446">
                  <c:v>350.19815</c:v>
                </c:pt>
                <c:pt idx="3447">
                  <c:v>198.78636</c:v>
                </c:pt>
                <c:pt idx="3448">
                  <c:v>349.29165999999998</c:v>
                </c:pt>
                <c:pt idx="3449">
                  <c:v>346.78609999999998</c:v>
                </c:pt>
                <c:pt idx="3450">
                  <c:v>358.10480000000001</c:v>
                </c:pt>
                <c:pt idx="3451">
                  <c:v>357.94866999999999</c:v>
                </c:pt>
                <c:pt idx="3452">
                  <c:v>343.03644000000003</c:v>
                </c:pt>
                <c:pt idx="3453">
                  <c:v>339.37549000000001</c:v>
                </c:pt>
                <c:pt idx="3454">
                  <c:v>309.70659999999998</c:v>
                </c:pt>
                <c:pt idx="3455">
                  <c:v>347.78179999999998</c:v>
                </c:pt>
                <c:pt idx="3456">
                  <c:v>564.27666999999997</c:v>
                </c:pt>
                <c:pt idx="3457">
                  <c:v>246.37148999999999</c:v>
                </c:pt>
                <c:pt idx="3458">
                  <c:v>395.21114999999998</c:v>
                </c:pt>
                <c:pt idx="3459">
                  <c:v>300.91980000000001</c:v>
                </c:pt>
                <c:pt idx="3460">
                  <c:v>326.09832999999998</c:v>
                </c:pt>
                <c:pt idx="3461">
                  <c:v>324.42111</c:v>
                </c:pt>
                <c:pt idx="3462">
                  <c:v>321.56020999999998</c:v>
                </c:pt>
                <c:pt idx="3463">
                  <c:v>411.19839000000002</c:v>
                </c:pt>
                <c:pt idx="3464">
                  <c:v>329.70605</c:v>
                </c:pt>
                <c:pt idx="3465">
                  <c:v>345.50277999999997</c:v>
                </c:pt>
                <c:pt idx="3466">
                  <c:v>348.53640999999999</c:v>
                </c:pt>
                <c:pt idx="3467">
                  <c:v>345.23955999999998</c:v>
                </c:pt>
                <c:pt idx="3468">
                  <c:v>333.35297000000003</c:v>
                </c:pt>
                <c:pt idx="3469">
                  <c:v>322.30871999999999</c:v>
                </c:pt>
                <c:pt idx="3470">
                  <c:v>318.63150000000002</c:v>
                </c:pt>
                <c:pt idx="3471">
                  <c:v>326.68036000000001</c:v>
                </c:pt>
                <c:pt idx="3472">
                  <c:v>339.47780999999998</c:v>
                </c:pt>
                <c:pt idx="3473">
                  <c:v>230.36954</c:v>
                </c:pt>
                <c:pt idx="3474">
                  <c:v>276.23306000000002</c:v>
                </c:pt>
                <c:pt idx="3475">
                  <c:v>314.49207000000001</c:v>
                </c:pt>
                <c:pt idx="3476">
                  <c:v>335.26272999999998</c:v>
                </c:pt>
                <c:pt idx="3477">
                  <c:v>329.15643</c:v>
                </c:pt>
                <c:pt idx="3478">
                  <c:v>337.81542999999999</c:v>
                </c:pt>
                <c:pt idx="3479">
                  <c:v>332.72757000000001</c:v>
                </c:pt>
                <c:pt idx="3480">
                  <c:v>331.65066999999999</c:v>
                </c:pt>
                <c:pt idx="3481">
                  <c:v>334.52042</c:v>
                </c:pt>
                <c:pt idx="3482">
                  <c:v>355.52654999999999</c:v>
                </c:pt>
                <c:pt idx="3483">
                  <c:v>356.23941000000002</c:v>
                </c:pt>
                <c:pt idx="3484">
                  <c:v>346.24651999999998</c:v>
                </c:pt>
                <c:pt idx="3485">
                  <c:v>325.09857</c:v>
                </c:pt>
                <c:pt idx="3486">
                  <c:v>349.97708</c:v>
                </c:pt>
                <c:pt idx="3487">
                  <c:v>220.50882999999999</c:v>
                </c:pt>
                <c:pt idx="3488">
                  <c:v>296.72494999999998</c:v>
                </c:pt>
                <c:pt idx="3489">
                  <c:v>346.09249999999997</c:v>
                </c:pt>
                <c:pt idx="3490">
                  <c:v>323.33443999999997</c:v>
                </c:pt>
                <c:pt idx="3491">
                  <c:v>330.97009000000003</c:v>
                </c:pt>
                <c:pt idx="3492">
                  <c:v>341.10172</c:v>
                </c:pt>
                <c:pt idx="3493">
                  <c:v>345.08407999999997</c:v>
                </c:pt>
                <c:pt idx="3494">
                  <c:v>333.79500999999999</c:v>
                </c:pt>
                <c:pt idx="3495">
                  <c:v>346.17520000000002</c:v>
                </c:pt>
                <c:pt idx="3496">
                  <c:v>342.94826999999998</c:v>
                </c:pt>
                <c:pt idx="3497">
                  <c:v>340.97595000000001</c:v>
                </c:pt>
                <c:pt idx="3498">
                  <c:v>379.01715000000002</c:v>
                </c:pt>
                <c:pt idx="3499">
                  <c:v>347.59676999999999</c:v>
                </c:pt>
                <c:pt idx="3500">
                  <c:v>329.70299999999997</c:v>
                </c:pt>
                <c:pt idx="3501">
                  <c:v>354.80856</c:v>
                </c:pt>
                <c:pt idx="3502">
                  <c:v>333.39882999999998</c:v>
                </c:pt>
                <c:pt idx="3503">
                  <c:v>352.88913000000002</c:v>
                </c:pt>
                <c:pt idx="3504">
                  <c:v>336.07785000000001</c:v>
                </c:pt>
                <c:pt idx="3505">
                  <c:v>348.10529000000002</c:v>
                </c:pt>
                <c:pt idx="3506">
                  <c:v>393.13260000000002</c:v>
                </c:pt>
                <c:pt idx="3507">
                  <c:v>362.61599999999999</c:v>
                </c:pt>
                <c:pt idx="3508">
                  <c:v>359.45778999999999</c:v>
                </c:pt>
                <c:pt idx="3509">
                  <c:v>352.41079999999999</c:v>
                </c:pt>
                <c:pt idx="3510">
                  <c:v>347.10003999999998</c:v>
                </c:pt>
                <c:pt idx="3511">
                  <c:v>352.64105000000001</c:v>
                </c:pt>
                <c:pt idx="3512">
                  <c:v>336.98642000000001</c:v>
                </c:pt>
                <c:pt idx="3513">
                  <c:v>340.08920000000001</c:v>
                </c:pt>
                <c:pt idx="3514">
                  <c:v>365.92962999999997</c:v>
                </c:pt>
                <c:pt idx="3515">
                  <c:v>354.43808000000001</c:v>
                </c:pt>
                <c:pt idx="3516">
                  <c:v>343.38524999999998</c:v>
                </c:pt>
                <c:pt idx="3517">
                  <c:v>347.76645000000002</c:v>
                </c:pt>
                <c:pt idx="3518">
                  <c:v>278.53622000000001</c:v>
                </c:pt>
                <c:pt idx="3519">
                  <c:v>323.11313000000001</c:v>
                </c:pt>
                <c:pt idx="3520">
                  <c:v>373.32666</c:v>
                </c:pt>
                <c:pt idx="3521">
                  <c:v>308.74117999999999</c:v>
                </c:pt>
                <c:pt idx="3522">
                  <c:v>342.84161</c:v>
                </c:pt>
                <c:pt idx="3523">
                  <c:v>22.371119</c:v>
                </c:pt>
                <c:pt idx="3524">
                  <c:v>94.375145000000003</c:v>
                </c:pt>
                <c:pt idx="3525">
                  <c:v>355.36284999999998</c:v>
                </c:pt>
                <c:pt idx="3526">
                  <c:v>357.17471</c:v>
                </c:pt>
                <c:pt idx="3527">
                  <c:v>263.06009</c:v>
                </c:pt>
                <c:pt idx="3528">
                  <c:v>235.43288000000001</c:v>
                </c:pt>
                <c:pt idx="3529">
                  <c:v>361.46431999999999</c:v>
                </c:pt>
                <c:pt idx="3530">
                  <c:v>353.51769999999999</c:v>
                </c:pt>
                <c:pt idx="3531">
                  <c:v>340.52785999999998</c:v>
                </c:pt>
                <c:pt idx="3532">
                  <c:v>358.64974999999998</c:v>
                </c:pt>
                <c:pt idx="3533">
                  <c:v>347.77395999999999</c:v>
                </c:pt>
                <c:pt idx="3534">
                  <c:v>356.21834999999999</c:v>
                </c:pt>
                <c:pt idx="3535">
                  <c:v>216.62719999999999</c:v>
                </c:pt>
                <c:pt idx="3536">
                  <c:v>5.9155125999999996</c:v>
                </c:pt>
                <c:pt idx="3537">
                  <c:v>190.3201</c:v>
                </c:pt>
                <c:pt idx="3538">
                  <c:v>341.86730999999997</c:v>
                </c:pt>
                <c:pt idx="3539">
                  <c:v>360.08413999999999</c:v>
                </c:pt>
                <c:pt idx="3540">
                  <c:v>322.76751999999999</c:v>
                </c:pt>
                <c:pt idx="3541">
                  <c:v>281.21213</c:v>
                </c:pt>
                <c:pt idx="3542">
                  <c:v>291.04671999999999</c:v>
                </c:pt>
                <c:pt idx="3543">
                  <c:v>423.09566999999998</c:v>
                </c:pt>
                <c:pt idx="3544">
                  <c:v>368.32375999999999</c:v>
                </c:pt>
                <c:pt idx="3545">
                  <c:v>357.93063000000001</c:v>
                </c:pt>
                <c:pt idx="3546">
                  <c:v>330.2706</c:v>
                </c:pt>
                <c:pt idx="3547">
                  <c:v>301.51035000000002</c:v>
                </c:pt>
                <c:pt idx="3548">
                  <c:v>336.31655999999998</c:v>
                </c:pt>
                <c:pt idx="3549">
                  <c:v>348.86327999999997</c:v>
                </c:pt>
                <c:pt idx="3550">
                  <c:v>356.67371000000003</c:v>
                </c:pt>
                <c:pt idx="3551">
                  <c:v>340.48624000000001</c:v>
                </c:pt>
                <c:pt idx="3552">
                  <c:v>301.10840000000002</c:v>
                </c:pt>
                <c:pt idx="3553">
                  <c:v>358.05984000000001</c:v>
                </c:pt>
                <c:pt idx="3554">
                  <c:v>366.86380000000003</c:v>
                </c:pt>
                <c:pt idx="3555">
                  <c:v>333.41726999999997</c:v>
                </c:pt>
                <c:pt idx="3556">
                  <c:v>333.93445000000003</c:v>
                </c:pt>
                <c:pt idx="3557">
                  <c:v>331.28928000000002</c:v>
                </c:pt>
                <c:pt idx="3558">
                  <c:v>86.112671000000006</c:v>
                </c:pt>
                <c:pt idx="3559">
                  <c:v>343.33895999999999</c:v>
                </c:pt>
                <c:pt idx="3560">
                  <c:v>350.09917999999999</c:v>
                </c:pt>
                <c:pt idx="3561">
                  <c:v>361.93790000000001</c:v>
                </c:pt>
                <c:pt idx="3562">
                  <c:v>337.3494</c:v>
                </c:pt>
                <c:pt idx="3563">
                  <c:v>323.94466999999997</c:v>
                </c:pt>
                <c:pt idx="3564">
                  <c:v>344.04874000000001</c:v>
                </c:pt>
                <c:pt idx="3565">
                  <c:v>331.66309000000001</c:v>
                </c:pt>
                <c:pt idx="3566">
                  <c:v>326.46292</c:v>
                </c:pt>
                <c:pt idx="3567">
                  <c:v>348.72672</c:v>
                </c:pt>
                <c:pt idx="3568">
                  <c:v>323.30331000000001</c:v>
                </c:pt>
                <c:pt idx="3569">
                  <c:v>284.64855999999997</c:v>
                </c:pt>
                <c:pt idx="3570">
                  <c:v>244.42751999999999</c:v>
                </c:pt>
                <c:pt idx="3571">
                  <c:v>311.86315999999999</c:v>
                </c:pt>
                <c:pt idx="3572">
                  <c:v>336.86993000000001</c:v>
                </c:pt>
                <c:pt idx="3573">
                  <c:v>349.75286999999997</c:v>
                </c:pt>
                <c:pt idx="3574">
                  <c:v>379.59161</c:v>
                </c:pt>
                <c:pt idx="3575">
                  <c:v>382.59174000000002</c:v>
                </c:pt>
                <c:pt idx="3576">
                  <c:v>169.39919</c:v>
                </c:pt>
                <c:pt idx="3577">
                  <c:v>342.93261999999999</c:v>
                </c:pt>
                <c:pt idx="3578">
                  <c:v>105.31673000000001</c:v>
                </c:pt>
                <c:pt idx="3579">
                  <c:v>114.04539</c:v>
                </c:pt>
                <c:pt idx="3580">
                  <c:v>339.74306999999999</c:v>
                </c:pt>
                <c:pt idx="3581">
                  <c:v>339.19672000000003</c:v>
                </c:pt>
                <c:pt idx="3582">
                  <c:v>352.35293999999999</c:v>
                </c:pt>
                <c:pt idx="3583">
                  <c:v>245.36954</c:v>
                </c:pt>
                <c:pt idx="3584">
                  <c:v>355.53305</c:v>
                </c:pt>
                <c:pt idx="3585">
                  <c:v>337.07227</c:v>
                </c:pt>
                <c:pt idx="3586">
                  <c:v>343.41782000000001</c:v>
                </c:pt>
                <c:pt idx="3587">
                  <c:v>339.91223000000002</c:v>
                </c:pt>
                <c:pt idx="3588">
                  <c:v>407.58258000000001</c:v>
                </c:pt>
                <c:pt idx="3589">
                  <c:v>309.85744999999997</c:v>
                </c:pt>
                <c:pt idx="3590">
                  <c:v>350.49265000000003</c:v>
                </c:pt>
                <c:pt idx="3591">
                  <c:v>376.94481999999999</c:v>
                </c:pt>
                <c:pt idx="3592">
                  <c:v>363.95663000000002</c:v>
                </c:pt>
                <c:pt idx="3593">
                  <c:v>339.15920999999997</c:v>
                </c:pt>
                <c:pt idx="3594">
                  <c:v>381.02834999999999</c:v>
                </c:pt>
                <c:pt idx="3595">
                  <c:v>373.54135000000002</c:v>
                </c:pt>
                <c:pt idx="3596">
                  <c:v>353.06533999999999</c:v>
                </c:pt>
                <c:pt idx="3597">
                  <c:v>388.58093000000002</c:v>
                </c:pt>
                <c:pt idx="3598">
                  <c:v>96.454635999999994</c:v>
                </c:pt>
                <c:pt idx="3599">
                  <c:v>59.581668999999998</c:v>
                </c:pt>
                <c:pt idx="3600">
                  <c:v>387.76987000000003</c:v>
                </c:pt>
                <c:pt idx="3601">
                  <c:v>379.14166</c:v>
                </c:pt>
                <c:pt idx="3602">
                  <c:v>484.42615000000001</c:v>
                </c:pt>
                <c:pt idx="3603">
                  <c:v>410.83145000000002</c:v>
                </c:pt>
                <c:pt idx="3604">
                  <c:v>424.90463</c:v>
                </c:pt>
                <c:pt idx="3605">
                  <c:v>405.04486000000003</c:v>
                </c:pt>
                <c:pt idx="3606">
                  <c:v>416.99590999999998</c:v>
                </c:pt>
                <c:pt idx="3607">
                  <c:v>356.05905000000001</c:v>
                </c:pt>
                <c:pt idx="3608">
                  <c:v>394.35019</c:v>
                </c:pt>
                <c:pt idx="3609">
                  <c:v>412.10509999999999</c:v>
                </c:pt>
                <c:pt idx="3610">
                  <c:v>415.53714000000002</c:v>
                </c:pt>
                <c:pt idx="3611">
                  <c:v>401.61502000000002</c:v>
                </c:pt>
                <c:pt idx="3612">
                  <c:v>420.83193999999997</c:v>
                </c:pt>
                <c:pt idx="3613">
                  <c:v>405.55453</c:v>
                </c:pt>
                <c:pt idx="3614">
                  <c:v>449.40411</c:v>
                </c:pt>
                <c:pt idx="3615">
                  <c:v>419.68655000000001</c:v>
                </c:pt>
                <c:pt idx="3616">
                  <c:v>444.52062999999998</c:v>
                </c:pt>
                <c:pt idx="3617">
                  <c:v>490.39895999999999</c:v>
                </c:pt>
                <c:pt idx="3618">
                  <c:v>452.38488999999998</c:v>
                </c:pt>
                <c:pt idx="3619">
                  <c:v>480.27850000000001</c:v>
                </c:pt>
                <c:pt idx="3620">
                  <c:v>461.19207999999998</c:v>
                </c:pt>
                <c:pt idx="3621">
                  <c:v>465.33246000000003</c:v>
                </c:pt>
                <c:pt idx="3622">
                  <c:v>452.16494999999998</c:v>
                </c:pt>
                <c:pt idx="3623">
                  <c:v>413.77145000000002</c:v>
                </c:pt>
                <c:pt idx="3624">
                  <c:v>497.10503999999997</c:v>
                </c:pt>
                <c:pt idx="3625">
                  <c:v>465.53143</c:v>
                </c:pt>
                <c:pt idx="3626">
                  <c:v>455.89834999999999</c:v>
                </c:pt>
                <c:pt idx="3627">
                  <c:v>444.98953</c:v>
                </c:pt>
                <c:pt idx="3628">
                  <c:v>451.07339000000002</c:v>
                </c:pt>
                <c:pt idx="3629">
                  <c:v>473.60129000000001</c:v>
                </c:pt>
                <c:pt idx="3630">
                  <c:v>511.86858999999998</c:v>
                </c:pt>
                <c:pt idx="3631">
                  <c:v>487.27994000000001</c:v>
                </c:pt>
                <c:pt idx="3632">
                  <c:v>132.87315000000001</c:v>
                </c:pt>
                <c:pt idx="3633">
                  <c:v>325.32808999999997</c:v>
                </c:pt>
                <c:pt idx="3634">
                  <c:v>423.57382000000001</c:v>
                </c:pt>
                <c:pt idx="3635">
                  <c:v>436.90066999999999</c:v>
                </c:pt>
                <c:pt idx="3636">
                  <c:v>439.51083</c:v>
                </c:pt>
                <c:pt idx="3637">
                  <c:v>436.96251999999998</c:v>
                </c:pt>
                <c:pt idx="3638">
                  <c:v>435.69887999999997</c:v>
                </c:pt>
                <c:pt idx="3639">
                  <c:v>475.69720000000001</c:v>
                </c:pt>
                <c:pt idx="3640">
                  <c:v>464.08825999999999</c:v>
                </c:pt>
                <c:pt idx="3641">
                  <c:v>470.77654999999999</c:v>
                </c:pt>
                <c:pt idx="3642">
                  <c:v>490.77602999999999</c:v>
                </c:pt>
                <c:pt idx="3643">
                  <c:v>510.27426000000003</c:v>
                </c:pt>
                <c:pt idx="3644">
                  <c:v>482.25601</c:v>
                </c:pt>
                <c:pt idx="3645">
                  <c:v>480.92095999999998</c:v>
                </c:pt>
                <c:pt idx="3646">
                  <c:v>453.05380000000002</c:v>
                </c:pt>
                <c:pt idx="3647">
                  <c:v>455.29169000000002</c:v>
                </c:pt>
                <c:pt idx="3648">
                  <c:v>411.77724999999998</c:v>
                </c:pt>
                <c:pt idx="3649">
                  <c:v>499.02974999999998</c:v>
                </c:pt>
                <c:pt idx="3650">
                  <c:v>302.72460999999998</c:v>
                </c:pt>
                <c:pt idx="3651">
                  <c:v>294.29178000000002</c:v>
                </c:pt>
                <c:pt idx="3652">
                  <c:v>46.526333000000001</c:v>
                </c:pt>
                <c:pt idx="3653">
                  <c:v>300.02643</c:v>
                </c:pt>
                <c:pt idx="3654">
                  <c:v>70.490951999999993</c:v>
                </c:pt>
                <c:pt idx="3655">
                  <c:v>23.043244999999999</c:v>
                </c:pt>
                <c:pt idx="3656">
                  <c:v>360.90685999999999</c:v>
                </c:pt>
                <c:pt idx="3657">
                  <c:v>269.12723</c:v>
                </c:pt>
                <c:pt idx="3658">
                  <c:v>165.65903</c:v>
                </c:pt>
                <c:pt idx="3659">
                  <c:v>96.491630999999998</c:v>
                </c:pt>
                <c:pt idx="3660">
                  <c:v>185.34479999999999</c:v>
                </c:pt>
                <c:pt idx="3661">
                  <c:v>360.81839000000002</c:v>
                </c:pt>
                <c:pt idx="3662">
                  <c:v>352.85012999999998</c:v>
                </c:pt>
                <c:pt idx="3663">
                  <c:v>312.96163999999999</c:v>
                </c:pt>
                <c:pt idx="3664">
                  <c:v>307.29755</c:v>
                </c:pt>
                <c:pt idx="3665">
                  <c:v>353.98498999999998</c:v>
                </c:pt>
                <c:pt idx="3666">
                  <c:v>363.11529999999999</c:v>
                </c:pt>
                <c:pt idx="3667">
                  <c:v>366.08251999999999</c:v>
                </c:pt>
                <c:pt idx="3668">
                  <c:v>383.91302000000002</c:v>
                </c:pt>
                <c:pt idx="3669">
                  <c:v>370.95058999999998</c:v>
                </c:pt>
                <c:pt idx="3670">
                  <c:v>305.59118999999998</c:v>
                </c:pt>
                <c:pt idx="3671">
                  <c:v>348.51961999999997</c:v>
                </c:pt>
                <c:pt idx="3672">
                  <c:v>334.80083999999999</c:v>
                </c:pt>
                <c:pt idx="3673">
                  <c:v>264.31241</c:v>
                </c:pt>
                <c:pt idx="3674">
                  <c:v>361.49892999999997</c:v>
                </c:pt>
                <c:pt idx="3675">
                  <c:v>372.81006000000002</c:v>
                </c:pt>
                <c:pt idx="3676">
                  <c:v>385.35437000000002</c:v>
                </c:pt>
                <c:pt idx="3677">
                  <c:v>398.94495000000001</c:v>
                </c:pt>
                <c:pt idx="3678">
                  <c:v>323.35721000000001</c:v>
                </c:pt>
                <c:pt idx="3679">
                  <c:v>380.78958</c:v>
                </c:pt>
                <c:pt idx="3680">
                  <c:v>400.29671999999999</c:v>
                </c:pt>
                <c:pt idx="3681">
                  <c:v>407.70047</c:v>
                </c:pt>
                <c:pt idx="3682">
                  <c:v>451.20720999999998</c:v>
                </c:pt>
                <c:pt idx="3683">
                  <c:v>302.74581999999998</c:v>
                </c:pt>
                <c:pt idx="3684">
                  <c:v>176.8331</c:v>
                </c:pt>
                <c:pt idx="3685">
                  <c:v>432.73538000000002</c:v>
                </c:pt>
                <c:pt idx="3686">
                  <c:v>472.29147</c:v>
                </c:pt>
                <c:pt idx="3687">
                  <c:v>431.43545999999998</c:v>
                </c:pt>
                <c:pt idx="3688">
                  <c:v>444.53823999999997</c:v>
                </c:pt>
                <c:pt idx="3689">
                  <c:v>441.30365</c:v>
                </c:pt>
                <c:pt idx="3690">
                  <c:v>446.62398999999999</c:v>
                </c:pt>
                <c:pt idx="3691">
                  <c:v>442.03066999999999</c:v>
                </c:pt>
                <c:pt idx="3692">
                  <c:v>452.26477</c:v>
                </c:pt>
                <c:pt idx="3693">
                  <c:v>9.1783961999999999</c:v>
                </c:pt>
                <c:pt idx="3694">
                  <c:v>430.54638999999997</c:v>
                </c:pt>
                <c:pt idx="3695">
                  <c:v>439.10858000000002</c:v>
                </c:pt>
                <c:pt idx="3696">
                  <c:v>363.89019999999999</c:v>
                </c:pt>
                <c:pt idx="3697">
                  <c:v>410.48453000000001</c:v>
                </c:pt>
                <c:pt idx="3698">
                  <c:v>443.92279000000002</c:v>
                </c:pt>
                <c:pt idx="3699">
                  <c:v>472.79079999999999</c:v>
                </c:pt>
                <c:pt idx="3700">
                  <c:v>421.07024999999999</c:v>
                </c:pt>
                <c:pt idx="3701">
                  <c:v>278.96688999999998</c:v>
                </c:pt>
                <c:pt idx="3702">
                  <c:v>209.84610000000001</c:v>
                </c:pt>
                <c:pt idx="3703">
                  <c:v>437.55167</c:v>
                </c:pt>
                <c:pt idx="3704">
                  <c:v>425.30182000000002</c:v>
                </c:pt>
                <c:pt idx="3705">
                  <c:v>431.88711999999998</c:v>
                </c:pt>
                <c:pt idx="3706">
                  <c:v>434.05083999999999</c:v>
                </c:pt>
                <c:pt idx="3707">
                  <c:v>436.01107999999999</c:v>
                </c:pt>
                <c:pt idx="3708">
                  <c:v>429.09805</c:v>
                </c:pt>
                <c:pt idx="3709">
                  <c:v>440.22424000000001</c:v>
                </c:pt>
                <c:pt idx="3710">
                  <c:v>455.48464999999999</c:v>
                </c:pt>
                <c:pt idx="3711">
                  <c:v>451.05862000000002</c:v>
                </c:pt>
                <c:pt idx="3712">
                  <c:v>513.69512999999995</c:v>
                </c:pt>
                <c:pt idx="3713">
                  <c:v>428.99133</c:v>
                </c:pt>
                <c:pt idx="3714">
                  <c:v>429.98480000000001</c:v>
                </c:pt>
                <c:pt idx="3715">
                  <c:v>343.22473000000002</c:v>
                </c:pt>
                <c:pt idx="3716">
                  <c:v>479.57141000000001</c:v>
                </c:pt>
                <c:pt idx="3717">
                  <c:v>440.29149999999998</c:v>
                </c:pt>
                <c:pt idx="3718">
                  <c:v>486.44626</c:v>
                </c:pt>
                <c:pt idx="3719">
                  <c:v>292.23083000000003</c:v>
                </c:pt>
                <c:pt idx="3720">
                  <c:v>439.79140999999998</c:v>
                </c:pt>
                <c:pt idx="3721">
                  <c:v>436.47815000000003</c:v>
                </c:pt>
                <c:pt idx="3722">
                  <c:v>433.46917999999999</c:v>
                </c:pt>
                <c:pt idx="3723">
                  <c:v>466.27501999999998</c:v>
                </c:pt>
                <c:pt idx="3724">
                  <c:v>419.93115</c:v>
                </c:pt>
                <c:pt idx="3725">
                  <c:v>348.77276999999998</c:v>
                </c:pt>
                <c:pt idx="3726">
                  <c:v>106.12017</c:v>
                </c:pt>
                <c:pt idx="3727">
                  <c:v>104.06861000000001</c:v>
                </c:pt>
                <c:pt idx="3728">
                  <c:v>107.01246999999999</c:v>
                </c:pt>
                <c:pt idx="3729">
                  <c:v>102.79553</c:v>
                </c:pt>
                <c:pt idx="3730">
                  <c:v>107.56567</c:v>
                </c:pt>
                <c:pt idx="3731">
                  <c:v>307.59732000000002</c:v>
                </c:pt>
                <c:pt idx="3732">
                  <c:v>467.59482000000003</c:v>
                </c:pt>
                <c:pt idx="3733">
                  <c:v>475.12225000000001</c:v>
                </c:pt>
                <c:pt idx="3734">
                  <c:v>362.71780000000001</c:v>
                </c:pt>
                <c:pt idx="3735">
                  <c:v>440.65719999999999</c:v>
                </c:pt>
                <c:pt idx="3736">
                  <c:v>456.94031000000001</c:v>
                </c:pt>
                <c:pt idx="3737">
                  <c:v>411.09894000000003</c:v>
                </c:pt>
                <c:pt idx="3738">
                  <c:v>448.50223</c:v>
                </c:pt>
                <c:pt idx="3739">
                  <c:v>489.54718000000003</c:v>
                </c:pt>
                <c:pt idx="3740">
                  <c:v>494.33902</c:v>
                </c:pt>
                <c:pt idx="3741">
                  <c:v>253.68332000000001</c:v>
                </c:pt>
                <c:pt idx="3742">
                  <c:v>371.13913000000002</c:v>
                </c:pt>
                <c:pt idx="3743">
                  <c:v>468.65643</c:v>
                </c:pt>
                <c:pt idx="3744">
                  <c:v>461.11237</c:v>
                </c:pt>
                <c:pt idx="3745">
                  <c:v>444.62714</c:v>
                </c:pt>
                <c:pt idx="3746">
                  <c:v>433.58312999999998</c:v>
                </c:pt>
                <c:pt idx="3747">
                  <c:v>425.03008999999997</c:v>
                </c:pt>
                <c:pt idx="3748">
                  <c:v>427.34163999999998</c:v>
                </c:pt>
                <c:pt idx="3749">
                  <c:v>435.84122000000002</c:v>
                </c:pt>
                <c:pt idx="3750">
                  <c:v>445.46465999999998</c:v>
                </c:pt>
                <c:pt idx="3751">
                  <c:v>443.96350000000001</c:v>
                </c:pt>
                <c:pt idx="3752">
                  <c:v>433.59289999999999</c:v>
                </c:pt>
                <c:pt idx="3753">
                  <c:v>434.41376000000002</c:v>
                </c:pt>
                <c:pt idx="3754">
                  <c:v>427.02501999999998</c:v>
                </c:pt>
                <c:pt idx="3755">
                  <c:v>440.18624999999997</c:v>
                </c:pt>
                <c:pt idx="3756">
                  <c:v>447.19027999999997</c:v>
                </c:pt>
                <c:pt idx="3757">
                  <c:v>465.37576000000001</c:v>
                </c:pt>
                <c:pt idx="3758">
                  <c:v>447.60806000000002</c:v>
                </c:pt>
                <c:pt idx="3759">
                  <c:v>452.27197000000001</c:v>
                </c:pt>
                <c:pt idx="3760">
                  <c:v>443.77956999999998</c:v>
                </c:pt>
                <c:pt idx="3761">
                  <c:v>438.52640000000002</c:v>
                </c:pt>
                <c:pt idx="3762">
                  <c:v>443.14794999999998</c:v>
                </c:pt>
                <c:pt idx="3763">
                  <c:v>463.29169000000002</c:v>
                </c:pt>
                <c:pt idx="3764">
                  <c:v>471.27737000000002</c:v>
                </c:pt>
                <c:pt idx="3765">
                  <c:v>492.48647999999997</c:v>
                </c:pt>
                <c:pt idx="3766">
                  <c:v>472.30173000000002</c:v>
                </c:pt>
                <c:pt idx="3767">
                  <c:v>450.78217000000001</c:v>
                </c:pt>
                <c:pt idx="3768">
                  <c:v>431.28823999999997</c:v>
                </c:pt>
                <c:pt idx="3769">
                  <c:v>438.21719000000002</c:v>
                </c:pt>
                <c:pt idx="3770">
                  <c:v>432.94324</c:v>
                </c:pt>
                <c:pt idx="3771">
                  <c:v>437.29584</c:v>
                </c:pt>
                <c:pt idx="3772">
                  <c:v>440.41665999999998</c:v>
                </c:pt>
                <c:pt idx="3773">
                  <c:v>438.60732999999999</c:v>
                </c:pt>
                <c:pt idx="3774">
                  <c:v>429.41748000000001</c:v>
                </c:pt>
                <c:pt idx="3775">
                  <c:v>414.86550999999997</c:v>
                </c:pt>
                <c:pt idx="3776">
                  <c:v>443.30703999999997</c:v>
                </c:pt>
                <c:pt idx="3777">
                  <c:v>423.54244999999997</c:v>
                </c:pt>
                <c:pt idx="3778">
                  <c:v>436.01763999999997</c:v>
                </c:pt>
                <c:pt idx="3779">
                  <c:v>454.47937000000002</c:v>
                </c:pt>
                <c:pt idx="3780">
                  <c:v>440.92288000000002</c:v>
                </c:pt>
                <c:pt idx="3781">
                  <c:v>420.91241000000002</c:v>
                </c:pt>
                <c:pt idx="3782">
                  <c:v>423.08303999999998</c:v>
                </c:pt>
                <c:pt idx="3783">
                  <c:v>439.15420999999998</c:v>
                </c:pt>
                <c:pt idx="3784">
                  <c:v>419.76790999999997</c:v>
                </c:pt>
                <c:pt idx="3785">
                  <c:v>434.19141000000002</c:v>
                </c:pt>
                <c:pt idx="3786">
                  <c:v>445.48205999999999</c:v>
                </c:pt>
                <c:pt idx="3787">
                  <c:v>423.27771000000001</c:v>
                </c:pt>
                <c:pt idx="3788">
                  <c:v>446.84177</c:v>
                </c:pt>
                <c:pt idx="3789">
                  <c:v>415.77246000000002</c:v>
                </c:pt>
                <c:pt idx="3790">
                  <c:v>386.88986</c:v>
                </c:pt>
                <c:pt idx="3791">
                  <c:v>437.47980000000001</c:v>
                </c:pt>
                <c:pt idx="3792">
                  <c:v>494.79561999999999</c:v>
                </c:pt>
                <c:pt idx="3793">
                  <c:v>502.42174999999997</c:v>
                </c:pt>
                <c:pt idx="3794">
                  <c:v>478.97976999999997</c:v>
                </c:pt>
                <c:pt idx="3795">
                  <c:v>452.97775000000001</c:v>
                </c:pt>
                <c:pt idx="3796">
                  <c:v>430.34</c:v>
                </c:pt>
                <c:pt idx="3797">
                  <c:v>264.70364000000001</c:v>
                </c:pt>
                <c:pt idx="3798">
                  <c:v>418.22311000000002</c:v>
                </c:pt>
                <c:pt idx="3799">
                  <c:v>452.60428000000002</c:v>
                </c:pt>
                <c:pt idx="3800">
                  <c:v>459.74673000000001</c:v>
                </c:pt>
                <c:pt idx="3801">
                  <c:v>465.85556000000003</c:v>
                </c:pt>
                <c:pt idx="3802">
                  <c:v>448.81400000000002</c:v>
                </c:pt>
                <c:pt idx="3803">
                  <c:v>438.56612999999999</c:v>
                </c:pt>
                <c:pt idx="3804">
                  <c:v>424.92009999999999</c:v>
                </c:pt>
                <c:pt idx="3805">
                  <c:v>466.55646000000002</c:v>
                </c:pt>
                <c:pt idx="3806">
                  <c:v>449.03653000000003</c:v>
                </c:pt>
                <c:pt idx="3807">
                  <c:v>412.77942000000002</c:v>
                </c:pt>
                <c:pt idx="3808">
                  <c:v>409.02697999999998</c:v>
                </c:pt>
                <c:pt idx="3809">
                  <c:v>406.36237</c:v>
                </c:pt>
                <c:pt idx="3810">
                  <c:v>319.08231000000001</c:v>
                </c:pt>
                <c:pt idx="3811">
                  <c:v>40.798896999999997</c:v>
                </c:pt>
                <c:pt idx="3812">
                  <c:v>410.09557999999998</c:v>
                </c:pt>
                <c:pt idx="3813">
                  <c:v>413.58001999999999</c:v>
                </c:pt>
                <c:pt idx="3814">
                  <c:v>438.30475000000001</c:v>
                </c:pt>
                <c:pt idx="3815">
                  <c:v>428.67592999999999</c:v>
                </c:pt>
                <c:pt idx="3816">
                  <c:v>421.62479000000002</c:v>
                </c:pt>
                <c:pt idx="3817">
                  <c:v>427.98577999999998</c:v>
                </c:pt>
                <c:pt idx="3818">
                  <c:v>313.80374</c:v>
                </c:pt>
                <c:pt idx="3819">
                  <c:v>302.44727</c:v>
                </c:pt>
                <c:pt idx="3820">
                  <c:v>428.74844000000002</c:v>
                </c:pt>
                <c:pt idx="3821">
                  <c:v>340.43117999999998</c:v>
                </c:pt>
                <c:pt idx="3822">
                  <c:v>420.26265999999998</c:v>
                </c:pt>
                <c:pt idx="3823">
                  <c:v>416.49898999999999</c:v>
                </c:pt>
                <c:pt idx="3824">
                  <c:v>407.76749000000001</c:v>
                </c:pt>
                <c:pt idx="3825">
                  <c:v>420.75146000000001</c:v>
                </c:pt>
                <c:pt idx="3826">
                  <c:v>418.86966000000001</c:v>
                </c:pt>
                <c:pt idx="3827">
                  <c:v>418.65167000000002</c:v>
                </c:pt>
                <c:pt idx="3828">
                  <c:v>435.39816000000002</c:v>
                </c:pt>
                <c:pt idx="3829">
                  <c:v>431.65579000000002</c:v>
                </c:pt>
                <c:pt idx="3830">
                  <c:v>437.93884000000003</c:v>
                </c:pt>
                <c:pt idx="3831">
                  <c:v>431.20038</c:v>
                </c:pt>
                <c:pt idx="3832">
                  <c:v>450.99892999999997</c:v>
                </c:pt>
                <c:pt idx="3833">
                  <c:v>431.70544000000001</c:v>
                </c:pt>
                <c:pt idx="3834">
                  <c:v>418.76571999999999</c:v>
                </c:pt>
                <c:pt idx="3835">
                  <c:v>444.79012999999998</c:v>
                </c:pt>
                <c:pt idx="3836">
                  <c:v>450.54345999999998</c:v>
                </c:pt>
                <c:pt idx="3837">
                  <c:v>497.28125</c:v>
                </c:pt>
                <c:pt idx="3838">
                  <c:v>495.92331000000001</c:v>
                </c:pt>
                <c:pt idx="3839">
                  <c:v>433.98894999999999</c:v>
                </c:pt>
                <c:pt idx="3840">
                  <c:v>422.23450000000003</c:v>
                </c:pt>
                <c:pt idx="3841">
                  <c:v>416.03012000000001</c:v>
                </c:pt>
                <c:pt idx="3842">
                  <c:v>428.06173999999999</c:v>
                </c:pt>
                <c:pt idx="3843">
                  <c:v>458.20819</c:v>
                </c:pt>
                <c:pt idx="3844">
                  <c:v>432.72906</c:v>
                </c:pt>
                <c:pt idx="3845">
                  <c:v>433.15311000000003</c:v>
                </c:pt>
                <c:pt idx="3846">
                  <c:v>415.88986</c:v>
                </c:pt>
                <c:pt idx="3847">
                  <c:v>410.48498999999998</c:v>
                </c:pt>
                <c:pt idx="3848">
                  <c:v>413.34652999999997</c:v>
                </c:pt>
                <c:pt idx="3849">
                  <c:v>420.49993999999998</c:v>
                </c:pt>
                <c:pt idx="3850">
                  <c:v>407.40069999999997</c:v>
                </c:pt>
                <c:pt idx="3851">
                  <c:v>411.16314999999997</c:v>
                </c:pt>
                <c:pt idx="3852">
                  <c:v>436.22820999999999</c:v>
                </c:pt>
                <c:pt idx="3853">
                  <c:v>478.44745</c:v>
                </c:pt>
                <c:pt idx="3854">
                  <c:v>448.53500000000003</c:v>
                </c:pt>
                <c:pt idx="3855">
                  <c:v>431.70391999999998</c:v>
                </c:pt>
                <c:pt idx="3856">
                  <c:v>419.55945000000003</c:v>
                </c:pt>
                <c:pt idx="3857">
                  <c:v>428.90152</c:v>
                </c:pt>
                <c:pt idx="3858">
                  <c:v>415.51418999999999</c:v>
                </c:pt>
                <c:pt idx="3859">
                  <c:v>413.5213</c:v>
                </c:pt>
                <c:pt idx="3860">
                  <c:v>415.25655999999998</c:v>
                </c:pt>
                <c:pt idx="3861">
                  <c:v>414.41019</c:v>
                </c:pt>
                <c:pt idx="3862">
                  <c:v>431.60732999999999</c:v>
                </c:pt>
                <c:pt idx="3863">
                  <c:v>433.34769</c:v>
                </c:pt>
                <c:pt idx="3864">
                  <c:v>418.04962</c:v>
                </c:pt>
                <c:pt idx="3865">
                  <c:v>435.70789000000002</c:v>
                </c:pt>
                <c:pt idx="3866">
                  <c:v>426.44940000000003</c:v>
                </c:pt>
                <c:pt idx="3867">
                  <c:v>448.75186000000002</c:v>
                </c:pt>
                <c:pt idx="3868">
                  <c:v>453.29797000000002</c:v>
                </c:pt>
                <c:pt idx="3869">
                  <c:v>436.60604999999998</c:v>
                </c:pt>
                <c:pt idx="3870">
                  <c:v>485.77663999999999</c:v>
                </c:pt>
                <c:pt idx="3871">
                  <c:v>475.42257999999998</c:v>
                </c:pt>
                <c:pt idx="3872">
                  <c:v>443.32409999999999</c:v>
                </c:pt>
                <c:pt idx="3873">
                  <c:v>425.06934000000001</c:v>
                </c:pt>
                <c:pt idx="3874">
                  <c:v>447.14693999999997</c:v>
                </c:pt>
                <c:pt idx="3875">
                  <c:v>425.85534999999999</c:v>
                </c:pt>
                <c:pt idx="3876">
                  <c:v>433.85494999999997</c:v>
                </c:pt>
                <c:pt idx="3877">
                  <c:v>466.10324000000003</c:v>
                </c:pt>
                <c:pt idx="3878">
                  <c:v>461.17791999999997</c:v>
                </c:pt>
                <c:pt idx="3879">
                  <c:v>415.76967999999999</c:v>
                </c:pt>
                <c:pt idx="3880">
                  <c:v>434.39767000000001</c:v>
                </c:pt>
                <c:pt idx="3881">
                  <c:v>454.90213</c:v>
                </c:pt>
                <c:pt idx="3882">
                  <c:v>476.31635</c:v>
                </c:pt>
                <c:pt idx="3883">
                  <c:v>448.05023</c:v>
                </c:pt>
                <c:pt idx="3884">
                  <c:v>446.12380999999999</c:v>
                </c:pt>
                <c:pt idx="3885">
                  <c:v>465.95983999999999</c:v>
                </c:pt>
                <c:pt idx="3886">
                  <c:v>487.55333999999999</c:v>
                </c:pt>
                <c:pt idx="3887">
                  <c:v>458.37295999999998</c:v>
                </c:pt>
                <c:pt idx="3888">
                  <c:v>434.29397999999998</c:v>
                </c:pt>
                <c:pt idx="3889">
                  <c:v>419.06754000000001</c:v>
                </c:pt>
                <c:pt idx="3890">
                  <c:v>467.40012000000002</c:v>
                </c:pt>
                <c:pt idx="3891">
                  <c:v>438.47116</c:v>
                </c:pt>
                <c:pt idx="3892">
                  <c:v>415.40920999999997</c:v>
                </c:pt>
                <c:pt idx="3893">
                  <c:v>419.53420999999997</c:v>
                </c:pt>
                <c:pt idx="3894">
                  <c:v>430.36835000000002</c:v>
                </c:pt>
                <c:pt idx="3895">
                  <c:v>429.90311000000003</c:v>
                </c:pt>
                <c:pt idx="3896">
                  <c:v>397.50033999999999</c:v>
                </c:pt>
                <c:pt idx="3897">
                  <c:v>406.79007000000001</c:v>
                </c:pt>
                <c:pt idx="3898">
                  <c:v>303.32274999999998</c:v>
                </c:pt>
                <c:pt idx="3899">
                  <c:v>336.25200999999998</c:v>
                </c:pt>
                <c:pt idx="3900">
                  <c:v>464.66262999999998</c:v>
                </c:pt>
                <c:pt idx="3901">
                  <c:v>491.57071000000002</c:v>
                </c:pt>
                <c:pt idx="3902">
                  <c:v>493.6619</c:v>
                </c:pt>
                <c:pt idx="3903">
                  <c:v>468.40001999999998</c:v>
                </c:pt>
                <c:pt idx="3904">
                  <c:v>472.39855999999997</c:v>
                </c:pt>
                <c:pt idx="3905">
                  <c:v>480.1651</c:v>
                </c:pt>
                <c:pt idx="3906">
                  <c:v>490.56966999999997</c:v>
                </c:pt>
                <c:pt idx="3907">
                  <c:v>472.45477</c:v>
                </c:pt>
                <c:pt idx="3908">
                  <c:v>460.23086999999998</c:v>
                </c:pt>
                <c:pt idx="3909">
                  <c:v>456.40436</c:v>
                </c:pt>
                <c:pt idx="3910">
                  <c:v>448.47037</c:v>
                </c:pt>
                <c:pt idx="3911">
                  <c:v>440.34429999999998</c:v>
                </c:pt>
                <c:pt idx="3912">
                  <c:v>453.89706000000001</c:v>
                </c:pt>
                <c:pt idx="3913">
                  <c:v>443.29935</c:v>
                </c:pt>
                <c:pt idx="3914">
                  <c:v>456.46417000000002</c:v>
                </c:pt>
                <c:pt idx="3915">
                  <c:v>459.49432000000002</c:v>
                </c:pt>
                <c:pt idx="3916">
                  <c:v>437.45724000000001</c:v>
                </c:pt>
                <c:pt idx="3917">
                  <c:v>394.14935000000003</c:v>
                </c:pt>
                <c:pt idx="3918">
                  <c:v>430.98279000000002</c:v>
                </c:pt>
                <c:pt idx="3919">
                  <c:v>324.91323999999997</c:v>
                </c:pt>
                <c:pt idx="3920">
                  <c:v>264.01407</c:v>
                </c:pt>
                <c:pt idx="3921">
                  <c:v>458.00725999999997</c:v>
                </c:pt>
                <c:pt idx="3922">
                  <c:v>426.42275999999998</c:v>
                </c:pt>
                <c:pt idx="3923">
                  <c:v>459.26981000000001</c:v>
                </c:pt>
                <c:pt idx="3924">
                  <c:v>440.57427999999999</c:v>
                </c:pt>
                <c:pt idx="3925">
                  <c:v>448.79926</c:v>
                </c:pt>
                <c:pt idx="3926">
                  <c:v>441.02596999999997</c:v>
                </c:pt>
                <c:pt idx="3927">
                  <c:v>449.23586999999998</c:v>
                </c:pt>
                <c:pt idx="3928">
                  <c:v>450.73318</c:v>
                </c:pt>
                <c:pt idx="3929">
                  <c:v>448.30038000000002</c:v>
                </c:pt>
                <c:pt idx="3930">
                  <c:v>445.52985000000001</c:v>
                </c:pt>
                <c:pt idx="3931">
                  <c:v>448.70589999999999</c:v>
                </c:pt>
                <c:pt idx="3932">
                  <c:v>450.83411000000001</c:v>
                </c:pt>
                <c:pt idx="3933">
                  <c:v>441.65944999999999</c:v>
                </c:pt>
                <c:pt idx="3934">
                  <c:v>435.54086000000001</c:v>
                </c:pt>
                <c:pt idx="3935">
                  <c:v>455.12304999999998</c:v>
                </c:pt>
                <c:pt idx="3936">
                  <c:v>441.46737999999999</c:v>
                </c:pt>
                <c:pt idx="3937">
                  <c:v>438.82274999999998</c:v>
                </c:pt>
                <c:pt idx="3938">
                  <c:v>455.25961000000001</c:v>
                </c:pt>
                <c:pt idx="3939">
                  <c:v>494.18178999999998</c:v>
                </c:pt>
                <c:pt idx="3940">
                  <c:v>477.37423999999999</c:v>
                </c:pt>
                <c:pt idx="3941">
                  <c:v>438.07870000000003</c:v>
                </c:pt>
                <c:pt idx="3942">
                  <c:v>443.38019000000003</c:v>
                </c:pt>
                <c:pt idx="3943">
                  <c:v>445.99471999999997</c:v>
                </c:pt>
                <c:pt idx="3944">
                  <c:v>445.47683999999998</c:v>
                </c:pt>
                <c:pt idx="3945">
                  <c:v>179.76526999999999</c:v>
                </c:pt>
                <c:pt idx="3946">
                  <c:v>428.16350999999997</c:v>
                </c:pt>
                <c:pt idx="3947">
                  <c:v>426.60442999999998</c:v>
                </c:pt>
                <c:pt idx="3948">
                  <c:v>438.84127999999998</c:v>
                </c:pt>
                <c:pt idx="3949">
                  <c:v>417.35109999999997</c:v>
                </c:pt>
                <c:pt idx="3950">
                  <c:v>428.09805</c:v>
                </c:pt>
                <c:pt idx="3951">
                  <c:v>421.08539000000002</c:v>
                </c:pt>
                <c:pt idx="3952">
                  <c:v>423.43648999999999</c:v>
                </c:pt>
                <c:pt idx="3953">
                  <c:v>428.58202999999997</c:v>
                </c:pt>
                <c:pt idx="3954">
                  <c:v>423.29816</c:v>
                </c:pt>
                <c:pt idx="3955">
                  <c:v>424.39992999999998</c:v>
                </c:pt>
                <c:pt idx="3956">
                  <c:v>432.47753999999998</c:v>
                </c:pt>
                <c:pt idx="3957">
                  <c:v>433.64584000000002</c:v>
                </c:pt>
                <c:pt idx="3958">
                  <c:v>413.60422</c:v>
                </c:pt>
                <c:pt idx="3959">
                  <c:v>423.65863000000002</c:v>
                </c:pt>
                <c:pt idx="3960">
                  <c:v>424.65125</c:v>
                </c:pt>
                <c:pt idx="3961">
                  <c:v>435.97430000000003</c:v>
                </c:pt>
                <c:pt idx="3962">
                  <c:v>435.85406</c:v>
                </c:pt>
                <c:pt idx="3963">
                  <c:v>459.64066000000003</c:v>
                </c:pt>
                <c:pt idx="3964">
                  <c:v>464.65051</c:v>
                </c:pt>
                <c:pt idx="3965">
                  <c:v>390.73352</c:v>
                </c:pt>
                <c:pt idx="3966">
                  <c:v>309.58005000000003</c:v>
                </c:pt>
                <c:pt idx="3967">
                  <c:v>445.99799000000002</c:v>
                </c:pt>
                <c:pt idx="3968">
                  <c:v>444.59661999999997</c:v>
                </c:pt>
                <c:pt idx="3969">
                  <c:v>450.40192000000002</c:v>
                </c:pt>
                <c:pt idx="3970">
                  <c:v>473.81229000000002</c:v>
                </c:pt>
                <c:pt idx="3971">
                  <c:v>486.66647</c:v>
                </c:pt>
                <c:pt idx="3972">
                  <c:v>461.96530000000001</c:v>
                </c:pt>
                <c:pt idx="3973">
                  <c:v>497.37360000000001</c:v>
                </c:pt>
                <c:pt idx="3974">
                  <c:v>460.07501000000002</c:v>
                </c:pt>
                <c:pt idx="3975">
                  <c:v>431.23104999999998</c:v>
                </c:pt>
                <c:pt idx="3976">
                  <c:v>440.62169999999998</c:v>
                </c:pt>
                <c:pt idx="3977">
                  <c:v>395.20211999999998</c:v>
                </c:pt>
                <c:pt idx="3978">
                  <c:v>391.37054000000001</c:v>
                </c:pt>
                <c:pt idx="3979">
                  <c:v>386.69812000000002</c:v>
                </c:pt>
                <c:pt idx="3980">
                  <c:v>404.85930999999999</c:v>
                </c:pt>
                <c:pt idx="3981">
                  <c:v>423.48746</c:v>
                </c:pt>
                <c:pt idx="3982">
                  <c:v>391.99462999999997</c:v>
                </c:pt>
                <c:pt idx="3983">
                  <c:v>395.70715000000001</c:v>
                </c:pt>
                <c:pt idx="3984">
                  <c:v>396.60244999999998</c:v>
                </c:pt>
                <c:pt idx="3985">
                  <c:v>400.76934999999997</c:v>
                </c:pt>
                <c:pt idx="3986">
                  <c:v>426.33382999999998</c:v>
                </c:pt>
                <c:pt idx="3987">
                  <c:v>396.69283999999999</c:v>
                </c:pt>
                <c:pt idx="3988">
                  <c:v>405.27947999999998</c:v>
                </c:pt>
                <c:pt idx="3989">
                  <c:v>401.58731</c:v>
                </c:pt>
                <c:pt idx="3990">
                  <c:v>393.19299000000001</c:v>
                </c:pt>
                <c:pt idx="3991">
                  <c:v>384.19396999999998</c:v>
                </c:pt>
                <c:pt idx="3992">
                  <c:v>407.92450000000002</c:v>
                </c:pt>
                <c:pt idx="3993">
                  <c:v>417.96749999999997</c:v>
                </c:pt>
                <c:pt idx="3994">
                  <c:v>420.00738999999999</c:v>
                </c:pt>
                <c:pt idx="3995">
                  <c:v>423.45193</c:v>
                </c:pt>
                <c:pt idx="3996">
                  <c:v>428.73543999999998</c:v>
                </c:pt>
                <c:pt idx="3997">
                  <c:v>418.21100000000001</c:v>
                </c:pt>
                <c:pt idx="3998">
                  <c:v>407.18317000000002</c:v>
                </c:pt>
                <c:pt idx="3999">
                  <c:v>420.79572000000002</c:v>
                </c:pt>
                <c:pt idx="4000">
                  <c:v>409.73572000000001</c:v>
                </c:pt>
                <c:pt idx="4001">
                  <c:v>412.29629999999997</c:v>
                </c:pt>
                <c:pt idx="4002">
                  <c:v>466.88684000000001</c:v>
                </c:pt>
                <c:pt idx="4003">
                  <c:v>439.01819</c:v>
                </c:pt>
                <c:pt idx="4004">
                  <c:v>425.89474000000001</c:v>
                </c:pt>
                <c:pt idx="4005">
                  <c:v>418.43853999999999</c:v>
                </c:pt>
                <c:pt idx="4006">
                  <c:v>414.2131</c:v>
                </c:pt>
                <c:pt idx="4007">
                  <c:v>422.83298000000002</c:v>
                </c:pt>
                <c:pt idx="4008">
                  <c:v>430.21438999999998</c:v>
                </c:pt>
                <c:pt idx="4009">
                  <c:v>442.76040999999998</c:v>
                </c:pt>
                <c:pt idx="4010">
                  <c:v>461.40802000000002</c:v>
                </c:pt>
                <c:pt idx="4011">
                  <c:v>452.50054999999998</c:v>
                </c:pt>
                <c:pt idx="4012">
                  <c:v>427.28604000000001</c:v>
                </c:pt>
                <c:pt idx="4013">
                  <c:v>462.11649</c:v>
                </c:pt>
                <c:pt idx="4014">
                  <c:v>457.98687999999999</c:v>
                </c:pt>
                <c:pt idx="4015">
                  <c:v>425.34679999999997</c:v>
                </c:pt>
                <c:pt idx="4016">
                  <c:v>447.2106</c:v>
                </c:pt>
                <c:pt idx="4017">
                  <c:v>460.64798000000002</c:v>
                </c:pt>
                <c:pt idx="4018">
                  <c:v>429.54477000000003</c:v>
                </c:pt>
                <c:pt idx="4019">
                  <c:v>415.05853000000002</c:v>
                </c:pt>
                <c:pt idx="4020">
                  <c:v>431.85431</c:v>
                </c:pt>
                <c:pt idx="4021">
                  <c:v>421.01404000000002</c:v>
                </c:pt>
                <c:pt idx="4022">
                  <c:v>421.42126000000002</c:v>
                </c:pt>
                <c:pt idx="4023">
                  <c:v>420.25833</c:v>
                </c:pt>
                <c:pt idx="4024">
                  <c:v>417.80563000000001</c:v>
                </c:pt>
                <c:pt idx="4025">
                  <c:v>432.55185</c:v>
                </c:pt>
                <c:pt idx="4026">
                  <c:v>410.27591000000001</c:v>
                </c:pt>
                <c:pt idx="4027">
                  <c:v>402.61342999999999</c:v>
                </c:pt>
                <c:pt idx="4028">
                  <c:v>393.90523999999999</c:v>
                </c:pt>
                <c:pt idx="4029">
                  <c:v>416.10320999999999</c:v>
                </c:pt>
                <c:pt idx="4030">
                  <c:v>416.39049999999997</c:v>
                </c:pt>
                <c:pt idx="4031">
                  <c:v>439.63524999999998</c:v>
                </c:pt>
                <c:pt idx="4032">
                  <c:v>512.87372000000005</c:v>
                </c:pt>
                <c:pt idx="4033">
                  <c:v>476.93878000000001</c:v>
                </c:pt>
                <c:pt idx="4034">
                  <c:v>511.71053999999998</c:v>
                </c:pt>
                <c:pt idx="4035">
                  <c:v>349.56857000000002</c:v>
                </c:pt>
                <c:pt idx="4036">
                  <c:v>481.74151999999998</c:v>
                </c:pt>
                <c:pt idx="4037">
                  <c:v>487.97815000000003</c:v>
                </c:pt>
                <c:pt idx="4038">
                  <c:v>494.03543000000002</c:v>
                </c:pt>
                <c:pt idx="4039">
                  <c:v>475.44839000000002</c:v>
                </c:pt>
                <c:pt idx="4040">
                  <c:v>495.76614000000001</c:v>
                </c:pt>
                <c:pt idx="4041">
                  <c:v>436.98696999999999</c:v>
                </c:pt>
                <c:pt idx="4042">
                  <c:v>451.77005000000003</c:v>
                </c:pt>
                <c:pt idx="4043">
                  <c:v>456.40692000000001</c:v>
                </c:pt>
                <c:pt idx="4044">
                  <c:v>339.05182000000002</c:v>
                </c:pt>
                <c:pt idx="4045">
                  <c:v>438.06551999999999</c:v>
                </c:pt>
                <c:pt idx="4046">
                  <c:v>451.19724000000002</c:v>
                </c:pt>
                <c:pt idx="4047">
                  <c:v>448.99639999999999</c:v>
                </c:pt>
                <c:pt idx="4048">
                  <c:v>469.22595000000001</c:v>
                </c:pt>
                <c:pt idx="4049">
                  <c:v>489.21985000000001</c:v>
                </c:pt>
                <c:pt idx="4050">
                  <c:v>484.96431999999999</c:v>
                </c:pt>
                <c:pt idx="4051">
                  <c:v>482.92782999999997</c:v>
                </c:pt>
                <c:pt idx="4052">
                  <c:v>493.59987999999998</c:v>
                </c:pt>
                <c:pt idx="4053">
                  <c:v>473.81787000000003</c:v>
                </c:pt>
                <c:pt idx="4054">
                  <c:v>455.21053999999998</c:v>
                </c:pt>
                <c:pt idx="4055">
                  <c:v>466.17227000000003</c:v>
                </c:pt>
                <c:pt idx="4056">
                  <c:v>472.71233999999998</c:v>
                </c:pt>
                <c:pt idx="4057">
                  <c:v>471.10030999999998</c:v>
                </c:pt>
                <c:pt idx="4058">
                  <c:v>470.08566000000002</c:v>
                </c:pt>
                <c:pt idx="4059">
                  <c:v>440.83398</c:v>
                </c:pt>
                <c:pt idx="4060">
                  <c:v>430.69011999999998</c:v>
                </c:pt>
                <c:pt idx="4061">
                  <c:v>420.40584999999999</c:v>
                </c:pt>
                <c:pt idx="4062">
                  <c:v>424.59406000000001</c:v>
                </c:pt>
                <c:pt idx="4063">
                  <c:v>426.23288000000002</c:v>
                </c:pt>
                <c:pt idx="4064">
                  <c:v>435.58636000000001</c:v>
                </c:pt>
                <c:pt idx="4065">
                  <c:v>433.77686</c:v>
                </c:pt>
                <c:pt idx="4066">
                  <c:v>445.93624999999997</c:v>
                </c:pt>
                <c:pt idx="4067">
                  <c:v>431.07616999999999</c:v>
                </c:pt>
                <c:pt idx="4068">
                  <c:v>432.37473</c:v>
                </c:pt>
                <c:pt idx="4069">
                  <c:v>435.38808999999998</c:v>
                </c:pt>
                <c:pt idx="4070">
                  <c:v>433.65008999999998</c:v>
                </c:pt>
                <c:pt idx="4071">
                  <c:v>145.61931999999999</c:v>
                </c:pt>
                <c:pt idx="4072">
                  <c:v>72.160538000000003</c:v>
                </c:pt>
                <c:pt idx="4073">
                  <c:v>430.35565000000003</c:v>
                </c:pt>
                <c:pt idx="4074">
                  <c:v>469.70819</c:v>
                </c:pt>
                <c:pt idx="4075">
                  <c:v>456.93212999999997</c:v>
                </c:pt>
                <c:pt idx="4076">
                  <c:v>476.66055</c:v>
                </c:pt>
                <c:pt idx="4077">
                  <c:v>467.46445</c:v>
                </c:pt>
                <c:pt idx="4078">
                  <c:v>438.50931000000003</c:v>
                </c:pt>
                <c:pt idx="4079">
                  <c:v>425.21789999999999</c:v>
                </c:pt>
                <c:pt idx="4080">
                  <c:v>153.57680999999999</c:v>
                </c:pt>
                <c:pt idx="4081">
                  <c:v>419.37466000000001</c:v>
                </c:pt>
                <c:pt idx="4082">
                  <c:v>422.94594999999998</c:v>
                </c:pt>
                <c:pt idx="4083">
                  <c:v>425.51513999999997</c:v>
                </c:pt>
                <c:pt idx="4084">
                  <c:v>408.27393000000001</c:v>
                </c:pt>
                <c:pt idx="4085">
                  <c:v>420.59417999999999</c:v>
                </c:pt>
                <c:pt idx="4086">
                  <c:v>414.39737000000002</c:v>
                </c:pt>
                <c:pt idx="4087">
                  <c:v>413.58208999999999</c:v>
                </c:pt>
                <c:pt idx="4088">
                  <c:v>399.12308000000002</c:v>
                </c:pt>
                <c:pt idx="4089">
                  <c:v>403.44423999999998</c:v>
                </c:pt>
                <c:pt idx="4090">
                  <c:v>411.79932000000002</c:v>
                </c:pt>
                <c:pt idx="4091">
                  <c:v>411.47030999999998</c:v>
                </c:pt>
                <c:pt idx="4092">
                  <c:v>428.94986</c:v>
                </c:pt>
                <c:pt idx="4093">
                  <c:v>415.27688999999998</c:v>
                </c:pt>
                <c:pt idx="4094">
                  <c:v>396.96233999999998</c:v>
                </c:pt>
                <c:pt idx="4095">
                  <c:v>402.67626999999999</c:v>
                </c:pt>
                <c:pt idx="4096">
                  <c:v>395.84017999999998</c:v>
                </c:pt>
                <c:pt idx="4097">
                  <c:v>395.93826000000001</c:v>
                </c:pt>
                <c:pt idx="4098">
                  <c:v>398.76233000000002</c:v>
                </c:pt>
                <c:pt idx="4099">
                  <c:v>403.04433999999998</c:v>
                </c:pt>
                <c:pt idx="4100">
                  <c:v>419.43398999999999</c:v>
                </c:pt>
                <c:pt idx="4101">
                  <c:v>417.59064000000001</c:v>
                </c:pt>
                <c:pt idx="4102">
                  <c:v>409.44681000000003</c:v>
                </c:pt>
                <c:pt idx="4103">
                  <c:v>407.96728999999999</c:v>
                </c:pt>
                <c:pt idx="4104">
                  <c:v>399.22899999999998</c:v>
                </c:pt>
                <c:pt idx="4105">
                  <c:v>401.29043999999999</c:v>
                </c:pt>
                <c:pt idx="4106">
                  <c:v>413.80801000000002</c:v>
                </c:pt>
                <c:pt idx="4107">
                  <c:v>407.20316000000003</c:v>
                </c:pt>
                <c:pt idx="4108">
                  <c:v>408.01650999999998</c:v>
                </c:pt>
                <c:pt idx="4109">
                  <c:v>392.33841000000001</c:v>
                </c:pt>
                <c:pt idx="4110">
                  <c:v>388.80865</c:v>
                </c:pt>
                <c:pt idx="4111">
                  <c:v>381.01654000000002</c:v>
                </c:pt>
                <c:pt idx="4112">
                  <c:v>402.21987999999999</c:v>
                </c:pt>
                <c:pt idx="4113">
                  <c:v>394.67376999999999</c:v>
                </c:pt>
                <c:pt idx="4114">
                  <c:v>409.64666999999997</c:v>
                </c:pt>
                <c:pt idx="4115">
                  <c:v>390.17986999999999</c:v>
                </c:pt>
                <c:pt idx="4116">
                  <c:v>411.09859999999998</c:v>
                </c:pt>
                <c:pt idx="4117">
                  <c:v>416.66895</c:v>
                </c:pt>
                <c:pt idx="4118">
                  <c:v>384.10117000000002</c:v>
                </c:pt>
                <c:pt idx="4119">
                  <c:v>383.21417000000002</c:v>
                </c:pt>
                <c:pt idx="4120">
                  <c:v>385.84064000000001</c:v>
                </c:pt>
                <c:pt idx="4121">
                  <c:v>393.16672</c:v>
                </c:pt>
                <c:pt idx="4122">
                  <c:v>387.06049000000002</c:v>
                </c:pt>
                <c:pt idx="4123">
                  <c:v>387.01281999999998</c:v>
                </c:pt>
                <c:pt idx="4124">
                  <c:v>389.12081999999998</c:v>
                </c:pt>
                <c:pt idx="4125">
                  <c:v>409.93103000000002</c:v>
                </c:pt>
                <c:pt idx="4126">
                  <c:v>411.16469999999998</c:v>
                </c:pt>
                <c:pt idx="4127">
                  <c:v>403.87009</c:v>
                </c:pt>
                <c:pt idx="4128">
                  <c:v>395.29581000000002</c:v>
                </c:pt>
                <c:pt idx="4129">
                  <c:v>406.43909000000002</c:v>
                </c:pt>
                <c:pt idx="4130">
                  <c:v>390.06103999999999</c:v>
                </c:pt>
                <c:pt idx="4131">
                  <c:v>395.89846999999997</c:v>
                </c:pt>
                <c:pt idx="4132">
                  <c:v>386.39499000000001</c:v>
                </c:pt>
                <c:pt idx="4133">
                  <c:v>386.20882999999998</c:v>
                </c:pt>
                <c:pt idx="4134">
                  <c:v>387.47219999999999</c:v>
                </c:pt>
                <c:pt idx="4135">
                  <c:v>394.18468999999999</c:v>
                </c:pt>
                <c:pt idx="4136">
                  <c:v>387.72034000000002</c:v>
                </c:pt>
                <c:pt idx="4137">
                  <c:v>389.61478</c:v>
                </c:pt>
                <c:pt idx="4138">
                  <c:v>385.72858000000002</c:v>
                </c:pt>
                <c:pt idx="4139">
                  <c:v>401.88488999999998</c:v>
                </c:pt>
                <c:pt idx="4140">
                  <c:v>387.54117000000002</c:v>
                </c:pt>
                <c:pt idx="4141">
                  <c:v>399.45407</c:v>
                </c:pt>
                <c:pt idx="4142">
                  <c:v>391.37247000000002</c:v>
                </c:pt>
                <c:pt idx="4143">
                  <c:v>397.21283</c:v>
                </c:pt>
                <c:pt idx="4144">
                  <c:v>387.59467000000001</c:v>
                </c:pt>
                <c:pt idx="4145">
                  <c:v>388.77454</c:v>
                </c:pt>
                <c:pt idx="4146">
                  <c:v>382.95102000000003</c:v>
                </c:pt>
                <c:pt idx="4147">
                  <c:v>385.61626999999999</c:v>
                </c:pt>
                <c:pt idx="4148">
                  <c:v>388.30185</c:v>
                </c:pt>
                <c:pt idx="4149">
                  <c:v>389.69211000000001</c:v>
                </c:pt>
                <c:pt idx="4150">
                  <c:v>400.35645</c:v>
                </c:pt>
                <c:pt idx="4151">
                  <c:v>403.34215999999998</c:v>
                </c:pt>
                <c:pt idx="4152">
                  <c:v>393.84064000000001</c:v>
                </c:pt>
                <c:pt idx="4153">
                  <c:v>412.07602000000003</c:v>
                </c:pt>
                <c:pt idx="4154">
                  <c:v>400.60744999999997</c:v>
                </c:pt>
                <c:pt idx="4155">
                  <c:v>398.30234000000002</c:v>
                </c:pt>
                <c:pt idx="4156">
                  <c:v>395.82123000000001</c:v>
                </c:pt>
                <c:pt idx="4157">
                  <c:v>395.26709</c:v>
                </c:pt>
                <c:pt idx="4158">
                  <c:v>401.11556999999999</c:v>
                </c:pt>
                <c:pt idx="4159">
                  <c:v>397.26922999999999</c:v>
                </c:pt>
                <c:pt idx="4160">
                  <c:v>367.99603000000002</c:v>
                </c:pt>
                <c:pt idx="4161">
                  <c:v>477.13405999999998</c:v>
                </c:pt>
                <c:pt idx="4162">
                  <c:v>373.29543999999999</c:v>
                </c:pt>
                <c:pt idx="4163">
                  <c:v>375.85968000000003</c:v>
                </c:pt>
                <c:pt idx="4164">
                  <c:v>362.05829</c:v>
                </c:pt>
                <c:pt idx="4165">
                  <c:v>369.91158999999999</c:v>
                </c:pt>
                <c:pt idx="4166">
                  <c:v>369.61043999999998</c:v>
                </c:pt>
                <c:pt idx="4167">
                  <c:v>365.78992</c:v>
                </c:pt>
                <c:pt idx="4168">
                  <c:v>370.24581999999998</c:v>
                </c:pt>
                <c:pt idx="4169">
                  <c:v>370.43488000000002</c:v>
                </c:pt>
                <c:pt idx="4170">
                  <c:v>367.62560999999999</c:v>
                </c:pt>
                <c:pt idx="4171">
                  <c:v>487.96683000000002</c:v>
                </c:pt>
                <c:pt idx="4172">
                  <c:v>361.13195999999999</c:v>
                </c:pt>
                <c:pt idx="4173">
                  <c:v>410.27701000000002</c:v>
                </c:pt>
                <c:pt idx="4174">
                  <c:v>387.77283</c:v>
                </c:pt>
                <c:pt idx="4175">
                  <c:v>374.6268</c:v>
                </c:pt>
                <c:pt idx="4176">
                  <c:v>379.36935</c:v>
                </c:pt>
                <c:pt idx="4177">
                  <c:v>365.46609000000001</c:v>
                </c:pt>
                <c:pt idx="4178">
                  <c:v>369.90926999999999</c:v>
                </c:pt>
                <c:pt idx="4179">
                  <c:v>382.93448000000001</c:v>
                </c:pt>
                <c:pt idx="4180">
                  <c:v>410.03458000000001</c:v>
                </c:pt>
                <c:pt idx="4181">
                  <c:v>389.81414999999998</c:v>
                </c:pt>
                <c:pt idx="4182">
                  <c:v>364.75092000000001</c:v>
                </c:pt>
                <c:pt idx="4183">
                  <c:v>367.64391999999998</c:v>
                </c:pt>
                <c:pt idx="4184">
                  <c:v>372.96982000000003</c:v>
                </c:pt>
                <c:pt idx="4185">
                  <c:v>367.60872999999998</c:v>
                </c:pt>
                <c:pt idx="4186">
                  <c:v>373.68036000000001</c:v>
                </c:pt>
                <c:pt idx="4187">
                  <c:v>399.90750000000003</c:v>
                </c:pt>
                <c:pt idx="4188">
                  <c:v>380.31018</c:v>
                </c:pt>
                <c:pt idx="4189">
                  <c:v>376.43221999999997</c:v>
                </c:pt>
                <c:pt idx="4190">
                  <c:v>369.62497000000002</c:v>
                </c:pt>
                <c:pt idx="4191">
                  <c:v>390.49811</c:v>
                </c:pt>
                <c:pt idx="4192">
                  <c:v>375.47136999999998</c:v>
                </c:pt>
                <c:pt idx="4193">
                  <c:v>359.06598000000002</c:v>
                </c:pt>
                <c:pt idx="4194">
                  <c:v>373.52161000000001</c:v>
                </c:pt>
                <c:pt idx="4195">
                  <c:v>366.4375</c:v>
                </c:pt>
                <c:pt idx="4196">
                  <c:v>366.12061</c:v>
                </c:pt>
                <c:pt idx="4197">
                  <c:v>366.65053999999998</c:v>
                </c:pt>
                <c:pt idx="4198">
                  <c:v>394.58150999999998</c:v>
                </c:pt>
                <c:pt idx="4199">
                  <c:v>390.92014</c:v>
                </c:pt>
                <c:pt idx="4200">
                  <c:v>409.21283</c:v>
                </c:pt>
                <c:pt idx="4201">
                  <c:v>401.76168999999999</c:v>
                </c:pt>
                <c:pt idx="4202">
                  <c:v>418.71343999999999</c:v>
                </c:pt>
                <c:pt idx="4203">
                  <c:v>388.36926</c:v>
                </c:pt>
                <c:pt idx="4204">
                  <c:v>380.75988999999998</c:v>
                </c:pt>
                <c:pt idx="4205">
                  <c:v>430.44405999999998</c:v>
                </c:pt>
                <c:pt idx="4206">
                  <c:v>406.89974999999998</c:v>
                </c:pt>
                <c:pt idx="4207">
                  <c:v>417.01938000000001</c:v>
                </c:pt>
                <c:pt idx="4208">
                  <c:v>426.96404999999999</c:v>
                </c:pt>
                <c:pt idx="4209">
                  <c:v>462.10016000000002</c:v>
                </c:pt>
                <c:pt idx="4210">
                  <c:v>463.86819000000003</c:v>
                </c:pt>
                <c:pt idx="4211">
                  <c:v>455.73214999999999</c:v>
                </c:pt>
                <c:pt idx="4212">
                  <c:v>398.63076999999998</c:v>
                </c:pt>
                <c:pt idx="4213">
                  <c:v>390.25391000000002</c:v>
                </c:pt>
                <c:pt idx="4214">
                  <c:v>381.41068000000001</c:v>
                </c:pt>
                <c:pt idx="4215">
                  <c:v>391.66473000000002</c:v>
                </c:pt>
                <c:pt idx="4216">
                  <c:v>404.16994999999997</c:v>
                </c:pt>
                <c:pt idx="4217">
                  <c:v>404.00200999999998</c:v>
                </c:pt>
                <c:pt idx="4218">
                  <c:v>389.00101000000001</c:v>
                </c:pt>
                <c:pt idx="4219">
                  <c:v>392.65481999999997</c:v>
                </c:pt>
                <c:pt idx="4220">
                  <c:v>394.15017999999998</c:v>
                </c:pt>
                <c:pt idx="4221">
                  <c:v>397.04822000000001</c:v>
                </c:pt>
                <c:pt idx="4222">
                  <c:v>395.32360999999997</c:v>
                </c:pt>
                <c:pt idx="4223">
                  <c:v>242.69286</c:v>
                </c:pt>
                <c:pt idx="4224">
                  <c:v>281.68167</c:v>
                </c:pt>
                <c:pt idx="4225">
                  <c:v>388.46001999999999</c:v>
                </c:pt>
                <c:pt idx="4226">
                  <c:v>414.08694000000003</c:v>
                </c:pt>
                <c:pt idx="4227">
                  <c:v>427.63367</c:v>
                </c:pt>
                <c:pt idx="4228">
                  <c:v>389.81540000000001</c:v>
                </c:pt>
                <c:pt idx="4229">
                  <c:v>391.31824</c:v>
                </c:pt>
                <c:pt idx="4230">
                  <c:v>394.49367999999998</c:v>
                </c:pt>
                <c:pt idx="4231">
                  <c:v>414.32540999999998</c:v>
                </c:pt>
                <c:pt idx="4232">
                  <c:v>549.10802999999999</c:v>
                </c:pt>
                <c:pt idx="4233">
                  <c:v>378.60888999999997</c:v>
                </c:pt>
                <c:pt idx="4234">
                  <c:v>441.74880999999999</c:v>
                </c:pt>
                <c:pt idx="4235">
                  <c:v>392.51602000000003</c:v>
                </c:pt>
                <c:pt idx="4236">
                  <c:v>336.89621</c:v>
                </c:pt>
                <c:pt idx="4237">
                  <c:v>423.97375</c:v>
                </c:pt>
                <c:pt idx="4238">
                  <c:v>431.49930000000001</c:v>
                </c:pt>
                <c:pt idx="4239">
                  <c:v>403.29235999999997</c:v>
                </c:pt>
                <c:pt idx="4240">
                  <c:v>379.71530000000001</c:v>
                </c:pt>
                <c:pt idx="4241">
                  <c:v>408.25380999999999</c:v>
                </c:pt>
                <c:pt idx="4242">
                  <c:v>385.52042</c:v>
                </c:pt>
                <c:pt idx="4243">
                  <c:v>430.30446999999998</c:v>
                </c:pt>
                <c:pt idx="4244">
                  <c:v>407.75200999999998</c:v>
                </c:pt>
                <c:pt idx="4245">
                  <c:v>409.02359000000001</c:v>
                </c:pt>
                <c:pt idx="4246">
                  <c:v>423.90314000000001</c:v>
                </c:pt>
                <c:pt idx="4247">
                  <c:v>420.41521999999998</c:v>
                </c:pt>
                <c:pt idx="4248">
                  <c:v>389.20319000000001</c:v>
                </c:pt>
                <c:pt idx="4249">
                  <c:v>379.35626000000002</c:v>
                </c:pt>
                <c:pt idx="4250">
                  <c:v>365.75098000000003</c:v>
                </c:pt>
                <c:pt idx="4251">
                  <c:v>375.85561999999999</c:v>
                </c:pt>
                <c:pt idx="4252">
                  <c:v>379.00159000000002</c:v>
                </c:pt>
                <c:pt idx="4253">
                  <c:v>416.11142000000001</c:v>
                </c:pt>
                <c:pt idx="4254">
                  <c:v>391.02645999999999</c:v>
                </c:pt>
                <c:pt idx="4255">
                  <c:v>389.52364999999998</c:v>
                </c:pt>
                <c:pt idx="4256">
                  <c:v>388.46185000000003</c:v>
                </c:pt>
                <c:pt idx="4257">
                  <c:v>444.71298000000002</c:v>
                </c:pt>
                <c:pt idx="4258">
                  <c:v>445.642</c:v>
                </c:pt>
                <c:pt idx="4259">
                  <c:v>423.50310999999999</c:v>
                </c:pt>
                <c:pt idx="4260">
                  <c:v>368.23358000000002</c:v>
                </c:pt>
                <c:pt idx="4261">
                  <c:v>365.69193000000001</c:v>
                </c:pt>
                <c:pt idx="4262">
                  <c:v>371.62225000000001</c:v>
                </c:pt>
                <c:pt idx="4263">
                  <c:v>112.84949</c:v>
                </c:pt>
                <c:pt idx="4264">
                  <c:v>7.8834457000000002</c:v>
                </c:pt>
                <c:pt idx="4265">
                  <c:v>386.45245</c:v>
                </c:pt>
                <c:pt idx="4266">
                  <c:v>388.40499999999997</c:v>
                </c:pt>
                <c:pt idx="4267">
                  <c:v>391.81112999999999</c:v>
                </c:pt>
                <c:pt idx="4268">
                  <c:v>384.76218</c:v>
                </c:pt>
                <c:pt idx="4269">
                  <c:v>383.88049000000001</c:v>
                </c:pt>
                <c:pt idx="4270">
                  <c:v>371.21591000000001</c:v>
                </c:pt>
                <c:pt idx="4271">
                  <c:v>385.10385000000002</c:v>
                </c:pt>
                <c:pt idx="4272">
                  <c:v>367.28298999999998</c:v>
                </c:pt>
                <c:pt idx="4273">
                  <c:v>384.18027000000001</c:v>
                </c:pt>
                <c:pt idx="4274">
                  <c:v>389.69931000000003</c:v>
                </c:pt>
                <c:pt idx="4275">
                  <c:v>371.63071000000002</c:v>
                </c:pt>
                <c:pt idx="4276">
                  <c:v>373.12056999999999</c:v>
                </c:pt>
                <c:pt idx="4277">
                  <c:v>370.32619999999997</c:v>
                </c:pt>
                <c:pt idx="4278">
                  <c:v>387.9248</c:v>
                </c:pt>
                <c:pt idx="4279">
                  <c:v>388.37076000000002</c:v>
                </c:pt>
                <c:pt idx="4280">
                  <c:v>377.30011000000002</c:v>
                </c:pt>
                <c:pt idx="4281">
                  <c:v>367.69785000000002</c:v>
                </c:pt>
                <c:pt idx="4282">
                  <c:v>372.47197999999997</c:v>
                </c:pt>
                <c:pt idx="4283">
                  <c:v>369.16530999999998</c:v>
                </c:pt>
                <c:pt idx="4284">
                  <c:v>382.42020000000002</c:v>
                </c:pt>
                <c:pt idx="4285">
                  <c:v>388.93673999999999</c:v>
                </c:pt>
                <c:pt idx="4286">
                  <c:v>348.57378999999997</c:v>
                </c:pt>
                <c:pt idx="4287">
                  <c:v>373.39127000000002</c:v>
                </c:pt>
                <c:pt idx="4288">
                  <c:v>381.15985000000001</c:v>
                </c:pt>
                <c:pt idx="4289">
                  <c:v>393.06589000000002</c:v>
                </c:pt>
                <c:pt idx="4290">
                  <c:v>384.53476000000001</c:v>
                </c:pt>
                <c:pt idx="4291">
                  <c:v>375.08355999999998</c:v>
                </c:pt>
                <c:pt idx="4292">
                  <c:v>376.72753999999998</c:v>
                </c:pt>
                <c:pt idx="4293">
                  <c:v>368.62853999999999</c:v>
                </c:pt>
                <c:pt idx="4294">
                  <c:v>368.30063000000001</c:v>
                </c:pt>
                <c:pt idx="4295">
                  <c:v>367.00585999999998</c:v>
                </c:pt>
                <c:pt idx="4296">
                  <c:v>365.44452000000001</c:v>
                </c:pt>
                <c:pt idx="4297">
                  <c:v>373.98325</c:v>
                </c:pt>
                <c:pt idx="4298">
                  <c:v>383.19866999999999</c:v>
                </c:pt>
                <c:pt idx="4299">
                  <c:v>371.31641000000002</c:v>
                </c:pt>
                <c:pt idx="4300">
                  <c:v>365.99691999999999</c:v>
                </c:pt>
                <c:pt idx="4301">
                  <c:v>369.82825000000003</c:v>
                </c:pt>
                <c:pt idx="4302">
                  <c:v>363.98151000000001</c:v>
                </c:pt>
                <c:pt idx="4303">
                  <c:v>356.84881999999999</c:v>
                </c:pt>
                <c:pt idx="4304">
                  <c:v>378.54727000000003</c:v>
                </c:pt>
                <c:pt idx="4305">
                  <c:v>425.51605000000001</c:v>
                </c:pt>
                <c:pt idx="4306">
                  <c:v>463.67484000000002</c:v>
                </c:pt>
                <c:pt idx="4307">
                  <c:v>420.87482</c:v>
                </c:pt>
                <c:pt idx="4308">
                  <c:v>418.76967999999999</c:v>
                </c:pt>
                <c:pt idx="4309">
                  <c:v>340.42446999999999</c:v>
                </c:pt>
                <c:pt idx="4310">
                  <c:v>366.30898999999999</c:v>
                </c:pt>
                <c:pt idx="4311">
                  <c:v>418.43349999999998</c:v>
                </c:pt>
                <c:pt idx="4312">
                  <c:v>378.65755999999999</c:v>
                </c:pt>
                <c:pt idx="4313">
                  <c:v>353.43488000000002</c:v>
                </c:pt>
                <c:pt idx="4314">
                  <c:v>267.12414999999999</c:v>
                </c:pt>
                <c:pt idx="4315">
                  <c:v>145.92271</c:v>
                </c:pt>
                <c:pt idx="4316">
                  <c:v>367.34705000000002</c:v>
                </c:pt>
                <c:pt idx="4317">
                  <c:v>374.35831000000002</c:v>
                </c:pt>
                <c:pt idx="4318">
                  <c:v>369.52886999999998</c:v>
                </c:pt>
                <c:pt idx="4319">
                  <c:v>365.04070999999999</c:v>
                </c:pt>
                <c:pt idx="4320">
                  <c:v>367.46575999999999</c:v>
                </c:pt>
                <c:pt idx="4321">
                  <c:v>380.96697999999998</c:v>
                </c:pt>
                <c:pt idx="4322">
                  <c:v>388.15334999999999</c:v>
                </c:pt>
                <c:pt idx="4323">
                  <c:v>379.41775999999999</c:v>
                </c:pt>
                <c:pt idx="4324">
                  <c:v>373.10770000000002</c:v>
                </c:pt>
                <c:pt idx="4325">
                  <c:v>220.53531000000001</c:v>
                </c:pt>
                <c:pt idx="4326">
                  <c:v>262.08141999999998</c:v>
                </c:pt>
                <c:pt idx="4327">
                  <c:v>378.85503999999997</c:v>
                </c:pt>
                <c:pt idx="4328">
                  <c:v>393.56112999999999</c:v>
                </c:pt>
                <c:pt idx="4329">
                  <c:v>397.63128999999998</c:v>
                </c:pt>
                <c:pt idx="4330">
                  <c:v>371.85822000000002</c:v>
                </c:pt>
                <c:pt idx="4331">
                  <c:v>386.26272999999998</c:v>
                </c:pt>
                <c:pt idx="4332">
                  <c:v>123.82510000000001</c:v>
                </c:pt>
                <c:pt idx="4333">
                  <c:v>370.68781000000001</c:v>
                </c:pt>
                <c:pt idx="4334">
                  <c:v>363.745</c:v>
                </c:pt>
                <c:pt idx="4335">
                  <c:v>366.99347</c:v>
                </c:pt>
                <c:pt idx="4336">
                  <c:v>384.29953</c:v>
                </c:pt>
                <c:pt idx="4337">
                  <c:v>389.63947000000002</c:v>
                </c:pt>
                <c:pt idx="4338">
                  <c:v>380.71600000000001</c:v>
                </c:pt>
                <c:pt idx="4339">
                  <c:v>375.61709999999999</c:v>
                </c:pt>
                <c:pt idx="4340">
                  <c:v>382.09143</c:v>
                </c:pt>
                <c:pt idx="4341">
                  <c:v>373.97539999999998</c:v>
                </c:pt>
                <c:pt idx="4342">
                  <c:v>368.95312999999999</c:v>
                </c:pt>
                <c:pt idx="4343">
                  <c:v>362.10885999999999</c:v>
                </c:pt>
                <c:pt idx="4344">
                  <c:v>352.79253999999997</c:v>
                </c:pt>
                <c:pt idx="4345">
                  <c:v>375.44060999999999</c:v>
                </c:pt>
                <c:pt idx="4346">
                  <c:v>378.24918000000002</c:v>
                </c:pt>
                <c:pt idx="4347">
                  <c:v>379.32449000000003</c:v>
                </c:pt>
                <c:pt idx="4348">
                  <c:v>374.75603999999998</c:v>
                </c:pt>
                <c:pt idx="4349">
                  <c:v>373.03165000000001</c:v>
                </c:pt>
                <c:pt idx="4350">
                  <c:v>379.86574999999999</c:v>
                </c:pt>
                <c:pt idx="4351">
                  <c:v>369.77596999999997</c:v>
                </c:pt>
                <c:pt idx="4352">
                  <c:v>379.63756999999998</c:v>
                </c:pt>
                <c:pt idx="4353">
                  <c:v>372.26242000000002</c:v>
                </c:pt>
                <c:pt idx="4354">
                  <c:v>383.93103000000002</c:v>
                </c:pt>
                <c:pt idx="4355">
                  <c:v>375.97933999999998</c:v>
                </c:pt>
                <c:pt idx="4356">
                  <c:v>373.60982999999999</c:v>
                </c:pt>
                <c:pt idx="4357">
                  <c:v>22.435096999999999</c:v>
                </c:pt>
                <c:pt idx="4358">
                  <c:v>1.0405267</c:v>
                </c:pt>
                <c:pt idx="4359">
                  <c:v>381.93239999999997</c:v>
                </c:pt>
                <c:pt idx="4360">
                  <c:v>385.41460999999998</c:v>
                </c:pt>
                <c:pt idx="4361">
                  <c:v>385.91852</c:v>
                </c:pt>
                <c:pt idx="4362">
                  <c:v>372.70006999999998</c:v>
                </c:pt>
                <c:pt idx="4363">
                  <c:v>381.32666</c:v>
                </c:pt>
                <c:pt idx="4364">
                  <c:v>388.12157999999999</c:v>
                </c:pt>
                <c:pt idx="4365">
                  <c:v>383.99176</c:v>
                </c:pt>
                <c:pt idx="4366">
                  <c:v>366.32650999999998</c:v>
                </c:pt>
                <c:pt idx="4367">
                  <c:v>382.29288000000003</c:v>
                </c:pt>
                <c:pt idx="4368">
                  <c:v>379.14505000000003</c:v>
                </c:pt>
                <c:pt idx="4369">
                  <c:v>375.51693999999998</c:v>
                </c:pt>
                <c:pt idx="4370">
                  <c:v>396.05581999999998</c:v>
                </c:pt>
                <c:pt idx="4371">
                  <c:v>379.10663</c:v>
                </c:pt>
                <c:pt idx="4372">
                  <c:v>374.90665000000001</c:v>
                </c:pt>
                <c:pt idx="4373">
                  <c:v>372.32598999999999</c:v>
                </c:pt>
                <c:pt idx="4374">
                  <c:v>381.53528</c:v>
                </c:pt>
                <c:pt idx="4375">
                  <c:v>387.40557999999999</c:v>
                </c:pt>
                <c:pt idx="4376">
                  <c:v>380.67255</c:v>
                </c:pt>
                <c:pt idx="4377">
                  <c:v>386.22397000000001</c:v>
                </c:pt>
                <c:pt idx="4378">
                  <c:v>359.69736</c:v>
                </c:pt>
                <c:pt idx="4379">
                  <c:v>387.00817999999998</c:v>
                </c:pt>
                <c:pt idx="4380">
                  <c:v>389.80777</c:v>
                </c:pt>
                <c:pt idx="4381">
                  <c:v>382.36660999999998</c:v>
                </c:pt>
                <c:pt idx="4382">
                  <c:v>387.75542999999999</c:v>
                </c:pt>
                <c:pt idx="4383">
                  <c:v>386.63515999999998</c:v>
                </c:pt>
                <c:pt idx="4384">
                  <c:v>373.47442999999998</c:v>
                </c:pt>
                <c:pt idx="4385">
                  <c:v>368.06366000000003</c:v>
                </c:pt>
                <c:pt idx="4386">
                  <c:v>381.24056999999999</c:v>
                </c:pt>
                <c:pt idx="4387">
                  <c:v>375.01229999999998</c:v>
                </c:pt>
                <c:pt idx="4388">
                  <c:v>372.52832000000001</c:v>
                </c:pt>
                <c:pt idx="4389">
                  <c:v>378.65350000000001</c:v>
                </c:pt>
                <c:pt idx="4390">
                  <c:v>372.01215000000002</c:v>
                </c:pt>
                <c:pt idx="4391">
                  <c:v>384.99982</c:v>
                </c:pt>
                <c:pt idx="4392">
                  <c:v>368.33557000000002</c:v>
                </c:pt>
                <c:pt idx="4393">
                  <c:v>372.95551</c:v>
                </c:pt>
                <c:pt idx="4394">
                  <c:v>366.37042000000002</c:v>
                </c:pt>
                <c:pt idx="4395">
                  <c:v>375.66906999999998</c:v>
                </c:pt>
                <c:pt idx="4396">
                  <c:v>381.97604000000001</c:v>
                </c:pt>
                <c:pt idx="4397">
                  <c:v>373.26758000000001</c:v>
                </c:pt>
                <c:pt idx="4398">
                  <c:v>377.52005000000003</c:v>
                </c:pt>
                <c:pt idx="4399">
                  <c:v>376.32278000000002</c:v>
                </c:pt>
                <c:pt idx="4400">
                  <c:v>365.81734999999998</c:v>
                </c:pt>
                <c:pt idx="4401">
                  <c:v>375.00571000000002</c:v>
                </c:pt>
                <c:pt idx="4402">
                  <c:v>356.53426999999999</c:v>
                </c:pt>
                <c:pt idx="4403">
                  <c:v>371.29757999999998</c:v>
                </c:pt>
                <c:pt idx="4404">
                  <c:v>368.00153</c:v>
                </c:pt>
                <c:pt idx="4405">
                  <c:v>368.20422000000002</c:v>
                </c:pt>
                <c:pt idx="4406">
                  <c:v>384.97913</c:v>
                </c:pt>
                <c:pt idx="4407">
                  <c:v>399.53302000000002</c:v>
                </c:pt>
                <c:pt idx="4408">
                  <c:v>398.27103</c:v>
                </c:pt>
                <c:pt idx="4409">
                  <c:v>393.25265999999999</c:v>
                </c:pt>
                <c:pt idx="4410">
                  <c:v>382.07918999999998</c:v>
                </c:pt>
                <c:pt idx="4411">
                  <c:v>386.16565000000003</c:v>
                </c:pt>
                <c:pt idx="4412">
                  <c:v>372.00216999999998</c:v>
                </c:pt>
                <c:pt idx="4413">
                  <c:v>373.29883000000001</c:v>
                </c:pt>
                <c:pt idx="4414">
                  <c:v>375.83965999999998</c:v>
                </c:pt>
                <c:pt idx="4415">
                  <c:v>387.41928000000001</c:v>
                </c:pt>
                <c:pt idx="4416">
                  <c:v>380.76071000000002</c:v>
                </c:pt>
                <c:pt idx="4417">
                  <c:v>379.52255000000002</c:v>
                </c:pt>
                <c:pt idx="4418">
                  <c:v>376.72359999999998</c:v>
                </c:pt>
                <c:pt idx="4419">
                  <c:v>370.49765000000002</c:v>
                </c:pt>
                <c:pt idx="4420">
                  <c:v>381.20312999999999</c:v>
                </c:pt>
                <c:pt idx="4421">
                  <c:v>375.00448999999998</c:v>
                </c:pt>
                <c:pt idx="4422">
                  <c:v>376.18239999999997</c:v>
                </c:pt>
                <c:pt idx="4423">
                  <c:v>375.83767999999998</c:v>
                </c:pt>
                <c:pt idx="4424">
                  <c:v>376.19794000000002</c:v>
                </c:pt>
                <c:pt idx="4425">
                  <c:v>369.61514</c:v>
                </c:pt>
                <c:pt idx="4426">
                  <c:v>373.21120999999999</c:v>
                </c:pt>
                <c:pt idx="4427">
                  <c:v>306.79102</c:v>
                </c:pt>
                <c:pt idx="4428">
                  <c:v>378.72487999999998</c:v>
                </c:pt>
                <c:pt idx="4429">
                  <c:v>377.83884</c:v>
                </c:pt>
                <c:pt idx="4430">
                  <c:v>399.72194999999999</c:v>
                </c:pt>
                <c:pt idx="4431">
                  <c:v>371.66840000000002</c:v>
                </c:pt>
                <c:pt idx="4432">
                  <c:v>387.82830999999999</c:v>
                </c:pt>
                <c:pt idx="4433">
                  <c:v>389.30572999999998</c:v>
                </c:pt>
                <c:pt idx="4434">
                  <c:v>377.05725000000001</c:v>
                </c:pt>
                <c:pt idx="4435">
                  <c:v>364.75362999999999</c:v>
                </c:pt>
                <c:pt idx="4436">
                  <c:v>378.00729000000001</c:v>
                </c:pt>
                <c:pt idx="4437">
                  <c:v>394.78183000000001</c:v>
                </c:pt>
                <c:pt idx="4438">
                  <c:v>370.93225000000001</c:v>
                </c:pt>
                <c:pt idx="4439">
                  <c:v>390.90667999999999</c:v>
                </c:pt>
                <c:pt idx="4440">
                  <c:v>383.14069000000001</c:v>
                </c:pt>
                <c:pt idx="4441">
                  <c:v>390.24117999999999</c:v>
                </c:pt>
                <c:pt idx="4442">
                  <c:v>390.63046000000003</c:v>
                </c:pt>
                <c:pt idx="4443">
                  <c:v>382.99743999999998</c:v>
                </c:pt>
                <c:pt idx="4444">
                  <c:v>378.07141000000001</c:v>
                </c:pt>
                <c:pt idx="4445">
                  <c:v>111.74668</c:v>
                </c:pt>
                <c:pt idx="4446">
                  <c:v>392.29797000000002</c:v>
                </c:pt>
                <c:pt idx="4447">
                  <c:v>390.19794000000002</c:v>
                </c:pt>
                <c:pt idx="4448">
                  <c:v>10.413408</c:v>
                </c:pt>
                <c:pt idx="4449">
                  <c:v>350.59219000000002</c:v>
                </c:pt>
                <c:pt idx="4450">
                  <c:v>372.29300000000001</c:v>
                </c:pt>
                <c:pt idx="4451">
                  <c:v>395.76477</c:v>
                </c:pt>
                <c:pt idx="4452">
                  <c:v>396.89470999999998</c:v>
                </c:pt>
                <c:pt idx="4453">
                  <c:v>386.97539999999998</c:v>
                </c:pt>
                <c:pt idx="4454">
                  <c:v>391.71895999999998</c:v>
                </c:pt>
                <c:pt idx="4455">
                  <c:v>392.45911000000001</c:v>
                </c:pt>
                <c:pt idx="4456">
                  <c:v>384.81695999999999</c:v>
                </c:pt>
                <c:pt idx="4457">
                  <c:v>382.99677000000003</c:v>
                </c:pt>
                <c:pt idx="4458">
                  <c:v>372.24106</c:v>
                </c:pt>
                <c:pt idx="4459">
                  <c:v>365.07040000000001</c:v>
                </c:pt>
                <c:pt idx="4460">
                  <c:v>366.71503000000001</c:v>
                </c:pt>
                <c:pt idx="4461">
                  <c:v>387.22982999999999</c:v>
                </c:pt>
                <c:pt idx="4462">
                  <c:v>376.61005</c:v>
                </c:pt>
                <c:pt idx="4463">
                  <c:v>378.08211999999997</c:v>
                </c:pt>
                <c:pt idx="4464">
                  <c:v>363.85903999999999</c:v>
                </c:pt>
                <c:pt idx="4465">
                  <c:v>369.53399999999999</c:v>
                </c:pt>
                <c:pt idx="4466">
                  <c:v>369.64666999999997</c:v>
                </c:pt>
                <c:pt idx="4467">
                  <c:v>378.50283999999999</c:v>
                </c:pt>
                <c:pt idx="4468">
                  <c:v>377.52188000000001</c:v>
                </c:pt>
                <c:pt idx="4469">
                  <c:v>370.18686000000002</c:v>
                </c:pt>
                <c:pt idx="4470">
                  <c:v>367.83899000000002</c:v>
                </c:pt>
                <c:pt idx="4471">
                  <c:v>381.09417999999999</c:v>
                </c:pt>
                <c:pt idx="4472">
                  <c:v>367.73025999999999</c:v>
                </c:pt>
                <c:pt idx="4473">
                  <c:v>373.53235000000001</c:v>
                </c:pt>
                <c:pt idx="4474">
                  <c:v>367.33411000000001</c:v>
                </c:pt>
                <c:pt idx="4475">
                  <c:v>384.07233000000002</c:v>
                </c:pt>
                <c:pt idx="4476">
                  <c:v>391.37112000000002</c:v>
                </c:pt>
                <c:pt idx="4477">
                  <c:v>381.99905000000001</c:v>
                </c:pt>
                <c:pt idx="4478">
                  <c:v>371.28757000000002</c:v>
                </c:pt>
                <c:pt idx="4479">
                  <c:v>361.61038000000002</c:v>
                </c:pt>
                <c:pt idx="4480">
                  <c:v>421.27945</c:v>
                </c:pt>
                <c:pt idx="4481">
                  <c:v>524.39520000000005</c:v>
                </c:pt>
                <c:pt idx="4482">
                  <c:v>368.47982999999999</c:v>
                </c:pt>
                <c:pt idx="4483">
                  <c:v>375.78075999999999</c:v>
                </c:pt>
                <c:pt idx="4484">
                  <c:v>381.77945</c:v>
                </c:pt>
                <c:pt idx="4485">
                  <c:v>369.39789000000002</c:v>
                </c:pt>
                <c:pt idx="4486">
                  <c:v>447.39684999999997</c:v>
                </c:pt>
                <c:pt idx="4487">
                  <c:v>364.85547000000003</c:v>
                </c:pt>
                <c:pt idx="4488">
                  <c:v>367.44083000000001</c:v>
                </c:pt>
                <c:pt idx="4489">
                  <c:v>382.63904000000002</c:v>
                </c:pt>
                <c:pt idx="4490">
                  <c:v>388.50348000000002</c:v>
                </c:pt>
                <c:pt idx="4491">
                  <c:v>379.11291999999997</c:v>
                </c:pt>
                <c:pt idx="4492">
                  <c:v>369.10802999999999</c:v>
                </c:pt>
                <c:pt idx="4493">
                  <c:v>375.11748999999998</c:v>
                </c:pt>
                <c:pt idx="4494">
                  <c:v>389.56801999999999</c:v>
                </c:pt>
                <c:pt idx="4495">
                  <c:v>463.33278999999999</c:v>
                </c:pt>
                <c:pt idx="4496">
                  <c:v>368.83899000000002</c:v>
                </c:pt>
                <c:pt idx="4497">
                  <c:v>362.18542000000002</c:v>
                </c:pt>
                <c:pt idx="4498">
                  <c:v>383.43356</c:v>
                </c:pt>
                <c:pt idx="4499">
                  <c:v>377.57846000000001</c:v>
                </c:pt>
                <c:pt idx="4500">
                  <c:v>378.92459000000002</c:v>
                </c:pt>
                <c:pt idx="4501">
                  <c:v>361.05203</c:v>
                </c:pt>
                <c:pt idx="4502">
                  <c:v>361.86115000000001</c:v>
                </c:pt>
                <c:pt idx="4503">
                  <c:v>358.72899999999998</c:v>
                </c:pt>
                <c:pt idx="4504">
                  <c:v>353.49576000000002</c:v>
                </c:pt>
                <c:pt idx="4505">
                  <c:v>360.6918</c:v>
                </c:pt>
                <c:pt idx="4506">
                  <c:v>381.01504999999997</c:v>
                </c:pt>
                <c:pt idx="4507">
                  <c:v>382.96841000000001</c:v>
                </c:pt>
                <c:pt idx="4508">
                  <c:v>362.54575</c:v>
                </c:pt>
                <c:pt idx="4509">
                  <c:v>361.32378999999997</c:v>
                </c:pt>
                <c:pt idx="4510">
                  <c:v>385.53217000000001</c:v>
                </c:pt>
                <c:pt idx="4511">
                  <c:v>369.41867000000002</c:v>
                </c:pt>
                <c:pt idx="4512">
                  <c:v>374.5224</c:v>
                </c:pt>
                <c:pt idx="4513">
                  <c:v>374.15154999999999</c:v>
                </c:pt>
                <c:pt idx="4514">
                  <c:v>377.43718999999999</c:v>
                </c:pt>
                <c:pt idx="4515">
                  <c:v>382.03093999999999</c:v>
                </c:pt>
                <c:pt idx="4516">
                  <c:v>367.54239000000001</c:v>
                </c:pt>
                <c:pt idx="4517">
                  <c:v>371.15735000000001</c:v>
                </c:pt>
                <c:pt idx="4518">
                  <c:v>376.43115</c:v>
                </c:pt>
                <c:pt idx="4519">
                  <c:v>382.27359000000001</c:v>
                </c:pt>
                <c:pt idx="4520">
                  <c:v>404.91205000000002</c:v>
                </c:pt>
                <c:pt idx="4521">
                  <c:v>390.00445999999999</c:v>
                </c:pt>
                <c:pt idx="4522">
                  <c:v>371.50445999999999</c:v>
                </c:pt>
                <c:pt idx="4523">
                  <c:v>387.47753999999998</c:v>
                </c:pt>
                <c:pt idx="4524">
                  <c:v>381.48885999999999</c:v>
                </c:pt>
                <c:pt idx="4525">
                  <c:v>368.8519</c:v>
                </c:pt>
                <c:pt idx="4526">
                  <c:v>378.04935</c:v>
                </c:pt>
                <c:pt idx="4527">
                  <c:v>396.93606999999997</c:v>
                </c:pt>
                <c:pt idx="4528">
                  <c:v>386.48862000000003</c:v>
                </c:pt>
                <c:pt idx="4529">
                  <c:v>392.45609000000002</c:v>
                </c:pt>
                <c:pt idx="4530">
                  <c:v>392.47748000000001</c:v>
                </c:pt>
                <c:pt idx="4531">
                  <c:v>377.86032</c:v>
                </c:pt>
                <c:pt idx="4532">
                  <c:v>368.79086000000001</c:v>
                </c:pt>
                <c:pt idx="4533">
                  <c:v>381.61980999999997</c:v>
                </c:pt>
                <c:pt idx="4534">
                  <c:v>389.39066000000003</c:v>
                </c:pt>
                <c:pt idx="4535">
                  <c:v>389.91964999999999</c:v>
                </c:pt>
                <c:pt idx="4536">
                  <c:v>385.55651999999998</c:v>
                </c:pt>
                <c:pt idx="4537">
                  <c:v>377.02017000000001</c:v>
                </c:pt>
                <c:pt idx="4538">
                  <c:v>376.34487999999999</c:v>
                </c:pt>
                <c:pt idx="4539">
                  <c:v>366.78872999999999</c:v>
                </c:pt>
                <c:pt idx="4540">
                  <c:v>382.36264</c:v>
                </c:pt>
                <c:pt idx="4541">
                  <c:v>373.71483999999998</c:v>
                </c:pt>
                <c:pt idx="4542">
                  <c:v>372.48593</c:v>
                </c:pt>
                <c:pt idx="4543">
                  <c:v>363.24167</c:v>
                </c:pt>
                <c:pt idx="4544">
                  <c:v>385.98209000000003</c:v>
                </c:pt>
                <c:pt idx="4545">
                  <c:v>379.85021999999998</c:v>
                </c:pt>
                <c:pt idx="4546">
                  <c:v>385.92313000000001</c:v>
                </c:pt>
                <c:pt idx="4547">
                  <c:v>394.09921000000003</c:v>
                </c:pt>
                <c:pt idx="4548">
                  <c:v>398.12313999999998</c:v>
                </c:pt>
                <c:pt idx="4549">
                  <c:v>391.17892000000001</c:v>
                </c:pt>
                <c:pt idx="4550">
                  <c:v>403.55624</c:v>
                </c:pt>
                <c:pt idx="4551">
                  <c:v>404.36962999999997</c:v>
                </c:pt>
                <c:pt idx="4552">
                  <c:v>381.90352999999999</c:v>
                </c:pt>
                <c:pt idx="4553">
                  <c:v>371.96161000000001</c:v>
                </c:pt>
                <c:pt idx="4554">
                  <c:v>370.47293000000002</c:v>
                </c:pt>
                <c:pt idx="4555">
                  <c:v>373.62108999999998</c:v>
                </c:pt>
                <c:pt idx="4556">
                  <c:v>364.25774999999999</c:v>
                </c:pt>
                <c:pt idx="4557">
                  <c:v>371.57943999999998</c:v>
                </c:pt>
                <c:pt idx="4558">
                  <c:v>374.88889</c:v>
                </c:pt>
                <c:pt idx="4559">
                  <c:v>381.04962</c:v>
                </c:pt>
                <c:pt idx="4560">
                  <c:v>365.31729000000001</c:v>
                </c:pt>
                <c:pt idx="4561">
                  <c:v>290.10613999999998</c:v>
                </c:pt>
                <c:pt idx="4562">
                  <c:v>279.7944</c:v>
                </c:pt>
                <c:pt idx="4563">
                  <c:v>371.24234000000001</c:v>
                </c:pt>
                <c:pt idx="4564">
                  <c:v>393.33199999999999</c:v>
                </c:pt>
                <c:pt idx="4565">
                  <c:v>371.78167999999999</c:v>
                </c:pt>
                <c:pt idx="4566">
                  <c:v>95.185005000000004</c:v>
                </c:pt>
                <c:pt idx="4567">
                  <c:v>103.71722</c:v>
                </c:pt>
                <c:pt idx="4568">
                  <c:v>367.83690999999999</c:v>
                </c:pt>
                <c:pt idx="4569">
                  <c:v>381.68554999999998</c:v>
                </c:pt>
                <c:pt idx="4570">
                  <c:v>386.52872000000002</c:v>
                </c:pt>
                <c:pt idx="4571">
                  <c:v>368.03088000000002</c:v>
                </c:pt>
                <c:pt idx="4572">
                  <c:v>367.73050000000001</c:v>
                </c:pt>
                <c:pt idx="4573">
                  <c:v>368.99847</c:v>
                </c:pt>
                <c:pt idx="4574">
                  <c:v>364.63274999999999</c:v>
                </c:pt>
                <c:pt idx="4575">
                  <c:v>371.33514000000002</c:v>
                </c:pt>
                <c:pt idx="4576">
                  <c:v>104.54850999999999</c:v>
                </c:pt>
                <c:pt idx="4577">
                  <c:v>171.91721999999999</c:v>
                </c:pt>
                <c:pt idx="4578">
                  <c:v>303.22403000000003</c:v>
                </c:pt>
                <c:pt idx="4579">
                  <c:v>376.12283000000002</c:v>
                </c:pt>
                <c:pt idx="4580">
                  <c:v>370.36047000000002</c:v>
                </c:pt>
                <c:pt idx="4581">
                  <c:v>378.20969000000002</c:v>
                </c:pt>
                <c:pt idx="4582">
                  <c:v>380.90316999999999</c:v>
                </c:pt>
                <c:pt idx="4583">
                  <c:v>380.81491</c:v>
                </c:pt>
                <c:pt idx="4584">
                  <c:v>370.79813000000001</c:v>
                </c:pt>
                <c:pt idx="4585">
                  <c:v>362.55252000000002</c:v>
                </c:pt>
                <c:pt idx="4586">
                  <c:v>261.89413000000002</c:v>
                </c:pt>
                <c:pt idx="4587">
                  <c:v>378.03680000000003</c:v>
                </c:pt>
                <c:pt idx="4588">
                  <c:v>368.16223000000002</c:v>
                </c:pt>
                <c:pt idx="4589">
                  <c:v>366.08386000000002</c:v>
                </c:pt>
                <c:pt idx="4590">
                  <c:v>369.64904999999999</c:v>
                </c:pt>
                <c:pt idx="4591">
                  <c:v>391.34093999999999</c:v>
                </c:pt>
                <c:pt idx="4592">
                  <c:v>392.77908000000002</c:v>
                </c:pt>
                <c:pt idx="4593">
                  <c:v>380.97296</c:v>
                </c:pt>
                <c:pt idx="4594">
                  <c:v>366.32834000000003</c:v>
                </c:pt>
                <c:pt idx="4595">
                  <c:v>371.86673000000002</c:v>
                </c:pt>
                <c:pt idx="4596">
                  <c:v>377.97751</c:v>
                </c:pt>
                <c:pt idx="4597">
                  <c:v>370.14019999999999</c:v>
                </c:pt>
                <c:pt idx="4598">
                  <c:v>375.47635000000002</c:v>
                </c:pt>
                <c:pt idx="4599">
                  <c:v>379.20294000000001</c:v>
                </c:pt>
                <c:pt idx="4600">
                  <c:v>385.68317000000002</c:v>
                </c:pt>
                <c:pt idx="4601">
                  <c:v>377.02456999999998</c:v>
                </c:pt>
                <c:pt idx="4602">
                  <c:v>370.79834</c:v>
                </c:pt>
                <c:pt idx="4603">
                  <c:v>371.09197999999998</c:v>
                </c:pt>
                <c:pt idx="4604">
                  <c:v>386.03469999999999</c:v>
                </c:pt>
                <c:pt idx="4605">
                  <c:v>374.12401999999997</c:v>
                </c:pt>
                <c:pt idx="4606">
                  <c:v>375.38718</c:v>
                </c:pt>
                <c:pt idx="4607">
                  <c:v>382.72323999999998</c:v>
                </c:pt>
                <c:pt idx="4608">
                  <c:v>388.18576000000002</c:v>
                </c:pt>
                <c:pt idx="4609">
                  <c:v>374.14960000000002</c:v>
                </c:pt>
                <c:pt idx="4610">
                  <c:v>388.85410000000002</c:v>
                </c:pt>
                <c:pt idx="4611">
                  <c:v>377.11147999999997</c:v>
                </c:pt>
                <c:pt idx="4612">
                  <c:v>361.70382999999998</c:v>
                </c:pt>
                <c:pt idx="4613">
                  <c:v>385.78609999999998</c:v>
                </c:pt>
                <c:pt idx="4614">
                  <c:v>378.18664999999999</c:v>
                </c:pt>
                <c:pt idx="4615">
                  <c:v>396.31799000000001</c:v>
                </c:pt>
                <c:pt idx="4616">
                  <c:v>397.34343999999999</c:v>
                </c:pt>
                <c:pt idx="4617">
                  <c:v>394.30083999999999</c:v>
                </c:pt>
                <c:pt idx="4618">
                  <c:v>381.36757999999998</c:v>
                </c:pt>
                <c:pt idx="4619">
                  <c:v>380.16385000000002</c:v>
                </c:pt>
                <c:pt idx="4620">
                  <c:v>387.99838</c:v>
                </c:pt>
                <c:pt idx="4621">
                  <c:v>371.46863000000002</c:v>
                </c:pt>
                <c:pt idx="4622">
                  <c:v>379.72314</c:v>
                </c:pt>
                <c:pt idx="4623">
                  <c:v>377.60982999999999</c:v>
                </c:pt>
                <c:pt idx="4624">
                  <c:v>379.54329999999999</c:v>
                </c:pt>
                <c:pt idx="4625">
                  <c:v>387.11342999999999</c:v>
                </c:pt>
                <c:pt idx="4626">
                  <c:v>392.91971000000001</c:v>
                </c:pt>
                <c:pt idx="4627">
                  <c:v>392.79568</c:v>
                </c:pt>
                <c:pt idx="4628">
                  <c:v>383.14987000000002</c:v>
                </c:pt>
                <c:pt idx="4629">
                  <c:v>382.78397000000001</c:v>
                </c:pt>
                <c:pt idx="4630">
                  <c:v>450.20370000000003</c:v>
                </c:pt>
                <c:pt idx="4631">
                  <c:v>303.09052000000003</c:v>
                </c:pt>
                <c:pt idx="4632">
                  <c:v>433.20540999999997</c:v>
                </c:pt>
                <c:pt idx="4633">
                  <c:v>371.19488999999999</c:v>
                </c:pt>
                <c:pt idx="4634">
                  <c:v>388.95206000000002</c:v>
                </c:pt>
                <c:pt idx="4635">
                  <c:v>389.69869999999997</c:v>
                </c:pt>
                <c:pt idx="4636">
                  <c:v>391.05191000000002</c:v>
                </c:pt>
                <c:pt idx="4637">
                  <c:v>394.18079</c:v>
                </c:pt>
                <c:pt idx="4638">
                  <c:v>392.66663</c:v>
                </c:pt>
                <c:pt idx="4639">
                  <c:v>391.80178999999998</c:v>
                </c:pt>
                <c:pt idx="4640">
                  <c:v>393.74356</c:v>
                </c:pt>
                <c:pt idx="4641">
                  <c:v>390.33184999999997</c:v>
                </c:pt>
                <c:pt idx="4642">
                  <c:v>462.11191000000002</c:v>
                </c:pt>
                <c:pt idx="4643">
                  <c:v>92.095359999999999</c:v>
                </c:pt>
                <c:pt idx="4644">
                  <c:v>297.77294999999998</c:v>
                </c:pt>
                <c:pt idx="4645">
                  <c:v>385.57492000000002</c:v>
                </c:pt>
                <c:pt idx="4646">
                  <c:v>217.16234</c:v>
                </c:pt>
                <c:pt idx="4647">
                  <c:v>137.82147000000001</c:v>
                </c:pt>
                <c:pt idx="4648">
                  <c:v>199.60619</c:v>
                </c:pt>
                <c:pt idx="4649">
                  <c:v>366.04845999999998</c:v>
                </c:pt>
                <c:pt idx="4650">
                  <c:v>240.33655999999999</c:v>
                </c:pt>
                <c:pt idx="4651">
                  <c:v>281.98325</c:v>
                </c:pt>
                <c:pt idx="4652">
                  <c:v>377.78748000000002</c:v>
                </c:pt>
                <c:pt idx="4653">
                  <c:v>390.72298999999998</c:v>
                </c:pt>
                <c:pt idx="4654">
                  <c:v>388.74997000000002</c:v>
                </c:pt>
                <c:pt idx="4655">
                  <c:v>378.89339999999999</c:v>
                </c:pt>
                <c:pt idx="4656">
                  <c:v>395.57094999999998</c:v>
                </c:pt>
                <c:pt idx="4657">
                  <c:v>391.77267000000001</c:v>
                </c:pt>
                <c:pt idx="4658">
                  <c:v>390.51172000000003</c:v>
                </c:pt>
                <c:pt idx="4659">
                  <c:v>379.38506999999998</c:v>
                </c:pt>
                <c:pt idx="4660">
                  <c:v>365.90197999999998</c:v>
                </c:pt>
                <c:pt idx="4661">
                  <c:v>377.53455000000002</c:v>
                </c:pt>
                <c:pt idx="4662">
                  <c:v>370.21319999999997</c:v>
                </c:pt>
                <c:pt idx="4663">
                  <c:v>376.33438000000001</c:v>
                </c:pt>
                <c:pt idx="4664">
                  <c:v>346.86257999999998</c:v>
                </c:pt>
                <c:pt idx="4665">
                  <c:v>394.49068999999997</c:v>
                </c:pt>
                <c:pt idx="4666">
                  <c:v>366.97780999999998</c:v>
                </c:pt>
                <c:pt idx="4667">
                  <c:v>371.07335999999998</c:v>
                </c:pt>
                <c:pt idx="4668">
                  <c:v>372.42374000000001</c:v>
                </c:pt>
                <c:pt idx="4669">
                  <c:v>370.20233000000002</c:v>
                </c:pt>
                <c:pt idx="4670">
                  <c:v>239.86699999999999</c:v>
                </c:pt>
                <c:pt idx="4671">
                  <c:v>383.38704999999999</c:v>
                </c:pt>
                <c:pt idx="4672">
                  <c:v>371.07925</c:v>
                </c:pt>
                <c:pt idx="4673">
                  <c:v>366.35852</c:v>
                </c:pt>
                <c:pt idx="4674">
                  <c:v>381.32238999999998</c:v>
                </c:pt>
                <c:pt idx="4675">
                  <c:v>376.22205000000002</c:v>
                </c:pt>
                <c:pt idx="4676">
                  <c:v>381.38852000000003</c:v>
                </c:pt>
                <c:pt idx="4677">
                  <c:v>390.94141000000002</c:v>
                </c:pt>
                <c:pt idx="4678">
                  <c:v>364.83544999999998</c:v>
                </c:pt>
                <c:pt idx="4679">
                  <c:v>370.38454999999999</c:v>
                </c:pt>
                <c:pt idx="4680">
                  <c:v>386.28537</c:v>
                </c:pt>
                <c:pt idx="4681">
                  <c:v>385.36243000000002</c:v>
                </c:pt>
                <c:pt idx="4682">
                  <c:v>368.14542</c:v>
                </c:pt>
                <c:pt idx="4683">
                  <c:v>370.67635999999999</c:v>
                </c:pt>
                <c:pt idx="4684">
                  <c:v>369.39084000000003</c:v>
                </c:pt>
                <c:pt idx="4685">
                  <c:v>386.54770000000002</c:v>
                </c:pt>
                <c:pt idx="4686">
                  <c:v>375.30130000000003</c:v>
                </c:pt>
                <c:pt idx="4687">
                  <c:v>380.46719000000002</c:v>
                </c:pt>
                <c:pt idx="4688">
                  <c:v>380.27965999999998</c:v>
                </c:pt>
                <c:pt idx="4689">
                  <c:v>384.91959000000003</c:v>
                </c:pt>
                <c:pt idx="4690">
                  <c:v>367.36941999999999</c:v>
                </c:pt>
                <c:pt idx="4691">
                  <c:v>377.60822000000002</c:v>
                </c:pt>
                <c:pt idx="4692">
                  <c:v>388.80905000000001</c:v>
                </c:pt>
                <c:pt idx="4693">
                  <c:v>380.18414000000001</c:v>
                </c:pt>
                <c:pt idx="4694">
                  <c:v>376.85352</c:v>
                </c:pt>
                <c:pt idx="4695">
                  <c:v>371.87887999999998</c:v>
                </c:pt>
                <c:pt idx="4696">
                  <c:v>379.42880000000002</c:v>
                </c:pt>
                <c:pt idx="4697">
                  <c:v>379.5274</c:v>
                </c:pt>
                <c:pt idx="4698">
                  <c:v>391.28131000000002</c:v>
                </c:pt>
                <c:pt idx="4699">
                  <c:v>234.09618</c:v>
                </c:pt>
                <c:pt idx="4700">
                  <c:v>130.34305000000001</c:v>
                </c:pt>
                <c:pt idx="4701">
                  <c:v>370.06673999999998</c:v>
                </c:pt>
                <c:pt idx="4702">
                  <c:v>370.87038999999999</c:v>
                </c:pt>
                <c:pt idx="4703">
                  <c:v>254.74494999999999</c:v>
                </c:pt>
                <c:pt idx="4704">
                  <c:v>168.54109</c:v>
                </c:pt>
                <c:pt idx="4705">
                  <c:v>367.61374000000001</c:v>
                </c:pt>
                <c:pt idx="4706">
                  <c:v>383.52746999999999</c:v>
                </c:pt>
                <c:pt idx="4707">
                  <c:v>379.73797999999999</c:v>
                </c:pt>
                <c:pt idx="4708">
                  <c:v>396.50995</c:v>
                </c:pt>
                <c:pt idx="4709">
                  <c:v>423.92093</c:v>
                </c:pt>
                <c:pt idx="4710">
                  <c:v>431.56375000000003</c:v>
                </c:pt>
                <c:pt idx="4711">
                  <c:v>397.56857000000002</c:v>
                </c:pt>
                <c:pt idx="4712">
                  <c:v>415.20400999999998</c:v>
                </c:pt>
                <c:pt idx="4713">
                  <c:v>375.52136000000002</c:v>
                </c:pt>
                <c:pt idx="4714">
                  <c:v>340.57330000000002</c:v>
                </c:pt>
                <c:pt idx="4715">
                  <c:v>274.90424000000002</c:v>
                </c:pt>
                <c:pt idx="4716">
                  <c:v>382.9556</c:v>
                </c:pt>
                <c:pt idx="4717">
                  <c:v>383.18502999999998</c:v>
                </c:pt>
                <c:pt idx="4718">
                  <c:v>379.78143</c:v>
                </c:pt>
                <c:pt idx="4719">
                  <c:v>363.41631999999998</c:v>
                </c:pt>
                <c:pt idx="4720">
                  <c:v>267.10485999999997</c:v>
                </c:pt>
                <c:pt idx="4721">
                  <c:v>383.29065000000003</c:v>
                </c:pt>
                <c:pt idx="4722">
                  <c:v>298.70916999999997</c:v>
                </c:pt>
                <c:pt idx="4723">
                  <c:v>386.96758999999997</c:v>
                </c:pt>
                <c:pt idx="4724">
                  <c:v>409.97626000000002</c:v>
                </c:pt>
                <c:pt idx="4725">
                  <c:v>298.86327999999997</c:v>
                </c:pt>
                <c:pt idx="4726">
                  <c:v>386.39438000000001</c:v>
                </c:pt>
                <c:pt idx="4727">
                  <c:v>371.90920999999997</c:v>
                </c:pt>
                <c:pt idx="4728">
                  <c:v>382.93686000000002</c:v>
                </c:pt>
                <c:pt idx="4729">
                  <c:v>375.15762000000001</c:v>
                </c:pt>
                <c:pt idx="4730">
                  <c:v>371.71895999999998</c:v>
                </c:pt>
                <c:pt idx="4731">
                  <c:v>343.31549000000001</c:v>
                </c:pt>
                <c:pt idx="4732">
                  <c:v>92.161522000000005</c:v>
                </c:pt>
                <c:pt idx="4733">
                  <c:v>355.40233999999998</c:v>
                </c:pt>
                <c:pt idx="4734">
                  <c:v>372.33611999999999</c:v>
                </c:pt>
                <c:pt idx="4735">
                  <c:v>375.56423999999998</c:v>
                </c:pt>
                <c:pt idx="4736">
                  <c:v>388.64861999999999</c:v>
                </c:pt>
                <c:pt idx="4737">
                  <c:v>366.29288000000003</c:v>
                </c:pt>
                <c:pt idx="4738">
                  <c:v>382.43689000000001</c:v>
                </c:pt>
                <c:pt idx="4739">
                  <c:v>381.73135000000002</c:v>
                </c:pt>
                <c:pt idx="4740">
                  <c:v>372.82053000000002</c:v>
                </c:pt>
                <c:pt idx="4741">
                  <c:v>381.16489000000001</c:v>
                </c:pt>
                <c:pt idx="4742">
                  <c:v>356.90262000000001</c:v>
                </c:pt>
                <c:pt idx="4743">
                  <c:v>82.586723000000006</c:v>
                </c:pt>
                <c:pt idx="4744">
                  <c:v>368.36435</c:v>
                </c:pt>
                <c:pt idx="4745">
                  <c:v>382.11919999999998</c:v>
                </c:pt>
                <c:pt idx="4746">
                  <c:v>379.75551999999999</c:v>
                </c:pt>
                <c:pt idx="4747">
                  <c:v>374.4375</c:v>
                </c:pt>
                <c:pt idx="4748">
                  <c:v>376.56186000000002</c:v>
                </c:pt>
                <c:pt idx="4749">
                  <c:v>389.15778</c:v>
                </c:pt>
                <c:pt idx="4750">
                  <c:v>386.15625</c:v>
                </c:pt>
                <c:pt idx="4751">
                  <c:v>371.93450999999999</c:v>
                </c:pt>
                <c:pt idx="4752">
                  <c:v>376.69979999999998</c:v>
                </c:pt>
                <c:pt idx="4753">
                  <c:v>383.08679000000001</c:v>
                </c:pt>
                <c:pt idx="4754">
                  <c:v>387.01128999999997</c:v>
                </c:pt>
                <c:pt idx="4755">
                  <c:v>389.79248000000001</c:v>
                </c:pt>
                <c:pt idx="4756">
                  <c:v>388.22881999999998</c:v>
                </c:pt>
                <c:pt idx="4757">
                  <c:v>380.90877999999998</c:v>
                </c:pt>
                <c:pt idx="4758">
                  <c:v>375.08938999999998</c:v>
                </c:pt>
                <c:pt idx="4759">
                  <c:v>355.91617000000002</c:v>
                </c:pt>
                <c:pt idx="4760">
                  <c:v>380.14071999999999</c:v>
                </c:pt>
                <c:pt idx="4761">
                  <c:v>400.94492000000002</c:v>
                </c:pt>
                <c:pt idx="4762">
                  <c:v>393.86831999999998</c:v>
                </c:pt>
                <c:pt idx="4763">
                  <c:v>389.39105000000001</c:v>
                </c:pt>
                <c:pt idx="4764">
                  <c:v>389.27681999999999</c:v>
                </c:pt>
                <c:pt idx="4765">
                  <c:v>402.80306999999999</c:v>
                </c:pt>
                <c:pt idx="4766">
                  <c:v>397.68948</c:v>
                </c:pt>
                <c:pt idx="4767">
                  <c:v>398.77202999999997</c:v>
                </c:pt>
                <c:pt idx="4768">
                  <c:v>395.51154000000002</c:v>
                </c:pt>
                <c:pt idx="4769">
                  <c:v>404.58109000000002</c:v>
                </c:pt>
                <c:pt idx="4770">
                  <c:v>404.36826000000002</c:v>
                </c:pt>
                <c:pt idx="4771">
                  <c:v>387.20925999999997</c:v>
                </c:pt>
                <c:pt idx="4772">
                  <c:v>391.46145999999999</c:v>
                </c:pt>
                <c:pt idx="4773">
                  <c:v>383.87441999999999</c:v>
                </c:pt>
                <c:pt idx="4774">
                  <c:v>382.69254000000001</c:v>
                </c:pt>
                <c:pt idx="4775">
                  <c:v>385.53780999999998</c:v>
                </c:pt>
                <c:pt idx="4776">
                  <c:v>397.95227</c:v>
                </c:pt>
                <c:pt idx="4777">
                  <c:v>385.98095999999998</c:v>
                </c:pt>
                <c:pt idx="4778">
                  <c:v>391.36727999999999</c:v>
                </c:pt>
                <c:pt idx="4779">
                  <c:v>396.02487000000002</c:v>
                </c:pt>
                <c:pt idx="4780">
                  <c:v>405.52658000000002</c:v>
                </c:pt>
                <c:pt idx="4781">
                  <c:v>383.63405999999998</c:v>
                </c:pt>
                <c:pt idx="4782">
                  <c:v>392.0668</c:v>
                </c:pt>
                <c:pt idx="4783">
                  <c:v>393.81432999999998</c:v>
                </c:pt>
                <c:pt idx="4784">
                  <c:v>383.04446000000002</c:v>
                </c:pt>
                <c:pt idx="4785">
                  <c:v>399.04003999999998</c:v>
                </c:pt>
                <c:pt idx="4786">
                  <c:v>390.07413000000003</c:v>
                </c:pt>
                <c:pt idx="4787">
                  <c:v>393.01013</c:v>
                </c:pt>
                <c:pt idx="4788">
                  <c:v>404.88483000000002</c:v>
                </c:pt>
                <c:pt idx="4789">
                  <c:v>408.58614999999998</c:v>
                </c:pt>
                <c:pt idx="4790">
                  <c:v>389.14182</c:v>
                </c:pt>
                <c:pt idx="4791">
                  <c:v>386.06732</c:v>
                </c:pt>
                <c:pt idx="4792">
                  <c:v>388.53377999999998</c:v>
                </c:pt>
                <c:pt idx="4793">
                  <c:v>381.58188000000001</c:v>
                </c:pt>
                <c:pt idx="4794">
                  <c:v>399.53268000000003</c:v>
                </c:pt>
                <c:pt idx="4795">
                  <c:v>387.78723000000002</c:v>
                </c:pt>
                <c:pt idx="4796">
                  <c:v>406.60518999999999</c:v>
                </c:pt>
                <c:pt idx="4797">
                  <c:v>400.30340999999999</c:v>
                </c:pt>
                <c:pt idx="4798">
                  <c:v>399.20470999999998</c:v>
                </c:pt>
                <c:pt idx="4799">
                  <c:v>63.985764000000003</c:v>
                </c:pt>
                <c:pt idx="4800">
                  <c:v>213.87603999999999</c:v>
                </c:pt>
                <c:pt idx="4801">
                  <c:v>402.89929000000001</c:v>
                </c:pt>
                <c:pt idx="4802">
                  <c:v>407.05219</c:v>
                </c:pt>
                <c:pt idx="4803">
                  <c:v>395.2088</c:v>
                </c:pt>
                <c:pt idx="4804">
                  <c:v>310.43380999999999</c:v>
                </c:pt>
                <c:pt idx="4805">
                  <c:v>347.21010999999999</c:v>
                </c:pt>
                <c:pt idx="4806">
                  <c:v>418.94574</c:v>
                </c:pt>
                <c:pt idx="4807">
                  <c:v>388.85172</c:v>
                </c:pt>
                <c:pt idx="4808">
                  <c:v>396.53915000000001</c:v>
                </c:pt>
                <c:pt idx="4809">
                  <c:v>395.03665000000001</c:v>
                </c:pt>
                <c:pt idx="4810">
                  <c:v>403.43554999999998</c:v>
                </c:pt>
                <c:pt idx="4811">
                  <c:v>395.25594999999998</c:v>
                </c:pt>
                <c:pt idx="4812">
                  <c:v>406.55130000000003</c:v>
                </c:pt>
                <c:pt idx="4813">
                  <c:v>298.94130999999999</c:v>
                </c:pt>
                <c:pt idx="4814">
                  <c:v>394.43491</c:v>
                </c:pt>
                <c:pt idx="4815">
                  <c:v>394.94162</c:v>
                </c:pt>
                <c:pt idx="4816">
                  <c:v>387.22491000000002</c:v>
                </c:pt>
                <c:pt idx="4817">
                  <c:v>388.88303000000002</c:v>
                </c:pt>
                <c:pt idx="4818">
                  <c:v>371.10422</c:v>
                </c:pt>
                <c:pt idx="4819">
                  <c:v>379.06522000000001</c:v>
                </c:pt>
                <c:pt idx="4820">
                  <c:v>394.59616</c:v>
                </c:pt>
                <c:pt idx="4821">
                  <c:v>388.25504000000001</c:v>
                </c:pt>
                <c:pt idx="4822">
                  <c:v>388.0163</c:v>
                </c:pt>
                <c:pt idx="4823">
                  <c:v>376.93356</c:v>
                </c:pt>
                <c:pt idx="4824">
                  <c:v>380.16931</c:v>
                </c:pt>
                <c:pt idx="4825">
                  <c:v>358.53595000000001</c:v>
                </c:pt>
                <c:pt idx="4826">
                  <c:v>356.17484000000002</c:v>
                </c:pt>
                <c:pt idx="4827">
                  <c:v>356.41219999999998</c:v>
                </c:pt>
                <c:pt idx="4828">
                  <c:v>359.40598</c:v>
                </c:pt>
                <c:pt idx="4829">
                  <c:v>357.22757000000001</c:v>
                </c:pt>
                <c:pt idx="4830">
                  <c:v>354.36121000000003</c:v>
                </c:pt>
                <c:pt idx="4831">
                  <c:v>357.05756000000002</c:v>
                </c:pt>
                <c:pt idx="4832">
                  <c:v>360.95303000000001</c:v>
                </c:pt>
                <c:pt idx="4833">
                  <c:v>356.95470999999998</c:v>
                </c:pt>
                <c:pt idx="4834">
                  <c:v>350.22185999999999</c:v>
                </c:pt>
                <c:pt idx="4835">
                  <c:v>352.88436999999999</c:v>
                </c:pt>
                <c:pt idx="4836">
                  <c:v>350.52431999999999</c:v>
                </c:pt>
                <c:pt idx="4837">
                  <c:v>244.87307999999999</c:v>
                </c:pt>
                <c:pt idx="4838">
                  <c:v>355.95657</c:v>
                </c:pt>
                <c:pt idx="4839">
                  <c:v>362.47116</c:v>
                </c:pt>
                <c:pt idx="4840">
                  <c:v>354.88961999999998</c:v>
                </c:pt>
                <c:pt idx="4841">
                  <c:v>364.45537999999999</c:v>
                </c:pt>
                <c:pt idx="4842">
                  <c:v>358.59023999999999</c:v>
                </c:pt>
                <c:pt idx="4843">
                  <c:v>373.18256000000002</c:v>
                </c:pt>
                <c:pt idx="4844">
                  <c:v>366.54160000000002</c:v>
                </c:pt>
                <c:pt idx="4845">
                  <c:v>349.44672000000003</c:v>
                </c:pt>
                <c:pt idx="4846">
                  <c:v>354.35153000000003</c:v>
                </c:pt>
                <c:pt idx="4847">
                  <c:v>356.04901000000001</c:v>
                </c:pt>
                <c:pt idx="4848">
                  <c:v>348.19565</c:v>
                </c:pt>
                <c:pt idx="4849">
                  <c:v>347.70519999999999</c:v>
                </c:pt>
                <c:pt idx="4850">
                  <c:v>361.46807999999999</c:v>
                </c:pt>
                <c:pt idx="4851">
                  <c:v>355.49142000000001</c:v>
                </c:pt>
                <c:pt idx="4852">
                  <c:v>356.57101</c:v>
                </c:pt>
                <c:pt idx="4853">
                  <c:v>366.44528000000003</c:v>
                </c:pt>
                <c:pt idx="4854">
                  <c:v>358.70015999999998</c:v>
                </c:pt>
                <c:pt idx="4855">
                  <c:v>365.76623999999998</c:v>
                </c:pt>
                <c:pt idx="4856">
                  <c:v>94.097793999999993</c:v>
                </c:pt>
                <c:pt idx="4857">
                  <c:v>105.21638</c:v>
                </c:pt>
                <c:pt idx="4858">
                  <c:v>187.14014</c:v>
                </c:pt>
                <c:pt idx="4859">
                  <c:v>350.81653</c:v>
                </c:pt>
                <c:pt idx="4860">
                  <c:v>357.42574999999999</c:v>
                </c:pt>
                <c:pt idx="4861">
                  <c:v>305.69668999999999</c:v>
                </c:pt>
                <c:pt idx="4862">
                  <c:v>247.07111</c:v>
                </c:pt>
                <c:pt idx="4863">
                  <c:v>231.14214000000001</c:v>
                </c:pt>
                <c:pt idx="4864">
                  <c:v>355.95904999999999</c:v>
                </c:pt>
                <c:pt idx="4865">
                  <c:v>383.13977</c:v>
                </c:pt>
                <c:pt idx="4866">
                  <c:v>356.10379</c:v>
                </c:pt>
                <c:pt idx="4867">
                  <c:v>378.33533</c:v>
                </c:pt>
                <c:pt idx="4868">
                  <c:v>369.50094999999999</c:v>
                </c:pt>
                <c:pt idx="4869">
                  <c:v>372.27190999999999</c:v>
                </c:pt>
                <c:pt idx="4870">
                  <c:v>377.00223</c:v>
                </c:pt>
                <c:pt idx="4871">
                  <c:v>363.94094999999999</c:v>
                </c:pt>
                <c:pt idx="4872">
                  <c:v>355.26375999999999</c:v>
                </c:pt>
                <c:pt idx="4873">
                  <c:v>398.93466000000001</c:v>
                </c:pt>
                <c:pt idx="4874">
                  <c:v>370.8981</c:v>
                </c:pt>
                <c:pt idx="4875">
                  <c:v>369.67471</c:v>
                </c:pt>
                <c:pt idx="4876">
                  <c:v>345.40584999999999</c:v>
                </c:pt>
                <c:pt idx="4877">
                  <c:v>357.42856</c:v>
                </c:pt>
                <c:pt idx="4878">
                  <c:v>374.57778999999999</c:v>
                </c:pt>
                <c:pt idx="4879">
                  <c:v>321.49029999999999</c:v>
                </c:pt>
                <c:pt idx="4880">
                  <c:v>330.51477</c:v>
                </c:pt>
                <c:pt idx="4881">
                  <c:v>331.27148</c:v>
                </c:pt>
                <c:pt idx="4882">
                  <c:v>351.98221000000001</c:v>
                </c:pt>
                <c:pt idx="4883">
                  <c:v>397.15584999999999</c:v>
                </c:pt>
                <c:pt idx="4884">
                  <c:v>393.99059999999997</c:v>
                </c:pt>
                <c:pt idx="4885">
                  <c:v>406.68964</c:v>
                </c:pt>
                <c:pt idx="4886">
                  <c:v>382.46276999999998</c:v>
                </c:pt>
                <c:pt idx="4887">
                  <c:v>394.29816</c:v>
                </c:pt>
                <c:pt idx="4888">
                  <c:v>386.32242000000002</c:v>
                </c:pt>
                <c:pt idx="4889">
                  <c:v>367.51364000000001</c:v>
                </c:pt>
                <c:pt idx="4890">
                  <c:v>339.66367000000002</c:v>
                </c:pt>
                <c:pt idx="4891">
                  <c:v>358.96381000000002</c:v>
                </c:pt>
                <c:pt idx="4892">
                  <c:v>378.69256999999999</c:v>
                </c:pt>
                <c:pt idx="4893">
                  <c:v>362.17910999999998</c:v>
                </c:pt>
                <c:pt idx="4894">
                  <c:v>356.06502999999998</c:v>
                </c:pt>
                <c:pt idx="4895">
                  <c:v>375.52402000000001</c:v>
                </c:pt>
                <c:pt idx="4896">
                  <c:v>367.56281000000001</c:v>
                </c:pt>
                <c:pt idx="4897">
                  <c:v>346.10073999999997</c:v>
                </c:pt>
                <c:pt idx="4898">
                  <c:v>347.34030000000001</c:v>
                </c:pt>
                <c:pt idx="4899">
                  <c:v>355.54509999999999</c:v>
                </c:pt>
                <c:pt idx="4900">
                  <c:v>351.26348999999999</c:v>
                </c:pt>
                <c:pt idx="4901">
                  <c:v>341.67205999999999</c:v>
                </c:pt>
                <c:pt idx="4902">
                  <c:v>338.69628999999998</c:v>
                </c:pt>
                <c:pt idx="4903">
                  <c:v>349.92293999999998</c:v>
                </c:pt>
                <c:pt idx="4904">
                  <c:v>333.20839999999998</c:v>
                </c:pt>
                <c:pt idx="4905">
                  <c:v>346.8526</c:v>
                </c:pt>
                <c:pt idx="4906">
                  <c:v>345.40350000000001</c:v>
                </c:pt>
                <c:pt idx="4907">
                  <c:v>340.74698000000001</c:v>
                </c:pt>
                <c:pt idx="4908">
                  <c:v>361.75803000000002</c:v>
                </c:pt>
                <c:pt idx="4909">
                  <c:v>353.86084</c:v>
                </c:pt>
                <c:pt idx="4910">
                  <c:v>372.00439</c:v>
                </c:pt>
                <c:pt idx="4911">
                  <c:v>276.68439000000001</c:v>
                </c:pt>
                <c:pt idx="4912">
                  <c:v>353.59116</c:v>
                </c:pt>
                <c:pt idx="4913">
                  <c:v>348.06653</c:v>
                </c:pt>
                <c:pt idx="4914">
                  <c:v>369.10390999999998</c:v>
                </c:pt>
                <c:pt idx="4915">
                  <c:v>350.85068000000001</c:v>
                </c:pt>
                <c:pt idx="4916">
                  <c:v>337.76125999999999</c:v>
                </c:pt>
                <c:pt idx="4917">
                  <c:v>347.38376</c:v>
                </c:pt>
                <c:pt idx="4918">
                  <c:v>353.21474999999998</c:v>
                </c:pt>
                <c:pt idx="4919">
                  <c:v>364.67099000000002</c:v>
                </c:pt>
                <c:pt idx="4920">
                  <c:v>360.08258000000001</c:v>
                </c:pt>
                <c:pt idx="4921">
                  <c:v>347.49426</c:v>
                </c:pt>
                <c:pt idx="4922">
                  <c:v>327.10199</c:v>
                </c:pt>
                <c:pt idx="4923">
                  <c:v>343.82224000000002</c:v>
                </c:pt>
                <c:pt idx="4924">
                  <c:v>352.14470999999998</c:v>
                </c:pt>
                <c:pt idx="4925">
                  <c:v>352.85730000000001</c:v>
                </c:pt>
                <c:pt idx="4926">
                  <c:v>334.27289000000002</c:v>
                </c:pt>
                <c:pt idx="4927">
                  <c:v>322.26172000000003</c:v>
                </c:pt>
                <c:pt idx="4928">
                  <c:v>316.56725999999998</c:v>
                </c:pt>
                <c:pt idx="4929">
                  <c:v>333.73199</c:v>
                </c:pt>
                <c:pt idx="4930">
                  <c:v>345.72152999999997</c:v>
                </c:pt>
                <c:pt idx="4931">
                  <c:v>331.83690999999999</c:v>
                </c:pt>
                <c:pt idx="4932">
                  <c:v>351.37079</c:v>
                </c:pt>
                <c:pt idx="4933">
                  <c:v>353.06445000000002</c:v>
                </c:pt>
                <c:pt idx="4934">
                  <c:v>393.25060999999999</c:v>
                </c:pt>
                <c:pt idx="4935">
                  <c:v>217.89484999999999</c:v>
                </c:pt>
                <c:pt idx="4936">
                  <c:v>346.76080000000002</c:v>
                </c:pt>
                <c:pt idx="4937">
                  <c:v>344.4776</c:v>
                </c:pt>
                <c:pt idx="4938">
                  <c:v>360.80831999999998</c:v>
                </c:pt>
                <c:pt idx="4939">
                  <c:v>432.43599999999998</c:v>
                </c:pt>
                <c:pt idx="4940">
                  <c:v>448.82022000000001</c:v>
                </c:pt>
                <c:pt idx="4941">
                  <c:v>423.05954000000003</c:v>
                </c:pt>
                <c:pt idx="4942">
                  <c:v>413.71481</c:v>
                </c:pt>
                <c:pt idx="4943">
                  <c:v>411.16861</c:v>
                </c:pt>
                <c:pt idx="4944">
                  <c:v>414.58443999999997</c:v>
                </c:pt>
                <c:pt idx="4945">
                  <c:v>418.14026000000001</c:v>
                </c:pt>
                <c:pt idx="4946">
                  <c:v>422.43545999999998</c:v>
                </c:pt>
                <c:pt idx="4947">
                  <c:v>450.56760000000003</c:v>
                </c:pt>
                <c:pt idx="4948">
                  <c:v>441.94243999999998</c:v>
                </c:pt>
                <c:pt idx="4949">
                  <c:v>453.26650999999998</c:v>
                </c:pt>
                <c:pt idx="4950">
                  <c:v>442.96640000000002</c:v>
                </c:pt>
                <c:pt idx="4951">
                  <c:v>445.08028999999999</c:v>
                </c:pt>
                <c:pt idx="4952">
                  <c:v>437.15875</c:v>
                </c:pt>
                <c:pt idx="4953">
                  <c:v>424.71942000000001</c:v>
                </c:pt>
                <c:pt idx="4954">
                  <c:v>427.35541000000001</c:v>
                </c:pt>
                <c:pt idx="4955">
                  <c:v>369.79590000000002</c:v>
                </c:pt>
                <c:pt idx="4956">
                  <c:v>211.99831</c:v>
                </c:pt>
                <c:pt idx="4957">
                  <c:v>191.94526999999999</c:v>
                </c:pt>
                <c:pt idx="4958">
                  <c:v>360.2543</c:v>
                </c:pt>
                <c:pt idx="4959">
                  <c:v>356.16356999999999</c:v>
                </c:pt>
                <c:pt idx="4960">
                  <c:v>437.05108999999999</c:v>
                </c:pt>
                <c:pt idx="4961">
                  <c:v>414.24380000000002</c:v>
                </c:pt>
                <c:pt idx="4962">
                  <c:v>291.048</c:v>
                </c:pt>
                <c:pt idx="4963">
                  <c:v>390.60043000000002</c:v>
                </c:pt>
                <c:pt idx="4964">
                  <c:v>371.88684000000001</c:v>
                </c:pt>
                <c:pt idx="4965">
                  <c:v>409.08132999999998</c:v>
                </c:pt>
                <c:pt idx="4966">
                  <c:v>442.40877999999998</c:v>
                </c:pt>
                <c:pt idx="4967">
                  <c:v>418.93817000000001</c:v>
                </c:pt>
                <c:pt idx="4968">
                  <c:v>421.95026000000001</c:v>
                </c:pt>
                <c:pt idx="4969">
                  <c:v>448.03176999999999</c:v>
                </c:pt>
                <c:pt idx="4970">
                  <c:v>435.77429000000001</c:v>
                </c:pt>
                <c:pt idx="4971">
                  <c:v>431.45943999999997</c:v>
                </c:pt>
                <c:pt idx="4972">
                  <c:v>421.73779000000002</c:v>
                </c:pt>
                <c:pt idx="4973">
                  <c:v>391.06630999999999</c:v>
                </c:pt>
                <c:pt idx="4974">
                  <c:v>407.93689000000001</c:v>
                </c:pt>
                <c:pt idx="4975">
                  <c:v>433.19592</c:v>
                </c:pt>
                <c:pt idx="4976">
                  <c:v>431.13488999999998</c:v>
                </c:pt>
                <c:pt idx="4977">
                  <c:v>428.78223000000003</c:v>
                </c:pt>
                <c:pt idx="4978">
                  <c:v>444.39645000000002</c:v>
                </c:pt>
                <c:pt idx="4979">
                  <c:v>401.77231</c:v>
                </c:pt>
                <c:pt idx="4980">
                  <c:v>440.45925999999997</c:v>
                </c:pt>
                <c:pt idx="4981">
                  <c:v>426.78924999999998</c:v>
                </c:pt>
                <c:pt idx="4982">
                  <c:v>431.6044</c:v>
                </c:pt>
                <c:pt idx="4983">
                  <c:v>453.16547000000003</c:v>
                </c:pt>
                <c:pt idx="4984">
                  <c:v>422.94774999999998</c:v>
                </c:pt>
                <c:pt idx="4985">
                  <c:v>370.98824999999999</c:v>
                </c:pt>
                <c:pt idx="4986">
                  <c:v>394.85773</c:v>
                </c:pt>
                <c:pt idx="4987">
                  <c:v>378.43718999999999</c:v>
                </c:pt>
                <c:pt idx="4988">
                  <c:v>375.88727</c:v>
                </c:pt>
                <c:pt idx="4989">
                  <c:v>358.64111000000003</c:v>
                </c:pt>
                <c:pt idx="4990">
                  <c:v>359.37799000000001</c:v>
                </c:pt>
                <c:pt idx="4991">
                  <c:v>365.67142000000001</c:v>
                </c:pt>
                <c:pt idx="4992">
                  <c:v>353.03528</c:v>
                </c:pt>
                <c:pt idx="4993">
                  <c:v>345.15490999999997</c:v>
                </c:pt>
                <c:pt idx="4994">
                  <c:v>349.95316000000003</c:v>
                </c:pt>
                <c:pt idx="4995">
                  <c:v>355.57015999999999</c:v>
                </c:pt>
                <c:pt idx="4996">
                  <c:v>364.74182000000002</c:v>
                </c:pt>
                <c:pt idx="4997">
                  <c:v>345.76218</c:v>
                </c:pt>
                <c:pt idx="4998">
                  <c:v>358.32278000000002</c:v>
                </c:pt>
                <c:pt idx="4999">
                  <c:v>359.71024</c:v>
                </c:pt>
                <c:pt idx="5000">
                  <c:v>363.24883999999997</c:v>
                </c:pt>
                <c:pt idx="5001">
                  <c:v>292.33123999999998</c:v>
                </c:pt>
                <c:pt idx="5002">
                  <c:v>368.60003999999998</c:v>
                </c:pt>
                <c:pt idx="5003">
                  <c:v>376.90417000000002</c:v>
                </c:pt>
                <c:pt idx="5004">
                  <c:v>364.1395</c:v>
                </c:pt>
                <c:pt idx="5005">
                  <c:v>369.28305</c:v>
                </c:pt>
                <c:pt idx="5006">
                  <c:v>353.43209999999999</c:v>
                </c:pt>
                <c:pt idx="5007">
                  <c:v>353.41311999999999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AE-407A-905A-D48BAE3D14D1}"/>
            </c:ext>
          </c:extLst>
        </c:ser>
        <c:ser>
          <c:idx val="3"/>
          <c:order val="3"/>
          <c:tx>
            <c:v>2016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Sheet1!$J$1:$J$5008</c:f>
              <c:numCache>
                <c:formatCode>0.00E+00</c:formatCode>
                <c:ptCount val="5008"/>
                <c:pt idx="0">
                  <c:v>1.564E+17</c:v>
                </c:pt>
                <c:pt idx="1">
                  <c:v>1.566E+17</c:v>
                </c:pt>
                <c:pt idx="2">
                  <c:v>1.552E+17</c:v>
                </c:pt>
                <c:pt idx="3">
                  <c:v>1.567E+17</c:v>
                </c:pt>
                <c:pt idx="4">
                  <c:v>1.56E+17</c:v>
                </c:pt>
                <c:pt idx="5">
                  <c:v>1.553E+17</c:v>
                </c:pt>
                <c:pt idx="6">
                  <c:v>1.556E+17</c:v>
                </c:pt>
                <c:pt idx="7">
                  <c:v>1.559E+17</c:v>
                </c:pt>
                <c:pt idx="8">
                  <c:v>1.555E+17</c:v>
                </c:pt>
                <c:pt idx="9">
                  <c:v>1.436E+17</c:v>
                </c:pt>
                <c:pt idx="10">
                  <c:v>1.561E+17</c:v>
                </c:pt>
                <c:pt idx="11">
                  <c:v>1.564E+17</c:v>
                </c:pt>
                <c:pt idx="12">
                  <c:v>1.552E+17</c:v>
                </c:pt>
                <c:pt idx="13">
                  <c:v>1.56E+17</c:v>
                </c:pt>
                <c:pt idx="14">
                  <c:v>1.563E+17</c:v>
                </c:pt>
                <c:pt idx="15">
                  <c:v>1.561E+17</c:v>
                </c:pt>
                <c:pt idx="16">
                  <c:v>1.563E+17</c:v>
                </c:pt>
                <c:pt idx="17">
                  <c:v>1.57E+17</c:v>
                </c:pt>
                <c:pt idx="18">
                  <c:v>1.562E+17</c:v>
                </c:pt>
                <c:pt idx="19">
                  <c:v>1.561E+17</c:v>
                </c:pt>
                <c:pt idx="20">
                  <c:v>1.57E+17</c:v>
                </c:pt>
                <c:pt idx="21">
                  <c:v>1.559E+17</c:v>
                </c:pt>
                <c:pt idx="22">
                  <c:v>1.555E+17</c:v>
                </c:pt>
                <c:pt idx="23">
                  <c:v>1.566E+17</c:v>
                </c:pt>
                <c:pt idx="24">
                  <c:v>1.566E+17</c:v>
                </c:pt>
                <c:pt idx="25">
                  <c:v>1.554E+17</c:v>
                </c:pt>
                <c:pt idx="26">
                  <c:v>1.556E+17</c:v>
                </c:pt>
                <c:pt idx="27">
                  <c:v>1.569E+17</c:v>
                </c:pt>
                <c:pt idx="28">
                  <c:v>1.562E+17</c:v>
                </c:pt>
                <c:pt idx="29">
                  <c:v>1.563E+17</c:v>
                </c:pt>
                <c:pt idx="30">
                  <c:v>1.565E+17</c:v>
                </c:pt>
                <c:pt idx="31">
                  <c:v>1.561E+17</c:v>
                </c:pt>
                <c:pt idx="32">
                  <c:v>1.561E+17</c:v>
                </c:pt>
                <c:pt idx="33">
                  <c:v>1.565E+17</c:v>
                </c:pt>
                <c:pt idx="34">
                  <c:v>1.569E+17</c:v>
                </c:pt>
                <c:pt idx="35">
                  <c:v>1.558E+17</c:v>
                </c:pt>
                <c:pt idx="36">
                  <c:v>1.562E+17</c:v>
                </c:pt>
                <c:pt idx="37">
                  <c:v>1.569E+17</c:v>
                </c:pt>
                <c:pt idx="38">
                  <c:v>1.563E+17</c:v>
                </c:pt>
                <c:pt idx="39">
                  <c:v>1.55E+17</c:v>
                </c:pt>
                <c:pt idx="40">
                  <c:v>1.57E+17</c:v>
                </c:pt>
                <c:pt idx="41">
                  <c:v>1.565E+17</c:v>
                </c:pt>
                <c:pt idx="42">
                  <c:v>1.565E+17</c:v>
                </c:pt>
                <c:pt idx="43">
                  <c:v>1.564E+17</c:v>
                </c:pt>
                <c:pt idx="44">
                  <c:v>1.572E+17</c:v>
                </c:pt>
                <c:pt idx="45">
                  <c:v>1.562E+17</c:v>
                </c:pt>
                <c:pt idx="46">
                  <c:v>1.567E+17</c:v>
                </c:pt>
                <c:pt idx="47">
                  <c:v>1.567E+17</c:v>
                </c:pt>
                <c:pt idx="48">
                  <c:v>1.567E+17</c:v>
                </c:pt>
                <c:pt idx="49">
                  <c:v>1.023E+17</c:v>
                </c:pt>
                <c:pt idx="50">
                  <c:v>1.569E+17</c:v>
                </c:pt>
                <c:pt idx="51">
                  <c:v>1.571E+17</c:v>
                </c:pt>
                <c:pt idx="52">
                  <c:v>1.565E+17</c:v>
                </c:pt>
                <c:pt idx="53">
                  <c:v>1.566E+17</c:v>
                </c:pt>
                <c:pt idx="54">
                  <c:v>1.41E+17</c:v>
                </c:pt>
                <c:pt idx="55">
                  <c:v>1.311E+17</c:v>
                </c:pt>
                <c:pt idx="56">
                  <c:v>1.289E+17</c:v>
                </c:pt>
                <c:pt idx="57">
                  <c:v>1.562E+17</c:v>
                </c:pt>
                <c:pt idx="58">
                  <c:v>1.564E+17</c:v>
                </c:pt>
                <c:pt idx="59">
                  <c:v>1.568E+17</c:v>
                </c:pt>
                <c:pt idx="60">
                  <c:v>1.564E+17</c:v>
                </c:pt>
                <c:pt idx="61">
                  <c:v>1.564E+17</c:v>
                </c:pt>
                <c:pt idx="62">
                  <c:v>1.57E+17</c:v>
                </c:pt>
                <c:pt idx="63">
                  <c:v>1.563E+17</c:v>
                </c:pt>
                <c:pt idx="64">
                  <c:v>1.575E+17</c:v>
                </c:pt>
                <c:pt idx="65">
                  <c:v>1.56E+17</c:v>
                </c:pt>
                <c:pt idx="66">
                  <c:v>1.564E+17</c:v>
                </c:pt>
                <c:pt idx="67">
                  <c:v>1.571E+17</c:v>
                </c:pt>
                <c:pt idx="68">
                  <c:v>1.563E+17</c:v>
                </c:pt>
                <c:pt idx="69">
                  <c:v>1.567E+17</c:v>
                </c:pt>
                <c:pt idx="70">
                  <c:v>1.567E+17</c:v>
                </c:pt>
                <c:pt idx="71">
                  <c:v>8.883E+16</c:v>
                </c:pt>
                <c:pt idx="72">
                  <c:v>1.477E+17</c:v>
                </c:pt>
                <c:pt idx="73">
                  <c:v>1.479E+17</c:v>
                </c:pt>
                <c:pt idx="74">
                  <c:v>1.471E+17</c:v>
                </c:pt>
                <c:pt idx="75">
                  <c:v>1.476E+17</c:v>
                </c:pt>
                <c:pt idx="76">
                  <c:v>1.484E+17</c:v>
                </c:pt>
                <c:pt idx="77">
                  <c:v>1.467E+17</c:v>
                </c:pt>
                <c:pt idx="78">
                  <c:v>1.483E+17</c:v>
                </c:pt>
                <c:pt idx="79">
                  <c:v>1.479E+17</c:v>
                </c:pt>
                <c:pt idx="80">
                  <c:v>1.487E+17</c:v>
                </c:pt>
                <c:pt idx="81">
                  <c:v>1.48E+17</c:v>
                </c:pt>
                <c:pt idx="82">
                  <c:v>1.481E+17</c:v>
                </c:pt>
                <c:pt idx="83">
                  <c:v>1.489E+17</c:v>
                </c:pt>
                <c:pt idx="84">
                  <c:v>1.478E+17</c:v>
                </c:pt>
                <c:pt idx="85">
                  <c:v>1.479E+17</c:v>
                </c:pt>
                <c:pt idx="86">
                  <c:v>1.48E+17</c:v>
                </c:pt>
                <c:pt idx="87">
                  <c:v>1.476E+17</c:v>
                </c:pt>
                <c:pt idx="88">
                  <c:v>1.471E+17</c:v>
                </c:pt>
                <c:pt idx="89">
                  <c:v>1.484E+17</c:v>
                </c:pt>
                <c:pt idx="90">
                  <c:v>1.482E+17</c:v>
                </c:pt>
                <c:pt idx="91">
                  <c:v>1.476E+17</c:v>
                </c:pt>
                <c:pt idx="92">
                  <c:v>1.476E+17</c:v>
                </c:pt>
                <c:pt idx="93">
                  <c:v>1.479E+17</c:v>
                </c:pt>
                <c:pt idx="94">
                  <c:v>1.471E+17</c:v>
                </c:pt>
                <c:pt idx="95">
                  <c:v>1.478E+17</c:v>
                </c:pt>
                <c:pt idx="96">
                  <c:v>1.483E+17</c:v>
                </c:pt>
                <c:pt idx="97">
                  <c:v>1.48E+17</c:v>
                </c:pt>
                <c:pt idx="98">
                  <c:v>1.481E+17</c:v>
                </c:pt>
                <c:pt idx="99">
                  <c:v>1.48E+17</c:v>
                </c:pt>
                <c:pt idx="100">
                  <c:v>1.483E+17</c:v>
                </c:pt>
                <c:pt idx="101">
                  <c:v>1.467E+17</c:v>
                </c:pt>
                <c:pt idx="102">
                  <c:v>1.463E+17</c:v>
                </c:pt>
                <c:pt idx="103">
                  <c:v>1.489E+17</c:v>
                </c:pt>
                <c:pt idx="104">
                  <c:v>1.476E+17</c:v>
                </c:pt>
                <c:pt idx="105">
                  <c:v>1.475E+17</c:v>
                </c:pt>
                <c:pt idx="106">
                  <c:v>1.474E+17</c:v>
                </c:pt>
                <c:pt idx="107">
                  <c:v>1.48E+17</c:v>
                </c:pt>
                <c:pt idx="108">
                  <c:v>1.43E+17</c:v>
                </c:pt>
                <c:pt idx="109">
                  <c:v>1.482E+17</c:v>
                </c:pt>
                <c:pt idx="110">
                  <c:v>1.479E+17</c:v>
                </c:pt>
                <c:pt idx="111">
                  <c:v>1.479E+17</c:v>
                </c:pt>
                <c:pt idx="112">
                  <c:v>1.421E+17</c:v>
                </c:pt>
                <c:pt idx="113">
                  <c:v>1.386E+17</c:v>
                </c:pt>
                <c:pt idx="114">
                  <c:v>1.395E+17</c:v>
                </c:pt>
                <c:pt idx="115">
                  <c:v>1.394E+17</c:v>
                </c:pt>
                <c:pt idx="116">
                  <c:v>1.39E+17</c:v>
                </c:pt>
                <c:pt idx="117">
                  <c:v>1.395E+17</c:v>
                </c:pt>
                <c:pt idx="118">
                  <c:v>1.399E+17</c:v>
                </c:pt>
                <c:pt idx="119">
                  <c:v>1.388E+17</c:v>
                </c:pt>
                <c:pt idx="120">
                  <c:v>1.396E+17</c:v>
                </c:pt>
                <c:pt idx="121">
                  <c:v>1.398E+17</c:v>
                </c:pt>
                <c:pt idx="122">
                  <c:v>1.389E+17</c:v>
                </c:pt>
                <c:pt idx="123">
                  <c:v>1.388E+17</c:v>
                </c:pt>
                <c:pt idx="124">
                  <c:v>1.393E+17</c:v>
                </c:pt>
                <c:pt idx="125">
                  <c:v>1.387E+17</c:v>
                </c:pt>
                <c:pt idx="126">
                  <c:v>1.384E+17</c:v>
                </c:pt>
                <c:pt idx="127">
                  <c:v>1.398E+17</c:v>
                </c:pt>
                <c:pt idx="128">
                  <c:v>1.393E+17</c:v>
                </c:pt>
                <c:pt idx="129">
                  <c:v>1.389E+17</c:v>
                </c:pt>
                <c:pt idx="130">
                  <c:v>1.4E+17</c:v>
                </c:pt>
                <c:pt idx="131">
                  <c:v>1.397E+17</c:v>
                </c:pt>
                <c:pt idx="132">
                  <c:v>1.387E+17</c:v>
                </c:pt>
                <c:pt idx="133">
                  <c:v>1.393E+17</c:v>
                </c:pt>
                <c:pt idx="134">
                  <c:v>1.401E+17</c:v>
                </c:pt>
                <c:pt idx="135">
                  <c:v>1.402E+17</c:v>
                </c:pt>
                <c:pt idx="136">
                  <c:v>1.401E+17</c:v>
                </c:pt>
                <c:pt idx="137">
                  <c:v>1.4E+17</c:v>
                </c:pt>
                <c:pt idx="138">
                  <c:v>1.399E+17</c:v>
                </c:pt>
                <c:pt idx="139">
                  <c:v>1.397E+17</c:v>
                </c:pt>
                <c:pt idx="140">
                  <c:v>1.401E+17</c:v>
                </c:pt>
                <c:pt idx="141">
                  <c:v>1.401E+17</c:v>
                </c:pt>
                <c:pt idx="142">
                  <c:v>1.369E+17</c:v>
                </c:pt>
                <c:pt idx="143">
                  <c:v>1.4E+17</c:v>
                </c:pt>
                <c:pt idx="144">
                  <c:v>1.401E+17</c:v>
                </c:pt>
                <c:pt idx="145">
                  <c:v>1.399E+17</c:v>
                </c:pt>
                <c:pt idx="146">
                  <c:v>1.389E+17</c:v>
                </c:pt>
                <c:pt idx="147">
                  <c:v>1.4E+17</c:v>
                </c:pt>
                <c:pt idx="148">
                  <c:v>1.397E+17</c:v>
                </c:pt>
                <c:pt idx="149">
                  <c:v>1.389E+17</c:v>
                </c:pt>
                <c:pt idx="150">
                  <c:v>1.397E+17</c:v>
                </c:pt>
                <c:pt idx="151">
                  <c:v>1.4E+17</c:v>
                </c:pt>
                <c:pt idx="152">
                  <c:v>1.396E+17</c:v>
                </c:pt>
                <c:pt idx="153">
                  <c:v>1.388E+17</c:v>
                </c:pt>
                <c:pt idx="154">
                  <c:v>1.401E+17</c:v>
                </c:pt>
                <c:pt idx="155">
                  <c:v>1.394E+17</c:v>
                </c:pt>
                <c:pt idx="156">
                  <c:v>1.382E+17</c:v>
                </c:pt>
                <c:pt idx="157">
                  <c:v>1.394E+17</c:v>
                </c:pt>
                <c:pt idx="158">
                  <c:v>1.398E+17</c:v>
                </c:pt>
                <c:pt idx="159">
                  <c:v>1.393E+17</c:v>
                </c:pt>
                <c:pt idx="160">
                  <c:v>1.393E+17</c:v>
                </c:pt>
                <c:pt idx="161">
                  <c:v>1.401E+17</c:v>
                </c:pt>
                <c:pt idx="162">
                  <c:v>1.396E+17</c:v>
                </c:pt>
                <c:pt idx="163">
                  <c:v>1.392E+17</c:v>
                </c:pt>
                <c:pt idx="164">
                  <c:v>1.397E+17</c:v>
                </c:pt>
                <c:pt idx="165">
                  <c:v>1.397E+17</c:v>
                </c:pt>
                <c:pt idx="166">
                  <c:v>1.386E+17</c:v>
                </c:pt>
                <c:pt idx="167">
                  <c:v>1.358E+17</c:v>
                </c:pt>
                <c:pt idx="168">
                  <c:v>1.399E+17</c:v>
                </c:pt>
                <c:pt idx="169">
                  <c:v>1.39E+17</c:v>
                </c:pt>
                <c:pt idx="170">
                  <c:v>1.395E+17</c:v>
                </c:pt>
                <c:pt idx="171">
                  <c:v>1.399E+17</c:v>
                </c:pt>
                <c:pt idx="172">
                  <c:v>1.39E+17</c:v>
                </c:pt>
                <c:pt idx="173">
                  <c:v>1.393E+17</c:v>
                </c:pt>
                <c:pt idx="174">
                  <c:v>1.399E+17</c:v>
                </c:pt>
                <c:pt idx="175">
                  <c:v>1.4E+17</c:v>
                </c:pt>
                <c:pt idx="176">
                  <c:v>1.397E+17</c:v>
                </c:pt>
                <c:pt idx="177">
                  <c:v>1.393E+17</c:v>
                </c:pt>
                <c:pt idx="178">
                  <c:v>1.399E+17</c:v>
                </c:pt>
                <c:pt idx="179">
                  <c:v>1.396E+17</c:v>
                </c:pt>
                <c:pt idx="180">
                  <c:v>1.373E+17</c:v>
                </c:pt>
                <c:pt idx="181">
                  <c:v>1.402E+17</c:v>
                </c:pt>
                <c:pt idx="182">
                  <c:v>1.392E+17</c:v>
                </c:pt>
                <c:pt idx="183">
                  <c:v>1.394E+17</c:v>
                </c:pt>
                <c:pt idx="184">
                  <c:v>1.393E+17</c:v>
                </c:pt>
                <c:pt idx="185">
                  <c:v>1.403E+17</c:v>
                </c:pt>
                <c:pt idx="186">
                  <c:v>1.391E+17</c:v>
                </c:pt>
                <c:pt idx="187">
                  <c:v>1.389E+17</c:v>
                </c:pt>
                <c:pt idx="188">
                  <c:v>1.399E+17</c:v>
                </c:pt>
                <c:pt idx="189">
                  <c:v>1.388E+17</c:v>
                </c:pt>
                <c:pt idx="190">
                  <c:v>1.39E+17</c:v>
                </c:pt>
                <c:pt idx="191">
                  <c:v>1.398E+17</c:v>
                </c:pt>
                <c:pt idx="192">
                  <c:v>1.393E+17</c:v>
                </c:pt>
                <c:pt idx="193">
                  <c:v>1.388E+17</c:v>
                </c:pt>
                <c:pt idx="194">
                  <c:v>1.393E+17</c:v>
                </c:pt>
                <c:pt idx="195">
                  <c:v>1.397E+17</c:v>
                </c:pt>
                <c:pt idx="196">
                  <c:v>2.743E+16</c:v>
                </c:pt>
                <c:pt idx="197">
                  <c:v>1.281E+17</c:v>
                </c:pt>
                <c:pt idx="198">
                  <c:v>1.399E+17</c:v>
                </c:pt>
                <c:pt idx="199">
                  <c:v>1.388E+17</c:v>
                </c:pt>
                <c:pt idx="200">
                  <c:v>1.392E+17</c:v>
                </c:pt>
                <c:pt idx="201">
                  <c:v>1.396E+17</c:v>
                </c:pt>
                <c:pt idx="202">
                  <c:v>1.394E+17</c:v>
                </c:pt>
                <c:pt idx="203">
                  <c:v>1.387E+17</c:v>
                </c:pt>
                <c:pt idx="204">
                  <c:v>1.294E+17</c:v>
                </c:pt>
                <c:pt idx="205">
                  <c:v>1.294E+17</c:v>
                </c:pt>
                <c:pt idx="206">
                  <c:v>1.39E+17</c:v>
                </c:pt>
                <c:pt idx="207">
                  <c:v>1.394E+17</c:v>
                </c:pt>
                <c:pt idx="208">
                  <c:v>1.396E+17</c:v>
                </c:pt>
                <c:pt idx="209">
                  <c:v>1.389E+17</c:v>
                </c:pt>
                <c:pt idx="210">
                  <c:v>1.389E+17</c:v>
                </c:pt>
                <c:pt idx="211">
                  <c:v>1.399E+17</c:v>
                </c:pt>
                <c:pt idx="212">
                  <c:v>1.395E+17</c:v>
                </c:pt>
                <c:pt idx="213">
                  <c:v>1.384E+17</c:v>
                </c:pt>
                <c:pt idx="214">
                  <c:v>1.394E+17</c:v>
                </c:pt>
                <c:pt idx="215">
                  <c:v>1.396E+17</c:v>
                </c:pt>
                <c:pt idx="216">
                  <c:v>1.388E+17</c:v>
                </c:pt>
                <c:pt idx="217">
                  <c:v>1.391E+17</c:v>
                </c:pt>
                <c:pt idx="218">
                  <c:v>1.4E+17</c:v>
                </c:pt>
                <c:pt idx="219">
                  <c:v>1.393E+17</c:v>
                </c:pt>
                <c:pt idx="220">
                  <c:v>1.387E+17</c:v>
                </c:pt>
                <c:pt idx="221">
                  <c:v>5.459E+16</c:v>
                </c:pt>
                <c:pt idx="222">
                  <c:v>1.955E+16</c:v>
                </c:pt>
                <c:pt idx="223">
                  <c:v>1.393E+17</c:v>
                </c:pt>
                <c:pt idx="224">
                  <c:v>1.4E+17</c:v>
                </c:pt>
                <c:pt idx="225">
                  <c:v>1.401E+17</c:v>
                </c:pt>
                <c:pt idx="226">
                  <c:v>1.397E+17</c:v>
                </c:pt>
                <c:pt idx="227">
                  <c:v>1.395E+17</c:v>
                </c:pt>
                <c:pt idx="228">
                  <c:v>1.389E+17</c:v>
                </c:pt>
                <c:pt idx="229">
                  <c:v>1.399E+17</c:v>
                </c:pt>
                <c:pt idx="230">
                  <c:v>1.391E+17</c:v>
                </c:pt>
                <c:pt idx="231">
                  <c:v>1.394E+17</c:v>
                </c:pt>
                <c:pt idx="232">
                  <c:v>1.393E+17</c:v>
                </c:pt>
                <c:pt idx="233">
                  <c:v>1.394E+17</c:v>
                </c:pt>
                <c:pt idx="234">
                  <c:v>1.39E+17</c:v>
                </c:pt>
                <c:pt idx="235">
                  <c:v>1.351E+17</c:v>
                </c:pt>
                <c:pt idx="236">
                  <c:v>1.399E+17</c:v>
                </c:pt>
                <c:pt idx="237">
                  <c:v>1.393E+17</c:v>
                </c:pt>
                <c:pt idx="238">
                  <c:v>1.397E+17</c:v>
                </c:pt>
                <c:pt idx="239">
                  <c:v>1.398E+17</c:v>
                </c:pt>
                <c:pt idx="240">
                  <c:v>1.397E+17</c:v>
                </c:pt>
                <c:pt idx="241">
                  <c:v>1.396E+17</c:v>
                </c:pt>
                <c:pt idx="242">
                  <c:v>1.401E+17</c:v>
                </c:pt>
                <c:pt idx="243">
                  <c:v>1.4E+17</c:v>
                </c:pt>
                <c:pt idx="244">
                  <c:v>1.395E+17</c:v>
                </c:pt>
                <c:pt idx="245">
                  <c:v>1.402E+17</c:v>
                </c:pt>
                <c:pt idx="246">
                  <c:v>1.396E+17</c:v>
                </c:pt>
                <c:pt idx="247">
                  <c:v>1.392E+17</c:v>
                </c:pt>
                <c:pt idx="248">
                  <c:v>1.394E+17</c:v>
                </c:pt>
                <c:pt idx="249">
                  <c:v>1.401E+17</c:v>
                </c:pt>
                <c:pt idx="250">
                  <c:v>1.384E+17</c:v>
                </c:pt>
                <c:pt idx="251">
                  <c:v>1.395E+17</c:v>
                </c:pt>
                <c:pt idx="252">
                  <c:v>1.401E+17</c:v>
                </c:pt>
                <c:pt idx="253">
                  <c:v>1.396E+17</c:v>
                </c:pt>
                <c:pt idx="254">
                  <c:v>1.389E+17</c:v>
                </c:pt>
                <c:pt idx="255">
                  <c:v>1.394E+17</c:v>
                </c:pt>
                <c:pt idx="256">
                  <c:v>1.398E+17</c:v>
                </c:pt>
                <c:pt idx="257">
                  <c:v>1.389E+17</c:v>
                </c:pt>
                <c:pt idx="258">
                  <c:v>1.396E+17</c:v>
                </c:pt>
                <c:pt idx="259">
                  <c:v>1.399E+17</c:v>
                </c:pt>
                <c:pt idx="260">
                  <c:v>1.391E+17</c:v>
                </c:pt>
                <c:pt idx="261">
                  <c:v>1.395E+17</c:v>
                </c:pt>
                <c:pt idx="262">
                  <c:v>1.396E+17</c:v>
                </c:pt>
                <c:pt idx="263">
                  <c:v>1.396E+17</c:v>
                </c:pt>
                <c:pt idx="264">
                  <c:v>1.393E+17</c:v>
                </c:pt>
                <c:pt idx="265">
                  <c:v>1.397E+17</c:v>
                </c:pt>
                <c:pt idx="266">
                  <c:v>1.401E+17</c:v>
                </c:pt>
                <c:pt idx="267">
                  <c:v>1.393E+17</c:v>
                </c:pt>
                <c:pt idx="268">
                  <c:v>1.393E+17</c:v>
                </c:pt>
                <c:pt idx="269">
                  <c:v>1.4E+17</c:v>
                </c:pt>
                <c:pt idx="270">
                  <c:v>1.393E+17</c:v>
                </c:pt>
                <c:pt idx="271">
                  <c:v>1.392E+17</c:v>
                </c:pt>
                <c:pt idx="272">
                  <c:v>1.39E+17</c:v>
                </c:pt>
                <c:pt idx="273">
                  <c:v>1.393E+17</c:v>
                </c:pt>
                <c:pt idx="274">
                  <c:v>1.391E+17</c:v>
                </c:pt>
                <c:pt idx="275">
                  <c:v>1.394E+17</c:v>
                </c:pt>
                <c:pt idx="276">
                  <c:v>1.394E+17</c:v>
                </c:pt>
                <c:pt idx="277">
                  <c:v>1.389E+17</c:v>
                </c:pt>
                <c:pt idx="278">
                  <c:v>1.37E+17</c:v>
                </c:pt>
                <c:pt idx="279">
                  <c:v>1.397E+17</c:v>
                </c:pt>
                <c:pt idx="280">
                  <c:v>1.385E+17</c:v>
                </c:pt>
                <c:pt idx="281">
                  <c:v>1.39E+17</c:v>
                </c:pt>
                <c:pt idx="282">
                  <c:v>1.396E+17</c:v>
                </c:pt>
                <c:pt idx="283">
                  <c:v>1.396E+17</c:v>
                </c:pt>
                <c:pt idx="284">
                  <c:v>1.395E+17</c:v>
                </c:pt>
                <c:pt idx="285">
                  <c:v>1.398E+17</c:v>
                </c:pt>
                <c:pt idx="286">
                  <c:v>1.395E+17</c:v>
                </c:pt>
                <c:pt idx="287">
                  <c:v>1.396E+17</c:v>
                </c:pt>
                <c:pt idx="288">
                  <c:v>1.396E+17</c:v>
                </c:pt>
                <c:pt idx="289">
                  <c:v>1.398E+17</c:v>
                </c:pt>
                <c:pt idx="290">
                  <c:v>1.392E+17</c:v>
                </c:pt>
                <c:pt idx="291">
                  <c:v>1.395E+17</c:v>
                </c:pt>
                <c:pt idx="292">
                  <c:v>1.397E+17</c:v>
                </c:pt>
                <c:pt idx="293">
                  <c:v>1.393E+17</c:v>
                </c:pt>
                <c:pt idx="294">
                  <c:v>1.397E+17</c:v>
                </c:pt>
                <c:pt idx="295">
                  <c:v>1.39E+17</c:v>
                </c:pt>
                <c:pt idx="296">
                  <c:v>1.397E+17</c:v>
                </c:pt>
                <c:pt idx="297">
                  <c:v>1.395E+17</c:v>
                </c:pt>
                <c:pt idx="298">
                  <c:v>1.388E+17</c:v>
                </c:pt>
                <c:pt idx="299">
                  <c:v>1.392E+17</c:v>
                </c:pt>
                <c:pt idx="300">
                  <c:v>1.393E+17</c:v>
                </c:pt>
                <c:pt idx="301">
                  <c:v>1.386E+17</c:v>
                </c:pt>
                <c:pt idx="302">
                  <c:v>1.387E+17</c:v>
                </c:pt>
                <c:pt idx="303">
                  <c:v>1.396E+17</c:v>
                </c:pt>
                <c:pt idx="304">
                  <c:v>1.395E+17</c:v>
                </c:pt>
                <c:pt idx="305">
                  <c:v>1.388E+17</c:v>
                </c:pt>
                <c:pt idx="306">
                  <c:v>1.392E+17</c:v>
                </c:pt>
                <c:pt idx="307">
                  <c:v>1.394E+17</c:v>
                </c:pt>
                <c:pt idx="308">
                  <c:v>1.385E+17</c:v>
                </c:pt>
                <c:pt idx="309">
                  <c:v>1.391E+17</c:v>
                </c:pt>
                <c:pt idx="310">
                  <c:v>1.395E+17</c:v>
                </c:pt>
                <c:pt idx="311">
                  <c:v>1.386E+17</c:v>
                </c:pt>
                <c:pt idx="312">
                  <c:v>1.392E+17</c:v>
                </c:pt>
                <c:pt idx="313">
                  <c:v>1.393E+17</c:v>
                </c:pt>
                <c:pt idx="314">
                  <c:v>1.393E+17</c:v>
                </c:pt>
                <c:pt idx="315">
                  <c:v>1.386E+17</c:v>
                </c:pt>
                <c:pt idx="316">
                  <c:v>1.399E+17</c:v>
                </c:pt>
                <c:pt idx="317">
                  <c:v>1.39E+17</c:v>
                </c:pt>
                <c:pt idx="318">
                  <c:v>1.389E+17</c:v>
                </c:pt>
                <c:pt idx="319">
                  <c:v>8.221E+16</c:v>
                </c:pt>
                <c:pt idx="320">
                  <c:v>1.398E+17</c:v>
                </c:pt>
                <c:pt idx="321">
                  <c:v>1.38E+17</c:v>
                </c:pt>
                <c:pt idx="322">
                  <c:v>1.389E+17</c:v>
                </c:pt>
                <c:pt idx="323">
                  <c:v>1.393E+17</c:v>
                </c:pt>
                <c:pt idx="324">
                  <c:v>1.392E+17</c:v>
                </c:pt>
                <c:pt idx="325">
                  <c:v>1.388E+17</c:v>
                </c:pt>
                <c:pt idx="326">
                  <c:v>1.36E+17</c:v>
                </c:pt>
                <c:pt idx="327">
                  <c:v>1.393E+17</c:v>
                </c:pt>
                <c:pt idx="328">
                  <c:v>1.385E+17</c:v>
                </c:pt>
                <c:pt idx="329">
                  <c:v>1.382E+17</c:v>
                </c:pt>
                <c:pt idx="330">
                  <c:v>1.396E+17</c:v>
                </c:pt>
                <c:pt idx="331">
                  <c:v>1.39E+17</c:v>
                </c:pt>
                <c:pt idx="332">
                  <c:v>1.384E+17</c:v>
                </c:pt>
                <c:pt idx="333">
                  <c:v>1.391E+17</c:v>
                </c:pt>
                <c:pt idx="334">
                  <c:v>1.394E+17</c:v>
                </c:pt>
                <c:pt idx="335">
                  <c:v>1.387E+17</c:v>
                </c:pt>
                <c:pt idx="336">
                  <c:v>1.389E+17</c:v>
                </c:pt>
                <c:pt idx="337">
                  <c:v>1.386E+17</c:v>
                </c:pt>
                <c:pt idx="338">
                  <c:v>1.386E+17</c:v>
                </c:pt>
                <c:pt idx="339">
                  <c:v>1.385E+17</c:v>
                </c:pt>
                <c:pt idx="340">
                  <c:v>1.395E+17</c:v>
                </c:pt>
                <c:pt idx="341">
                  <c:v>1.389E+17</c:v>
                </c:pt>
                <c:pt idx="342">
                  <c:v>1.389E+17</c:v>
                </c:pt>
                <c:pt idx="343">
                  <c:v>1.393E+17</c:v>
                </c:pt>
                <c:pt idx="344">
                  <c:v>1.381E+17</c:v>
                </c:pt>
                <c:pt idx="345">
                  <c:v>1.389E+17</c:v>
                </c:pt>
                <c:pt idx="346">
                  <c:v>1.391E+17</c:v>
                </c:pt>
                <c:pt idx="347">
                  <c:v>1.388E+17</c:v>
                </c:pt>
                <c:pt idx="348">
                  <c:v>1.384E+17</c:v>
                </c:pt>
                <c:pt idx="349">
                  <c:v>1.395E+17</c:v>
                </c:pt>
                <c:pt idx="350">
                  <c:v>1.391E+17</c:v>
                </c:pt>
                <c:pt idx="351">
                  <c:v>1.383E+17</c:v>
                </c:pt>
                <c:pt idx="352">
                  <c:v>1.385E+17</c:v>
                </c:pt>
                <c:pt idx="353">
                  <c:v>1.389E+17</c:v>
                </c:pt>
                <c:pt idx="354">
                  <c:v>1.379E+17</c:v>
                </c:pt>
                <c:pt idx="355">
                  <c:v>1.387E+17</c:v>
                </c:pt>
                <c:pt idx="356">
                  <c:v>1.394E+17</c:v>
                </c:pt>
                <c:pt idx="357">
                  <c:v>1.308E+17</c:v>
                </c:pt>
                <c:pt idx="358">
                  <c:v>1.389E+17</c:v>
                </c:pt>
                <c:pt idx="359">
                  <c:v>1.394E+17</c:v>
                </c:pt>
                <c:pt idx="360">
                  <c:v>1.361E+17</c:v>
                </c:pt>
                <c:pt idx="361">
                  <c:v>1.38E+17</c:v>
                </c:pt>
                <c:pt idx="362">
                  <c:v>1.394E+17</c:v>
                </c:pt>
                <c:pt idx="363">
                  <c:v>1.393E+17</c:v>
                </c:pt>
                <c:pt idx="364">
                  <c:v>1.383E+17</c:v>
                </c:pt>
                <c:pt idx="365">
                  <c:v>1.391E+17</c:v>
                </c:pt>
                <c:pt idx="366">
                  <c:v>1.397E+17</c:v>
                </c:pt>
                <c:pt idx="367">
                  <c:v>1.385E+17</c:v>
                </c:pt>
                <c:pt idx="368">
                  <c:v>1.388E+17</c:v>
                </c:pt>
                <c:pt idx="369">
                  <c:v>1.398E+17</c:v>
                </c:pt>
                <c:pt idx="370">
                  <c:v>1.389E+17</c:v>
                </c:pt>
                <c:pt idx="371">
                  <c:v>1.389E+17</c:v>
                </c:pt>
                <c:pt idx="372">
                  <c:v>1.393E+17</c:v>
                </c:pt>
                <c:pt idx="373">
                  <c:v>1.397E+17</c:v>
                </c:pt>
                <c:pt idx="374">
                  <c:v>1.36E+17</c:v>
                </c:pt>
                <c:pt idx="375">
                  <c:v>1.392E+17</c:v>
                </c:pt>
                <c:pt idx="376">
                  <c:v>1.395E+17</c:v>
                </c:pt>
                <c:pt idx="377">
                  <c:v>1.389E+17</c:v>
                </c:pt>
                <c:pt idx="378">
                  <c:v>1.392E+17</c:v>
                </c:pt>
                <c:pt idx="379">
                  <c:v>1.397E+17</c:v>
                </c:pt>
                <c:pt idx="380">
                  <c:v>1.383E+17</c:v>
                </c:pt>
                <c:pt idx="381">
                  <c:v>1.391E+17</c:v>
                </c:pt>
                <c:pt idx="382">
                  <c:v>1.395E+17</c:v>
                </c:pt>
                <c:pt idx="383">
                  <c:v>1.395E+17</c:v>
                </c:pt>
                <c:pt idx="384">
                  <c:v>1.39E+17</c:v>
                </c:pt>
                <c:pt idx="385">
                  <c:v>8.033E+16</c:v>
                </c:pt>
                <c:pt idx="386">
                  <c:v>1.383E+17</c:v>
                </c:pt>
                <c:pt idx="387">
                  <c:v>1.389E+17</c:v>
                </c:pt>
                <c:pt idx="388">
                  <c:v>1.39E+17</c:v>
                </c:pt>
                <c:pt idx="389">
                  <c:v>1.396E+17</c:v>
                </c:pt>
                <c:pt idx="390">
                  <c:v>1.389E+17</c:v>
                </c:pt>
                <c:pt idx="391">
                  <c:v>1.383E+17</c:v>
                </c:pt>
                <c:pt idx="392">
                  <c:v>1.395E+17</c:v>
                </c:pt>
                <c:pt idx="393">
                  <c:v>1.391E+17</c:v>
                </c:pt>
                <c:pt idx="394">
                  <c:v>1.388E+17</c:v>
                </c:pt>
                <c:pt idx="395">
                  <c:v>1.395E+17</c:v>
                </c:pt>
                <c:pt idx="396">
                  <c:v>1.397E+17</c:v>
                </c:pt>
                <c:pt idx="397">
                  <c:v>1.384E+17</c:v>
                </c:pt>
                <c:pt idx="398">
                  <c:v>1.39E+17</c:v>
                </c:pt>
                <c:pt idx="399">
                  <c:v>1.399E+17</c:v>
                </c:pt>
                <c:pt idx="400">
                  <c:v>1.389E+17</c:v>
                </c:pt>
                <c:pt idx="401">
                  <c:v>1.389E+17</c:v>
                </c:pt>
                <c:pt idx="402">
                  <c:v>1.395E+17</c:v>
                </c:pt>
                <c:pt idx="403">
                  <c:v>1.385E+17</c:v>
                </c:pt>
                <c:pt idx="404">
                  <c:v>1.381E+17</c:v>
                </c:pt>
                <c:pt idx="405">
                  <c:v>1.394E+17</c:v>
                </c:pt>
                <c:pt idx="406">
                  <c:v>1.389E+17</c:v>
                </c:pt>
                <c:pt idx="407">
                  <c:v>1.389E+17</c:v>
                </c:pt>
                <c:pt idx="408">
                  <c:v>1.39E+17</c:v>
                </c:pt>
                <c:pt idx="409">
                  <c:v>1.395E+17</c:v>
                </c:pt>
                <c:pt idx="410">
                  <c:v>1.381E+17</c:v>
                </c:pt>
                <c:pt idx="411">
                  <c:v>1.385E+17</c:v>
                </c:pt>
                <c:pt idx="412">
                  <c:v>1.391E+17</c:v>
                </c:pt>
                <c:pt idx="413">
                  <c:v>1.24E+17</c:v>
                </c:pt>
                <c:pt idx="414">
                  <c:v>1.238E+17</c:v>
                </c:pt>
                <c:pt idx="415">
                  <c:v>1.392E+17</c:v>
                </c:pt>
                <c:pt idx="416">
                  <c:v>1.384E+17</c:v>
                </c:pt>
                <c:pt idx="417">
                  <c:v>1.385E+17</c:v>
                </c:pt>
                <c:pt idx="418">
                  <c:v>1.388E+17</c:v>
                </c:pt>
                <c:pt idx="419">
                  <c:v>1.388E+17</c:v>
                </c:pt>
                <c:pt idx="420">
                  <c:v>1.387E+17</c:v>
                </c:pt>
                <c:pt idx="421">
                  <c:v>1.376E+17</c:v>
                </c:pt>
                <c:pt idx="422">
                  <c:v>1.397E+17</c:v>
                </c:pt>
                <c:pt idx="423">
                  <c:v>1.385E+17</c:v>
                </c:pt>
                <c:pt idx="424">
                  <c:v>1.376E+17</c:v>
                </c:pt>
                <c:pt idx="425">
                  <c:v>1.392E+17</c:v>
                </c:pt>
                <c:pt idx="426">
                  <c:v>1.387E+17</c:v>
                </c:pt>
                <c:pt idx="427">
                  <c:v>1.382E+17</c:v>
                </c:pt>
                <c:pt idx="428">
                  <c:v>1.39E+17</c:v>
                </c:pt>
                <c:pt idx="429">
                  <c:v>1.391E+17</c:v>
                </c:pt>
                <c:pt idx="430">
                  <c:v>1.388E+17</c:v>
                </c:pt>
                <c:pt idx="431">
                  <c:v>1.392E+17</c:v>
                </c:pt>
                <c:pt idx="432">
                  <c:v>1.396E+17</c:v>
                </c:pt>
                <c:pt idx="433">
                  <c:v>1.392E+17</c:v>
                </c:pt>
                <c:pt idx="434">
                  <c:v>1.395E+17</c:v>
                </c:pt>
                <c:pt idx="435">
                  <c:v>1.395E+17</c:v>
                </c:pt>
                <c:pt idx="436">
                  <c:v>1.393E+17</c:v>
                </c:pt>
                <c:pt idx="437">
                  <c:v>1.393E+17</c:v>
                </c:pt>
                <c:pt idx="438">
                  <c:v>1.394E+17</c:v>
                </c:pt>
                <c:pt idx="439">
                  <c:v>1.396E+17</c:v>
                </c:pt>
                <c:pt idx="440">
                  <c:v>1.396E+17</c:v>
                </c:pt>
                <c:pt idx="441">
                  <c:v>1.365E+17</c:v>
                </c:pt>
                <c:pt idx="442">
                  <c:v>1.394E+17</c:v>
                </c:pt>
                <c:pt idx="443">
                  <c:v>1.395E+17</c:v>
                </c:pt>
                <c:pt idx="444">
                  <c:v>1.389E+17</c:v>
                </c:pt>
                <c:pt idx="445">
                  <c:v>1.395E+17</c:v>
                </c:pt>
                <c:pt idx="446">
                  <c:v>1.395E+17</c:v>
                </c:pt>
                <c:pt idx="447">
                  <c:v>1.386E+17</c:v>
                </c:pt>
                <c:pt idx="448">
                  <c:v>1.391E+17</c:v>
                </c:pt>
                <c:pt idx="449">
                  <c:v>1.397E+17</c:v>
                </c:pt>
                <c:pt idx="450">
                  <c:v>1.383E+17</c:v>
                </c:pt>
                <c:pt idx="451">
                  <c:v>1.375E+17</c:v>
                </c:pt>
                <c:pt idx="452">
                  <c:v>1.393E+17</c:v>
                </c:pt>
                <c:pt idx="453">
                  <c:v>1.378E+17</c:v>
                </c:pt>
                <c:pt idx="454">
                  <c:v>1.381E+17</c:v>
                </c:pt>
                <c:pt idx="455">
                  <c:v>1.394E+17</c:v>
                </c:pt>
                <c:pt idx="456">
                  <c:v>1.39E+17</c:v>
                </c:pt>
                <c:pt idx="457">
                  <c:v>1.386E+17</c:v>
                </c:pt>
                <c:pt idx="458">
                  <c:v>1.388E+17</c:v>
                </c:pt>
                <c:pt idx="459">
                  <c:v>1.39E+17</c:v>
                </c:pt>
                <c:pt idx="460">
                  <c:v>1.39E+17</c:v>
                </c:pt>
                <c:pt idx="461">
                  <c:v>1.387E+17</c:v>
                </c:pt>
                <c:pt idx="462">
                  <c:v>1.396E+17</c:v>
                </c:pt>
                <c:pt idx="463">
                  <c:v>1.385E+17</c:v>
                </c:pt>
                <c:pt idx="464">
                  <c:v>1.385E+17</c:v>
                </c:pt>
                <c:pt idx="465">
                  <c:v>1.395E+17</c:v>
                </c:pt>
                <c:pt idx="466">
                  <c:v>1.389E+17</c:v>
                </c:pt>
                <c:pt idx="467">
                  <c:v>1.386E+17</c:v>
                </c:pt>
                <c:pt idx="468">
                  <c:v>1.383E+17</c:v>
                </c:pt>
                <c:pt idx="469">
                  <c:v>1.389E+17</c:v>
                </c:pt>
                <c:pt idx="470">
                  <c:v>1.385E+17</c:v>
                </c:pt>
                <c:pt idx="471">
                  <c:v>1.389E+17</c:v>
                </c:pt>
                <c:pt idx="472">
                  <c:v>1.391E+17</c:v>
                </c:pt>
                <c:pt idx="473">
                  <c:v>1.378E+17</c:v>
                </c:pt>
                <c:pt idx="474">
                  <c:v>1.386E+17</c:v>
                </c:pt>
                <c:pt idx="475">
                  <c:v>1.392E+17</c:v>
                </c:pt>
                <c:pt idx="476">
                  <c:v>1.384E+17</c:v>
                </c:pt>
                <c:pt idx="477">
                  <c:v>1.385E+17</c:v>
                </c:pt>
                <c:pt idx="478">
                  <c:v>1.388E+17</c:v>
                </c:pt>
                <c:pt idx="479">
                  <c:v>1.377E+17</c:v>
                </c:pt>
                <c:pt idx="480">
                  <c:v>1.372E+17</c:v>
                </c:pt>
                <c:pt idx="481">
                  <c:v>3.94E+16</c:v>
                </c:pt>
                <c:pt idx="482">
                  <c:v>6.522E+16</c:v>
                </c:pt>
                <c:pt idx="483">
                  <c:v>1.347E+17</c:v>
                </c:pt>
                <c:pt idx="484">
                  <c:v>1.336E+17</c:v>
                </c:pt>
                <c:pt idx="485">
                  <c:v>1.335E+17</c:v>
                </c:pt>
                <c:pt idx="486">
                  <c:v>1.323E+17</c:v>
                </c:pt>
                <c:pt idx="487">
                  <c:v>1.334E+17</c:v>
                </c:pt>
                <c:pt idx="488">
                  <c:v>1.341E+17</c:v>
                </c:pt>
                <c:pt idx="489">
                  <c:v>1.342E+17</c:v>
                </c:pt>
                <c:pt idx="490">
                  <c:v>1.342E+17</c:v>
                </c:pt>
                <c:pt idx="491">
                  <c:v>1.351E+17</c:v>
                </c:pt>
                <c:pt idx="492">
                  <c:v>1.35E+17</c:v>
                </c:pt>
                <c:pt idx="493">
                  <c:v>1.35E+17</c:v>
                </c:pt>
                <c:pt idx="494">
                  <c:v>1.359E+17</c:v>
                </c:pt>
                <c:pt idx="495">
                  <c:v>1.362E+17</c:v>
                </c:pt>
                <c:pt idx="496">
                  <c:v>1.355E+17</c:v>
                </c:pt>
                <c:pt idx="497">
                  <c:v>1.359E+17</c:v>
                </c:pt>
                <c:pt idx="498">
                  <c:v>1.361E+17</c:v>
                </c:pt>
                <c:pt idx="499">
                  <c:v>1.362E+17</c:v>
                </c:pt>
                <c:pt idx="500">
                  <c:v>1.363E+17</c:v>
                </c:pt>
                <c:pt idx="501">
                  <c:v>1.372E+17</c:v>
                </c:pt>
                <c:pt idx="502">
                  <c:v>1.37E+17</c:v>
                </c:pt>
                <c:pt idx="503">
                  <c:v>1.368E+17</c:v>
                </c:pt>
                <c:pt idx="504">
                  <c:v>1.374E+17</c:v>
                </c:pt>
                <c:pt idx="505">
                  <c:v>1.375E+17</c:v>
                </c:pt>
                <c:pt idx="506">
                  <c:v>1.373E+17</c:v>
                </c:pt>
                <c:pt idx="507">
                  <c:v>1.375E+17</c:v>
                </c:pt>
                <c:pt idx="508">
                  <c:v>1.374E+17</c:v>
                </c:pt>
                <c:pt idx="509">
                  <c:v>1.372E+17</c:v>
                </c:pt>
                <c:pt idx="510">
                  <c:v>1.375E+17</c:v>
                </c:pt>
                <c:pt idx="511">
                  <c:v>9.994E+16</c:v>
                </c:pt>
                <c:pt idx="512">
                  <c:v>1.169E+17</c:v>
                </c:pt>
                <c:pt idx="513">
                  <c:v>1.375E+17</c:v>
                </c:pt>
                <c:pt idx="514">
                  <c:v>1.381E+17</c:v>
                </c:pt>
                <c:pt idx="515">
                  <c:v>1.379E+17</c:v>
                </c:pt>
                <c:pt idx="516">
                  <c:v>1.37E+17</c:v>
                </c:pt>
                <c:pt idx="517">
                  <c:v>1.381E+17</c:v>
                </c:pt>
                <c:pt idx="518">
                  <c:v>1.383E+17</c:v>
                </c:pt>
                <c:pt idx="519">
                  <c:v>1.373E+17</c:v>
                </c:pt>
                <c:pt idx="520">
                  <c:v>1.377E+17</c:v>
                </c:pt>
                <c:pt idx="521">
                  <c:v>1.386E+17</c:v>
                </c:pt>
                <c:pt idx="522">
                  <c:v>1.379E+17</c:v>
                </c:pt>
                <c:pt idx="523">
                  <c:v>1.375E+17</c:v>
                </c:pt>
                <c:pt idx="524">
                  <c:v>1.388E+17</c:v>
                </c:pt>
                <c:pt idx="525">
                  <c:v>1.381E+17</c:v>
                </c:pt>
                <c:pt idx="526">
                  <c:v>2.484E+16</c:v>
                </c:pt>
                <c:pt idx="527">
                  <c:v>944100000000000</c:v>
                </c:pt>
                <c:pt idx="528">
                  <c:v>4.236E+16</c:v>
                </c:pt>
                <c:pt idx="529">
                  <c:v>8.767E+16</c:v>
                </c:pt>
                <c:pt idx="530">
                  <c:v>1.372E+17</c:v>
                </c:pt>
                <c:pt idx="531">
                  <c:v>1.373E+17</c:v>
                </c:pt>
                <c:pt idx="532">
                  <c:v>1.372E+17</c:v>
                </c:pt>
                <c:pt idx="533">
                  <c:v>1.372E+17</c:v>
                </c:pt>
                <c:pt idx="534">
                  <c:v>1.377E+17</c:v>
                </c:pt>
                <c:pt idx="535">
                  <c:v>1.372E+17</c:v>
                </c:pt>
                <c:pt idx="536">
                  <c:v>1.372E+17</c:v>
                </c:pt>
                <c:pt idx="537">
                  <c:v>9.581E+16</c:v>
                </c:pt>
                <c:pt idx="538">
                  <c:v>1.372E+17</c:v>
                </c:pt>
                <c:pt idx="539">
                  <c:v>1.372E+17</c:v>
                </c:pt>
                <c:pt idx="540">
                  <c:v>1.385E+17</c:v>
                </c:pt>
                <c:pt idx="541">
                  <c:v>1.378E+17</c:v>
                </c:pt>
                <c:pt idx="542">
                  <c:v>1.369E+17</c:v>
                </c:pt>
                <c:pt idx="543">
                  <c:v>1.384E+17</c:v>
                </c:pt>
                <c:pt idx="544">
                  <c:v>1.376E+17</c:v>
                </c:pt>
                <c:pt idx="545">
                  <c:v>1.372E+17</c:v>
                </c:pt>
                <c:pt idx="546">
                  <c:v>1.376E+17</c:v>
                </c:pt>
                <c:pt idx="547">
                  <c:v>1.378E+17</c:v>
                </c:pt>
                <c:pt idx="548">
                  <c:v>1.37E+17</c:v>
                </c:pt>
                <c:pt idx="549">
                  <c:v>1.377E+17</c:v>
                </c:pt>
                <c:pt idx="550">
                  <c:v>1.384E+17</c:v>
                </c:pt>
                <c:pt idx="551">
                  <c:v>1.451E+17</c:v>
                </c:pt>
                <c:pt idx="552">
                  <c:v>1.444E+17</c:v>
                </c:pt>
                <c:pt idx="553">
                  <c:v>1.448E+17</c:v>
                </c:pt>
                <c:pt idx="554">
                  <c:v>1.452E+17</c:v>
                </c:pt>
                <c:pt idx="555">
                  <c:v>1.44E+17</c:v>
                </c:pt>
                <c:pt idx="556">
                  <c:v>1.45E+17</c:v>
                </c:pt>
                <c:pt idx="557">
                  <c:v>1.448E+17</c:v>
                </c:pt>
                <c:pt idx="558">
                  <c:v>1.448E+17</c:v>
                </c:pt>
                <c:pt idx="559">
                  <c:v>1.444E+17</c:v>
                </c:pt>
                <c:pt idx="560">
                  <c:v>1.439E+17</c:v>
                </c:pt>
                <c:pt idx="561">
                  <c:v>1.452E+17</c:v>
                </c:pt>
                <c:pt idx="562">
                  <c:v>1.338E+17</c:v>
                </c:pt>
                <c:pt idx="563">
                  <c:v>1.372E+17</c:v>
                </c:pt>
                <c:pt idx="564">
                  <c:v>1.38E+17</c:v>
                </c:pt>
                <c:pt idx="565">
                  <c:v>1.372E+17</c:v>
                </c:pt>
                <c:pt idx="566">
                  <c:v>1.379E+17</c:v>
                </c:pt>
                <c:pt idx="567">
                  <c:v>1.384E+17</c:v>
                </c:pt>
                <c:pt idx="568">
                  <c:v>1.37E+17</c:v>
                </c:pt>
                <c:pt idx="569">
                  <c:v>1.378E+17</c:v>
                </c:pt>
                <c:pt idx="570">
                  <c:v>1.377E+17</c:v>
                </c:pt>
                <c:pt idx="571">
                  <c:v>1.372E+17</c:v>
                </c:pt>
                <c:pt idx="572">
                  <c:v>1.371E+17</c:v>
                </c:pt>
                <c:pt idx="573">
                  <c:v>1.293E+17</c:v>
                </c:pt>
                <c:pt idx="574">
                  <c:v>1.381E+17</c:v>
                </c:pt>
                <c:pt idx="575">
                  <c:v>1.384E+17</c:v>
                </c:pt>
                <c:pt idx="576">
                  <c:v>1.382E+17</c:v>
                </c:pt>
                <c:pt idx="577">
                  <c:v>1.382E+17</c:v>
                </c:pt>
                <c:pt idx="578">
                  <c:v>1.378E+17</c:v>
                </c:pt>
                <c:pt idx="579">
                  <c:v>1.382E+17</c:v>
                </c:pt>
                <c:pt idx="580">
                  <c:v>1.383E+17</c:v>
                </c:pt>
                <c:pt idx="581">
                  <c:v>1.383E+17</c:v>
                </c:pt>
                <c:pt idx="582">
                  <c:v>1.374E+17</c:v>
                </c:pt>
                <c:pt idx="583">
                  <c:v>1.38E+17</c:v>
                </c:pt>
                <c:pt idx="584">
                  <c:v>1.385E+17</c:v>
                </c:pt>
                <c:pt idx="585">
                  <c:v>1.384E+17</c:v>
                </c:pt>
                <c:pt idx="586">
                  <c:v>1.377E+17</c:v>
                </c:pt>
                <c:pt idx="587">
                  <c:v>1.383E+17</c:v>
                </c:pt>
                <c:pt idx="588">
                  <c:v>1.378E+17</c:v>
                </c:pt>
                <c:pt idx="589">
                  <c:v>1.373E+17</c:v>
                </c:pt>
                <c:pt idx="590">
                  <c:v>1.383E+17</c:v>
                </c:pt>
                <c:pt idx="591">
                  <c:v>1.379E+17</c:v>
                </c:pt>
                <c:pt idx="592">
                  <c:v>1.374E+17</c:v>
                </c:pt>
                <c:pt idx="593">
                  <c:v>1.37E+17</c:v>
                </c:pt>
                <c:pt idx="594">
                  <c:v>1.38E+17</c:v>
                </c:pt>
                <c:pt idx="595">
                  <c:v>1.368E+17</c:v>
                </c:pt>
                <c:pt idx="596">
                  <c:v>1.373E+17</c:v>
                </c:pt>
                <c:pt idx="597">
                  <c:v>1.382E+17</c:v>
                </c:pt>
                <c:pt idx="598">
                  <c:v>1.379E+17</c:v>
                </c:pt>
                <c:pt idx="599">
                  <c:v>1.372E+17</c:v>
                </c:pt>
                <c:pt idx="600">
                  <c:v>1.381E+17</c:v>
                </c:pt>
                <c:pt idx="601">
                  <c:v>1.379E+17</c:v>
                </c:pt>
                <c:pt idx="602">
                  <c:v>1.376E+17</c:v>
                </c:pt>
                <c:pt idx="603">
                  <c:v>1.379E+17</c:v>
                </c:pt>
                <c:pt idx="604">
                  <c:v>1.381E+17</c:v>
                </c:pt>
                <c:pt idx="605">
                  <c:v>1.369E+17</c:v>
                </c:pt>
                <c:pt idx="606">
                  <c:v>1.37E+17</c:v>
                </c:pt>
                <c:pt idx="607">
                  <c:v>1.377E+17</c:v>
                </c:pt>
                <c:pt idx="608">
                  <c:v>1.372E+17</c:v>
                </c:pt>
                <c:pt idx="609">
                  <c:v>1.372E+17</c:v>
                </c:pt>
                <c:pt idx="610">
                  <c:v>1.378E+17</c:v>
                </c:pt>
                <c:pt idx="611">
                  <c:v>1.377E+17</c:v>
                </c:pt>
                <c:pt idx="612">
                  <c:v>1.372E+17</c:v>
                </c:pt>
                <c:pt idx="613">
                  <c:v>1.259E+17</c:v>
                </c:pt>
                <c:pt idx="614">
                  <c:v>1.457E+17</c:v>
                </c:pt>
                <c:pt idx="615">
                  <c:v>1.462E+17</c:v>
                </c:pt>
                <c:pt idx="616">
                  <c:v>1.462E+17</c:v>
                </c:pt>
                <c:pt idx="617">
                  <c:v>2.859E+16</c:v>
                </c:pt>
                <c:pt idx="618">
                  <c:v>1.381E+17</c:v>
                </c:pt>
                <c:pt idx="619">
                  <c:v>1.459E+17</c:v>
                </c:pt>
                <c:pt idx="620">
                  <c:v>1.458E+17</c:v>
                </c:pt>
                <c:pt idx="621">
                  <c:v>1.446E+17</c:v>
                </c:pt>
                <c:pt idx="622">
                  <c:v>1.466E+17</c:v>
                </c:pt>
                <c:pt idx="623">
                  <c:v>8.339E+16</c:v>
                </c:pt>
                <c:pt idx="624">
                  <c:v>1.453E+17</c:v>
                </c:pt>
                <c:pt idx="625">
                  <c:v>1.466E+17</c:v>
                </c:pt>
                <c:pt idx="626">
                  <c:v>1.462E+17</c:v>
                </c:pt>
                <c:pt idx="627">
                  <c:v>1.459E+17</c:v>
                </c:pt>
                <c:pt idx="628">
                  <c:v>1.464E+17</c:v>
                </c:pt>
                <c:pt idx="629">
                  <c:v>1.464E+17</c:v>
                </c:pt>
                <c:pt idx="630">
                  <c:v>1.454E+17</c:v>
                </c:pt>
                <c:pt idx="631">
                  <c:v>1.462E+17</c:v>
                </c:pt>
                <c:pt idx="632">
                  <c:v>1.461E+17</c:v>
                </c:pt>
                <c:pt idx="633">
                  <c:v>1.453E+17</c:v>
                </c:pt>
                <c:pt idx="634">
                  <c:v>1.459E+17</c:v>
                </c:pt>
                <c:pt idx="635">
                  <c:v>1.464E+17</c:v>
                </c:pt>
                <c:pt idx="636">
                  <c:v>1.458E+17</c:v>
                </c:pt>
                <c:pt idx="637">
                  <c:v>1.459E+17</c:v>
                </c:pt>
                <c:pt idx="638">
                  <c:v>1.456E+17</c:v>
                </c:pt>
                <c:pt idx="639">
                  <c:v>1.459E+17</c:v>
                </c:pt>
                <c:pt idx="640">
                  <c:v>1.195E+17</c:v>
                </c:pt>
                <c:pt idx="641">
                  <c:v>1.459E+17</c:v>
                </c:pt>
                <c:pt idx="642">
                  <c:v>1.463E+17</c:v>
                </c:pt>
                <c:pt idx="643">
                  <c:v>1.455E+17</c:v>
                </c:pt>
                <c:pt idx="644">
                  <c:v>1.455E+17</c:v>
                </c:pt>
                <c:pt idx="645">
                  <c:v>1.463E+17</c:v>
                </c:pt>
                <c:pt idx="646">
                  <c:v>1.454E+17</c:v>
                </c:pt>
                <c:pt idx="647">
                  <c:v>1.457E+17</c:v>
                </c:pt>
                <c:pt idx="648">
                  <c:v>1.462E+17</c:v>
                </c:pt>
                <c:pt idx="649">
                  <c:v>1.458E+17</c:v>
                </c:pt>
                <c:pt idx="650">
                  <c:v>1.454E+17</c:v>
                </c:pt>
                <c:pt idx="651">
                  <c:v>1.457E+17</c:v>
                </c:pt>
                <c:pt idx="652">
                  <c:v>1.448E+17</c:v>
                </c:pt>
                <c:pt idx="653">
                  <c:v>1.455E+17</c:v>
                </c:pt>
                <c:pt idx="654">
                  <c:v>1.46E+17</c:v>
                </c:pt>
                <c:pt idx="655">
                  <c:v>1.404E+17</c:v>
                </c:pt>
                <c:pt idx="656">
                  <c:v>1.537E+17</c:v>
                </c:pt>
                <c:pt idx="657">
                  <c:v>1.523E+17</c:v>
                </c:pt>
                <c:pt idx="658">
                  <c:v>1.537E+17</c:v>
                </c:pt>
                <c:pt idx="659">
                  <c:v>1.532E+17</c:v>
                </c:pt>
                <c:pt idx="660">
                  <c:v>1.527E+17</c:v>
                </c:pt>
                <c:pt idx="661">
                  <c:v>1.534E+17</c:v>
                </c:pt>
                <c:pt idx="662">
                  <c:v>1.528E+17</c:v>
                </c:pt>
                <c:pt idx="663">
                  <c:v>1.534E+17</c:v>
                </c:pt>
                <c:pt idx="664">
                  <c:v>1.535E+17</c:v>
                </c:pt>
                <c:pt idx="665">
                  <c:v>1.533E+17</c:v>
                </c:pt>
                <c:pt idx="666">
                  <c:v>1.529E+17</c:v>
                </c:pt>
                <c:pt idx="667">
                  <c:v>1.535E+17</c:v>
                </c:pt>
                <c:pt idx="668">
                  <c:v>1.536E+17</c:v>
                </c:pt>
                <c:pt idx="669">
                  <c:v>1.538E+17</c:v>
                </c:pt>
                <c:pt idx="670">
                  <c:v>1.534E+17</c:v>
                </c:pt>
                <c:pt idx="671">
                  <c:v>1.536E+17</c:v>
                </c:pt>
                <c:pt idx="672">
                  <c:v>1.529E+17</c:v>
                </c:pt>
                <c:pt idx="673">
                  <c:v>1.536E+17</c:v>
                </c:pt>
                <c:pt idx="674">
                  <c:v>1.53E+17</c:v>
                </c:pt>
                <c:pt idx="675">
                  <c:v>1.529E+17</c:v>
                </c:pt>
                <c:pt idx="676">
                  <c:v>1.533E+17</c:v>
                </c:pt>
                <c:pt idx="677">
                  <c:v>1.536E+17</c:v>
                </c:pt>
                <c:pt idx="678">
                  <c:v>1.532E+17</c:v>
                </c:pt>
                <c:pt idx="679">
                  <c:v>1.525E+17</c:v>
                </c:pt>
                <c:pt idx="680">
                  <c:v>1.534E+17</c:v>
                </c:pt>
                <c:pt idx="681">
                  <c:v>1.533E+17</c:v>
                </c:pt>
                <c:pt idx="682">
                  <c:v>1.536E+17</c:v>
                </c:pt>
                <c:pt idx="683">
                  <c:v>1.535E+17</c:v>
                </c:pt>
                <c:pt idx="684">
                  <c:v>1.521E+17</c:v>
                </c:pt>
                <c:pt idx="685">
                  <c:v>1.534E+17</c:v>
                </c:pt>
                <c:pt idx="686">
                  <c:v>1.535E+17</c:v>
                </c:pt>
                <c:pt idx="687">
                  <c:v>1.142E+17</c:v>
                </c:pt>
                <c:pt idx="688">
                  <c:v>1.067E+17</c:v>
                </c:pt>
                <c:pt idx="689">
                  <c:v>1.53E+17</c:v>
                </c:pt>
                <c:pt idx="690">
                  <c:v>1.535E+17</c:v>
                </c:pt>
                <c:pt idx="691">
                  <c:v>1.533E+17</c:v>
                </c:pt>
                <c:pt idx="692">
                  <c:v>1.532E+17</c:v>
                </c:pt>
                <c:pt idx="693">
                  <c:v>1.531E+17</c:v>
                </c:pt>
                <c:pt idx="694">
                  <c:v>1.53E+17</c:v>
                </c:pt>
                <c:pt idx="695">
                  <c:v>1.53E+17</c:v>
                </c:pt>
                <c:pt idx="696">
                  <c:v>1.532E+17</c:v>
                </c:pt>
                <c:pt idx="697">
                  <c:v>1.537E+17</c:v>
                </c:pt>
                <c:pt idx="698">
                  <c:v>1.531E+17</c:v>
                </c:pt>
                <c:pt idx="699">
                  <c:v>1.534E+17</c:v>
                </c:pt>
                <c:pt idx="700">
                  <c:v>1.529E+17</c:v>
                </c:pt>
                <c:pt idx="701">
                  <c:v>1.535E+17</c:v>
                </c:pt>
                <c:pt idx="702">
                  <c:v>1.542E+17</c:v>
                </c:pt>
                <c:pt idx="703">
                  <c:v>1.537E+17</c:v>
                </c:pt>
                <c:pt idx="704">
                  <c:v>1.482E+17</c:v>
                </c:pt>
                <c:pt idx="705">
                  <c:v>1.54E+17</c:v>
                </c:pt>
                <c:pt idx="706">
                  <c:v>1.539E+17</c:v>
                </c:pt>
                <c:pt idx="707">
                  <c:v>1.535E+17</c:v>
                </c:pt>
                <c:pt idx="708">
                  <c:v>1.54E+17</c:v>
                </c:pt>
                <c:pt idx="709">
                  <c:v>1.13E+17</c:v>
                </c:pt>
                <c:pt idx="710">
                  <c:v>1.539E+17</c:v>
                </c:pt>
                <c:pt idx="711">
                  <c:v>1.536E+17</c:v>
                </c:pt>
                <c:pt idx="712">
                  <c:v>1.538E+17</c:v>
                </c:pt>
                <c:pt idx="713">
                  <c:v>1.539E+17</c:v>
                </c:pt>
                <c:pt idx="714">
                  <c:v>1.538E+17</c:v>
                </c:pt>
                <c:pt idx="715">
                  <c:v>1.535E+17</c:v>
                </c:pt>
                <c:pt idx="716">
                  <c:v>1.536E+17</c:v>
                </c:pt>
                <c:pt idx="717">
                  <c:v>1.536E+17</c:v>
                </c:pt>
                <c:pt idx="718">
                  <c:v>1.531E+17</c:v>
                </c:pt>
                <c:pt idx="719">
                  <c:v>1.533E+17</c:v>
                </c:pt>
                <c:pt idx="720">
                  <c:v>1.536E+17</c:v>
                </c:pt>
                <c:pt idx="721">
                  <c:v>1.533E+17</c:v>
                </c:pt>
                <c:pt idx="722">
                  <c:v>7.56E+16</c:v>
                </c:pt>
                <c:pt idx="723">
                  <c:v>1.531E+17</c:v>
                </c:pt>
                <c:pt idx="724">
                  <c:v>1.534E+17</c:v>
                </c:pt>
                <c:pt idx="725">
                  <c:v>1.532E+17</c:v>
                </c:pt>
                <c:pt idx="726">
                  <c:v>1.535E+17</c:v>
                </c:pt>
                <c:pt idx="727">
                  <c:v>1.536E+17</c:v>
                </c:pt>
                <c:pt idx="728">
                  <c:v>1.537E+17</c:v>
                </c:pt>
                <c:pt idx="729">
                  <c:v>1.537E+17</c:v>
                </c:pt>
                <c:pt idx="730">
                  <c:v>1.229E+17</c:v>
                </c:pt>
                <c:pt idx="731">
                  <c:v>1.059E+17</c:v>
                </c:pt>
                <c:pt idx="732">
                  <c:v>1.539E+17</c:v>
                </c:pt>
                <c:pt idx="733">
                  <c:v>1.527E+17</c:v>
                </c:pt>
                <c:pt idx="734">
                  <c:v>1.53E+17</c:v>
                </c:pt>
                <c:pt idx="735">
                  <c:v>1.533E+17</c:v>
                </c:pt>
                <c:pt idx="736">
                  <c:v>1.531E+17</c:v>
                </c:pt>
                <c:pt idx="737">
                  <c:v>1.536E+17</c:v>
                </c:pt>
                <c:pt idx="738">
                  <c:v>1.53E+17</c:v>
                </c:pt>
                <c:pt idx="739">
                  <c:v>1.534E+17</c:v>
                </c:pt>
                <c:pt idx="740">
                  <c:v>1.535E+17</c:v>
                </c:pt>
                <c:pt idx="741">
                  <c:v>1.534E+17</c:v>
                </c:pt>
                <c:pt idx="742">
                  <c:v>1.536E+17</c:v>
                </c:pt>
                <c:pt idx="743">
                  <c:v>1.539E+17</c:v>
                </c:pt>
                <c:pt idx="744">
                  <c:v>1.53E+17</c:v>
                </c:pt>
                <c:pt idx="745">
                  <c:v>1.535E+17</c:v>
                </c:pt>
                <c:pt idx="746">
                  <c:v>1.523E+17</c:v>
                </c:pt>
                <c:pt idx="747">
                  <c:v>1.535E+17</c:v>
                </c:pt>
                <c:pt idx="748">
                  <c:v>1.53E+17</c:v>
                </c:pt>
                <c:pt idx="749">
                  <c:v>1.536E+17</c:v>
                </c:pt>
                <c:pt idx="750">
                  <c:v>1.538E+17</c:v>
                </c:pt>
                <c:pt idx="751">
                  <c:v>1.535E+17</c:v>
                </c:pt>
                <c:pt idx="752">
                  <c:v>1.535E+17</c:v>
                </c:pt>
                <c:pt idx="753">
                  <c:v>1.537E+17</c:v>
                </c:pt>
                <c:pt idx="754">
                  <c:v>1.529E+17</c:v>
                </c:pt>
                <c:pt idx="755">
                  <c:v>1.535E+17</c:v>
                </c:pt>
                <c:pt idx="756">
                  <c:v>1.526E+17</c:v>
                </c:pt>
                <c:pt idx="757">
                  <c:v>1.536E+17</c:v>
                </c:pt>
                <c:pt idx="758">
                  <c:v>1.534E+17</c:v>
                </c:pt>
                <c:pt idx="759">
                  <c:v>1.526E+17</c:v>
                </c:pt>
                <c:pt idx="760">
                  <c:v>1.533E+17</c:v>
                </c:pt>
                <c:pt idx="761">
                  <c:v>1.52E+17</c:v>
                </c:pt>
                <c:pt idx="762">
                  <c:v>1.532E+17</c:v>
                </c:pt>
                <c:pt idx="763">
                  <c:v>1.529E+17</c:v>
                </c:pt>
                <c:pt idx="764">
                  <c:v>1.534E+17</c:v>
                </c:pt>
                <c:pt idx="765">
                  <c:v>3.016E+16</c:v>
                </c:pt>
                <c:pt idx="766">
                  <c:v>2747000000000000</c:v>
                </c:pt>
                <c:pt idx="767">
                  <c:v>1.536E+17</c:v>
                </c:pt>
                <c:pt idx="768">
                  <c:v>1.535E+17</c:v>
                </c:pt>
                <c:pt idx="769">
                  <c:v>1.534E+17</c:v>
                </c:pt>
                <c:pt idx="770">
                  <c:v>1.54E+17</c:v>
                </c:pt>
                <c:pt idx="771">
                  <c:v>1.534E+17</c:v>
                </c:pt>
                <c:pt idx="772">
                  <c:v>1.537E+17</c:v>
                </c:pt>
                <c:pt idx="773">
                  <c:v>1.534E+17</c:v>
                </c:pt>
                <c:pt idx="774">
                  <c:v>1.534E+17</c:v>
                </c:pt>
                <c:pt idx="775">
                  <c:v>1.535E+17</c:v>
                </c:pt>
                <c:pt idx="776">
                  <c:v>1.002E+17</c:v>
                </c:pt>
                <c:pt idx="777">
                  <c:v>1.536E+17</c:v>
                </c:pt>
                <c:pt idx="778">
                  <c:v>1.536E+17</c:v>
                </c:pt>
                <c:pt idx="779">
                  <c:v>1.379E+17</c:v>
                </c:pt>
                <c:pt idx="780">
                  <c:v>1.44E+17</c:v>
                </c:pt>
                <c:pt idx="781">
                  <c:v>1.45E+17</c:v>
                </c:pt>
                <c:pt idx="782">
                  <c:v>1.454E+17</c:v>
                </c:pt>
                <c:pt idx="783">
                  <c:v>1.449E+17</c:v>
                </c:pt>
                <c:pt idx="784">
                  <c:v>1.444E+17</c:v>
                </c:pt>
                <c:pt idx="785">
                  <c:v>1.455E+17</c:v>
                </c:pt>
                <c:pt idx="786">
                  <c:v>1.455E+17</c:v>
                </c:pt>
                <c:pt idx="787">
                  <c:v>1.445E+17</c:v>
                </c:pt>
                <c:pt idx="788">
                  <c:v>1.448E+17</c:v>
                </c:pt>
                <c:pt idx="789">
                  <c:v>1.451E+17</c:v>
                </c:pt>
                <c:pt idx="790">
                  <c:v>1.449E+17</c:v>
                </c:pt>
                <c:pt idx="791">
                  <c:v>1.449E+17</c:v>
                </c:pt>
                <c:pt idx="792">
                  <c:v>1.451E+17</c:v>
                </c:pt>
                <c:pt idx="793">
                  <c:v>1.449E+17</c:v>
                </c:pt>
                <c:pt idx="794">
                  <c:v>1.454E+17</c:v>
                </c:pt>
                <c:pt idx="795">
                  <c:v>1.445E+17</c:v>
                </c:pt>
                <c:pt idx="796">
                  <c:v>1.454E+17</c:v>
                </c:pt>
                <c:pt idx="797">
                  <c:v>1.453E+17</c:v>
                </c:pt>
                <c:pt idx="798">
                  <c:v>1.447E+17</c:v>
                </c:pt>
                <c:pt idx="799">
                  <c:v>1.445E+17</c:v>
                </c:pt>
                <c:pt idx="800">
                  <c:v>1.451E+17</c:v>
                </c:pt>
                <c:pt idx="801">
                  <c:v>1.447E+17</c:v>
                </c:pt>
                <c:pt idx="802">
                  <c:v>1.449E+17</c:v>
                </c:pt>
                <c:pt idx="803">
                  <c:v>1.447E+17</c:v>
                </c:pt>
                <c:pt idx="804">
                  <c:v>1.441E+17</c:v>
                </c:pt>
                <c:pt idx="805">
                  <c:v>1.45E+17</c:v>
                </c:pt>
                <c:pt idx="806">
                  <c:v>1.456E+17</c:v>
                </c:pt>
                <c:pt idx="807">
                  <c:v>1.448E+17</c:v>
                </c:pt>
                <c:pt idx="808">
                  <c:v>1.455E+17</c:v>
                </c:pt>
                <c:pt idx="809">
                  <c:v>1.457E+17</c:v>
                </c:pt>
                <c:pt idx="810">
                  <c:v>1.447E+17</c:v>
                </c:pt>
                <c:pt idx="811">
                  <c:v>1.455E+17</c:v>
                </c:pt>
                <c:pt idx="812">
                  <c:v>1.459E+17</c:v>
                </c:pt>
                <c:pt idx="813">
                  <c:v>1.453E+17</c:v>
                </c:pt>
                <c:pt idx="814">
                  <c:v>1.456E+17</c:v>
                </c:pt>
                <c:pt idx="815">
                  <c:v>1.453E+17</c:v>
                </c:pt>
                <c:pt idx="816">
                  <c:v>1.448E+17</c:v>
                </c:pt>
                <c:pt idx="817">
                  <c:v>1.456E+17</c:v>
                </c:pt>
                <c:pt idx="818">
                  <c:v>1.451E+17</c:v>
                </c:pt>
                <c:pt idx="819">
                  <c:v>1.456E+17</c:v>
                </c:pt>
                <c:pt idx="820">
                  <c:v>1.448E+17</c:v>
                </c:pt>
                <c:pt idx="821">
                  <c:v>1.451E+17</c:v>
                </c:pt>
                <c:pt idx="822">
                  <c:v>1.447E+17</c:v>
                </c:pt>
                <c:pt idx="823">
                  <c:v>1.453E+17</c:v>
                </c:pt>
                <c:pt idx="824">
                  <c:v>1.451E+17</c:v>
                </c:pt>
                <c:pt idx="825">
                  <c:v>1.436E+17</c:v>
                </c:pt>
                <c:pt idx="826">
                  <c:v>1.449E+17</c:v>
                </c:pt>
                <c:pt idx="827">
                  <c:v>1.45E+17</c:v>
                </c:pt>
                <c:pt idx="828">
                  <c:v>1.448E+17</c:v>
                </c:pt>
                <c:pt idx="829">
                  <c:v>1.452E+17</c:v>
                </c:pt>
                <c:pt idx="830">
                  <c:v>1.453E+17</c:v>
                </c:pt>
                <c:pt idx="831">
                  <c:v>1.456E+17</c:v>
                </c:pt>
                <c:pt idx="832">
                  <c:v>1.452E+17</c:v>
                </c:pt>
                <c:pt idx="833">
                  <c:v>1.452E+17</c:v>
                </c:pt>
                <c:pt idx="834">
                  <c:v>1.455E+17</c:v>
                </c:pt>
                <c:pt idx="835">
                  <c:v>4.718E+16</c:v>
                </c:pt>
                <c:pt idx="836">
                  <c:v>1.454E+17</c:v>
                </c:pt>
                <c:pt idx="837">
                  <c:v>1.452E+17</c:v>
                </c:pt>
                <c:pt idx="838">
                  <c:v>1.447E+17</c:v>
                </c:pt>
                <c:pt idx="839">
                  <c:v>1.452E+17</c:v>
                </c:pt>
                <c:pt idx="840">
                  <c:v>1.451E+17</c:v>
                </c:pt>
                <c:pt idx="841">
                  <c:v>1.446E+17</c:v>
                </c:pt>
                <c:pt idx="842">
                  <c:v>1.448E+17</c:v>
                </c:pt>
                <c:pt idx="843">
                  <c:v>2.628E+16</c:v>
                </c:pt>
                <c:pt idx="844">
                  <c:v>625100000000000</c:v>
                </c:pt>
                <c:pt idx="845">
                  <c:v>1.066E+17</c:v>
                </c:pt>
                <c:pt idx="846">
                  <c:v>1.269E+17</c:v>
                </c:pt>
                <c:pt idx="847">
                  <c:v>1.276E+17</c:v>
                </c:pt>
                <c:pt idx="848">
                  <c:v>1.275E+17</c:v>
                </c:pt>
                <c:pt idx="849">
                  <c:v>1.272E+17</c:v>
                </c:pt>
                <c:pt idx="850">
                  <c:v>1.27E+17</c:v>
                </c:pt>
                <c:pt idx="851">
                  <c:v>1.274E+17</c:v>
                </c:pt>
                <c:pt idx="852">
                  <c:v>1.27E+17</c:v>
                </c:pt>
                <c:pt idx="853">
                  <c:v>1.27E+17</c:v>
                </c:pt>
                <c:pt idx="854">
                  <c:v>1.268E+17</c:v>
                </c:pt>
                <c:pt idx="855">
                  <c:v>1.271E+17</c:v>
                </c:pt>
                <c:pt idx="856">
                  <c:v>1.28E+17</c:v>
                </c:pt>
                <c:pt idx="857">
                  <c:v>1.279E+17</c:v>
                </c:pt>
                <c:pt idx="858">
                  <c:v>1.273E+17</c:v>
                </c:pt>
                <c:pt idx="859">
                  <c:v>1.27E+17</c:v>
                </c:pt>
                <c:pt idx="860">
                  <c:v>1.278E+17</c:v>
                </c:pt>
                <c:pt idx="861">
                  <c:v>1.276E+17</c:v>
                </c:pt>
                <c:pt idx="862">
                  <c:v>1.273E+17</c:v>
                </c:pt>
                <c:pt idx="863">
                  <c:v>1.267E+17</c:v>
                </c:pt>
                <c:pt idx="864">
                  <c:v>1.271E+17</c:v>
                </c:pt>
                <c:pt idx="865">
                  <c:v>1.275E+17</c:v>
                </c:pt>
                <c:pt idx="866">
                  <c:v>1.275E+17</c:v>
                </c:pt>
                <c:pt idx="867">
                  <c:v>1.27E+17</c:v>
                </c:pt>
                <c:pt idx="868">
                  <c:v>1.279E+17</c:v>
                </c:pt>
                <c:pt idx="869">
                  <c:v>1.272E+17</c:v>
                </c:pt>
                <c:pt idx="870">
                  <c:v>1.27E+17</c:v>
                </c:pt>
                <c:pt idx="871">
                  <c:v>1.273E+17</c:v>
                </c:pt>
                <c:pt idx="872">
                  <c:v>1.271E+17</c:v>
                </c:pt>
                <c:pt idx="873">
                  <c:v>1.271E+17</c:v>
                </c:pt>
                <c:pt idx="874">
                  <c:v>1.267E+17</c:v>
                </c:pt>
                <c:pt idx="875">
                  <c:v>1.271E+17</c:v>
                </c:pt>
                <c:pt idx="876">
                  <c:v>1.288E+17</c:v>
                </c:pt>
                <c:pt idx="877">
                  <c:v>1.278E+17</c:v>
                </c:pt>
                <c:pt idx="878">
                  <c:v>1.281E+17</c:v>
                </c:pt>
                <c:pt idx="879">
                  <c:v>1.282E+17</c:v>
                </c:pt>
                <c:pt idx="880">
                  <c:v>1.275E+17</c:v>
                </c:pt>
                <c:pt idx="881">
                  <c:v>1.279E+17</c:v>
                </c:pt>
                <c:pt idx="882">
                  <c:v>1.271E+17</c:v>
                </c:pt>
                <c:pt idx="883">
                  <c:v>1.287E+17</c:v>
                </c:pt>
                <c:pt idx="884">
                  <c:v>1.282E+17</c:v>
                </c:pt>
                <c:pt idx="885">
                  <c:v>1.286E+17</c:v>
                </c:pt>
                <c:pt idx="886">
                  <c:v>1.278E+17</c:v>
                </c:pt>
                <c:pt idx="887">
                  <c:v>1.278E+17</c:v>
                </c:pt>
                <c:pt idx="888">
                  <c:v>1.29E+17</c:v>
                </c:pt>
                <c:pt idx="889">
                  <c:v>1.288E+17</c:v>
                </c:pt>
                <c:pt idx="890">
                  <c:v>1.286E+17</c:v>
                </c:pt>
                <c:pt idx="891">
                  <c:v>1.289E+17</c:v>
                </c:pt>
                <c:pt idx="892">
                  <c:v>1.29E+17</c:v>
                </c:pt>
                <c:pt idx="893">
                  <c:v>1.286E+17</c:v>
                </c:pt>
                <c:pt idx="894">
                  <c:v>1.292E+17</c:v>
                </c:pt>
                <c:pt idx="895">
                  <c:v>1.29E+17</c:v>
                </c:pt>
                <c:pt idx="896">
                  <c:v>1.279E+17</c:v>
                </c:pt>
                <c:pt idx="897">
                  <c:v>1.286E+17</c:v>
                </c:pt>
                <c:pt idx="898">
                  <c:v>1.289E+17</c:v>
                </c:pt>
                <c:pt idx="899">
                  <c:v>1.284E+17</c:v>
                </c:pt>
                <c:pt idx="900">
                  <c:v>1.273E+17</c:v>
                </c:pt>
                <c:pt idx="901">
                  <c:v>1.279E+17</c:v>
                </c:pt>
                <c:pt idx="902">
                  <c:v>1.287E+17</c:v>
                </c:pt>
                <c:pt idx="903">
                  <c:v>1.287E+17</c:v>
                </c:pt>
                <c:pt idx="904">
                  <c:v>1.285E+17</c:v>
                </c:pt>
                <c:pt idx="905">
                  <c:v>1.278E+17</c:v>
                </c:pt>
                <c:pt idx="906">
                  <c:v>1.288E+17</c:v>
                </c:pt>
                <c:pt idx="907">
                  <c:v>1.289E+17</c:v>
                </c:pt>
                <c:pt idx="908">
                  <c:v>1.285E+17</c:v>
                </c:pt>
                <c:pt idx="909">
                  <c:v>1.278E+17</c:v>
                </c:pt>
                <c:pt idx="910">
                  <c:v>1.287E+17</c:v>
                </c:pt>
                <c:pt idx="911">
                  <c:v>1.288E+17</c:v>
                </c:pt>
                <c:pt idx="912">
                  <c:v>1.283E+17</c:v>
                </c:pt>
                <c:pt idx="913">
                  <c:v>1.285E+17</c:v>
                </c:pt>
                <c:pt idx="914">
                  <c:v>1.276E+17</c:v>
                </c:pt>
                <c:pt idx="915">
                  <c:v>1.289E+17</c:v>
                </c:pt>
                <c:pt idx="916">
                  <c:v>1.287E+17</c:v>
                </c:pt>
                <c:pt idx="917">
                  <c:v>1.288E+17</c:v>
                </c:pt>
                <c:pt idx="918">
                  <c:v>1.291E+17</c:v>
                </c:pt>
                <c:pt idx="919">
                  <c:v>1.292E+17</c:v>
                </c:pt>
                <c:pt idx="920">
                  <c:v>1.286E+17</c:v>
                </c:pt>
                <c:pt idx="921">
                  <c:v>1.282E+17</c:v>
                </c:pt>
                <c:pt idx="922">
                  <c:v>1.286E+17</c:v>
                </c:pt>
                <c:pt idx="923">
                  <c:v>1.285E+17</c:v>
                </c:pt>
                <c:pt idx="924">
                  <c:v>1.289E+17</c:v>
                </c:pt>
                <c:pt idx="925">
                  <c:v>1.289E+17</c:v>
                </c:pt>
                <c:pt idx="926">
                  <c:v>1.286E+17</c:v>
                </c:pt>
                <c:pt idx="927">
                  <c:v>1.286E+17</c:v>
                </c:pt>
                <c:pt idx="928">
                  <c:v>8.021E+16</c:v>
                </c:pt>
                <c:pt idx="929">
                  <c:v>1.167E+17</c:v>
                </c:pt>
                <c:pt idx="930">
                  <c:v>1.292E+17</c:v>
                </c:pt>
                <c:pt idx="931">
                  <c:v>1.291E+17</c:v>
                </c:pt>
                <c:pt idx="932">
                  <c:v>1.276E+17</c:v>
                </c:pt>
                <c:pt idx="933">
                  <c:v>1.285E+17</c:v>
                </c:pt>
                <c:pt idx="934">
                  <c:v>1.286E+17</c:v>
                </c:pt>
                <c:pt idx="935">
                  <c:v>1.29E+17</c:v>
                </c:pt>
                <c:pt idx="936">
                  <c:v>1.285E+17</c:v>
                </c:pt>
                <c:pt idx="937">
                  <c:v>1.289E+17</c:v>
                </c:pt>
                <c:pt idx="938">
                  <c:v>1.29E+17</c:v>
                </c:pt>
                <c:pt idx="939">
                  <c:v>1.29E+17</c:v>
                </c:pt>
                <c:pt idx="940">
                  <c:v>1.287E+17</c:v>
                </c:pt>
                <c:pt idx="941">
                  <c:v>1.289E+17</c:v>
                </c:pt>
                <c:pt idx="942">
                  <c:v>1.286E+17</c:v>
                </c:pt>
                <c:pt idx="943">
                  <c:v>1.289E+17</c:v>
                </c:pt>
                <c:pt idx="944">
                  <c:v>1.281E+17</c:v>
                </c:pt>
                <c:pt idx="945">
                  <c:v>1.285E+17</c:v>
                </c:pt>
                <c:pt idx="946">
                  <c:v>1.288E+17</c:v>
                </c:pt>
                <c:pt idx="947">
                  <c:v>1.289E+17</c:v>
                </c:pt>
                <c:pt idx="948">
                  <c:v>1.288E+17</c:v>
                </c:pt>
                <c:pt idx="949">
                  <c:v>1.289E+17</c:v>
                </c:pt>
                <c:pt idx="950">
                  <c:v>1.286E+17</c:v>
                </c:pt>
                <c:pt idx="951">
                  <c:v>1.09E+17</c:v>
                </c:pt>
                <c:pt idx="952">
                  <c:v>1.288E+17</c:v>
                </c:pt>
                <c:pt idx="953">
                  <c:v>1.277E+17</c:v>
                </c:pt>
                <c:pt idx="954">
                  <c:v>1.288E+17</c:v>
                </c:pt>
                <c:pt idx="955">
                  <c:v>1.283E+17</c:v>
                </c:pt>
                <c:pt idx="956">
                  <c:v>1.287E+17</c:v>
                </c:pt>
                <c:pt idx="957">
                  <c:v>1.285E+17</c:v>
                </c:pt>
                <c:pt idx="958">
                  <c:v>1.282E+17</c:v>
                </c:pt>
                <c:pt idx="959">
                  <c:v>1.283E+17</c:v>
                </c:pt>
                <c:pt idx="960">
                  <c:v>1.285E+17</c:v>
                </c:pt>
                <c:pt idx="961">
                  <c:v>1.288E+17</c:v>
                </c:pt>
                <c:pt idx="962">
                  <c:v>1.28E+17</c:v>
                </c:pt>
                <c:pt idx="963">
                  <c:v>1.282E+17</c:v>
                </c:pt>
                <c:pt idx="964">
                  <c:v>1.284E+17</c:v>
                </c:pt>
                <c:pt idx="965">
                  <c:v>1.289E+17</c:v>
                </c:pt>
                <c:pt idx="966">
                  <c:v>1.284E+17</c:v>
                </c:pt>
                <c:pt idx="967">
                  <c:v>1.287E+17</c:v>
                </c:pt>
                <c:pt idx="968">
                  <c:v>1.287E+17</c:v>
                </c:pt>
                <c:pt idx="969">
                  <c:v>1.288E+17</c:v>
                </c:pt>
                <c:pt idx="970">
                  <c:v>1.286E+17</c:v>
                </c:pt>
                <c:pt idx="971">
                  <c:v>1.282E+17</c:v>
                </c:pt>
                <c:pt idx="972">
                  <c:v>1.287E+17</c:v>
                </c:pt>
                <c:pt idx="973">
                  <c:v>1.286E+17</c:v>
                </c:pt>
                <c:pt idx="974">
                  <c:v>1.287E+17</c:v>
                </c:pt>
                <c:pt idx="975">
                  <c:v>1.287E+17</c:v>
                </c:pt>
                <c:pt idx="976">
                  <c:v>1.283E+17</c:v>
                </c:pt>
                <c:pt idx="977">
                  <c:v>1.288E+17</c:v>
                </c:pt>
                <c:pt idx="978">
                  <c:v>1.286E+17</c:v>
                </c:pt>
                <c:pt idx="979">
                  <c:v>1.279E+17</c:v>
                </c:pt>
                <c:pt idx="980">
                  <c:v>1.287E+17</c:v>
                </c:pt>
                <c:pt idx="981">
                  <c:v>1.287E+17</c:v>
                </c:pt>
                <c:pt idx="982">
                  <c:v>1.286E+17</c:v>
                </c:pt>
                <c:pt idx="983">
                  <c:v>1.285E+17</c:v>
                </c:pt>
                <c:pt idx="984">
                  <c:v>1.313E+17</c:v>
                </c:pt>
                <c:pt idx="985">
                  <c:v>1.374E+17</c:v>
                </c:pt>
                <c:pt idx="986">
                  <c:v>1.334E+17</c:v>
                </c:pt>
                <c:pt idx="987">
                  <c:v>1.23E+17</c:v>
                </c:pt>
                <c:pt idx="988">
                  <c:v>1.365E+17</c:v>
                </c:pt>
                <c:pt idx="989">
                  <c:v>1.364E+17</c:v>
                </c:pt>
                <c:pt idx="990">
                  <c:v>1.374E+17</c:v>
                </c:pt>
                <c:pt idx="991">
                  <c:v>1.371E+17</c:v>
                </c:pt>
                <c:pt idx="992">
                  <c:v>1.371E+17</c:v>
                </c:pt>
                <c:pt idx="993">
                  <c:v>1.371E+17</c:v>
                </c:pt>
                <c:pt idx="994">
                  <c:v>1.37E+17</c:v>
                </c:pt>
                <c:pt idx="995">
                  <c:v>1.366E+17</c:v>
                </c:pt>
                <c:pt idx="996">
                  <c:v>1.373E+17</c:v>
                </c:pt>
                <c:pt idx="997">
                  <c:v>1.372E+17</c:v>
                </c:pt>
                <c:pt idx="998">
                  <c:v>1.12E+17</c:v>
                </c:pt>
                <c:pt idx="999">
                  <c:v>1.368E+17</c:v>
                </c:pt>
                <c:pt idx="1000">
                  <c:v>1.373E+17</c:v>
                </c:pt>
                <c:pt idx="1001">
                  <c:v>1.373E+17</c:v>
                </c:pt>
                <c:pt idx="1002">
                  <c:v>1.371E+17</c:v>
                </c:pt>
                <c:pt idx="1003">
                  <c:v>1.371E+17</c:v>
                </c:pt>
                <c:pt idx="1004">
                  <c:v>1.371E+17</c:v>
                </c:pt>
                <c:pt idx="1005">
                  <c:v>1.371E+17</c:v>
                </c:pt>
                <c:pt idx="1006">
                  <c:v>1.372E+17</c:v>
                </c:pt>
                <c:pt idx="1007">
                  <c:v>1.37E+17</c:v>
                </c:pt>
                <c:pt idx="1008">
                  <c:v>1.37E+17</c:v>
                </c:pt>
                <c:pt idx="1009">
                  <c:v>1.371E+17</c:v>
                </c:pt>
                <c:pt idx="1010">
                  <c:v>1.371E+17</c:v>
                </c:pt>
                <c:pt idx="1011">
                  <c:v>1.373E+17</c:v>
                </c:pt>
                <c:pt idx="1012">
                  <c:v>1.371E+17</c:v>
                </c:pt>
                <c:pt idx="1013">
                  <c:v>1.363E+17</c:v>
                </c:pt>
                <c:pt idx="1014">
                  <c:v>1.363E+17</c:v>
                </c:pt>
                <c:pt idx="1015">
                  <c:v>1.372E+17</c:v>
                </c:pt>
                <c:pt idx="1016">
                  <c:v>1.373E+17</c:v>
                </c:pt>
                <c:pt idx="1017">
                  <c:v>1.372E+17</c:v>
                </c:pt>
                <c:pt idx="1018">
                  <c:v>1.37E+17</c:v>
                </c:pt>
                <c:pt idx="1019">
                  <c:v>1.368E+17</c:v>
                </c:pt>
                <c:pt idx="1020">
                  <c:v>1.373E+17</c:v>
                </c:pt>
                <c:pt idx="1021">
                  <c:v>1.37E+17</c:v>
                </c:pt>
                <c:pt idx="1022">
                  <c:v>1.371E+17</c:v>
                </c:pt>
                <c:pt idx="1023">
                  <c:v>1.375E+17</c:v>
                </c:pt>
                <c:pt idx="1024">
                  <c:v>1.372E+17</c:v>
                </c:pt>
                <c:pt idx="1025">
                  <c:v>1.375E+17</c:v>
                </c:pt>
                <c:pt idx="1026">
                  <c:v>1.369E+17</c:v>
                </c:pt>
                <c:pt idx="1027">
                  <c:v>1.372E+17</c:v>
                </c:pt>
                <c:pt idx="1028">
                  <c:v>1.373E+17</c:v>
                </c:pt>
                <c:pt idx="1029">
                  <c:v>1.372E+17</c:v>
                </c:pt>
                <c:pt idx="1030">
                  <c:v>1.375E+17</c:v>
                </c:pt>
                <c:pt idx="1031">
                  <c:v>1.372E+17</c:v>
                </c:pt>
                <c:pt idx="1032">
                  <c:v>1.374E+17</c:v>
                </c:pt>
                <c:pt idx="1033">
                  <c:v>1.372E+17</c:v>
                </c:pt>
                <c:pt idx="1034">
                  <c:v>1.371E+17</c:v>
                </c:pt>
                <c:pt idx="1035">
                  <c:v>1.373E+17</c:v>
                </c:pt>
                <c:pt idx="1036">
                  <c:v>1.374E+17</c:v>
                </c:pt>
                <c:pt idx="1037">
                  <c:v>1.376E+17</c:v>
                </c:pt>
                <c:pt idx="1038">
                  <c:v>1.375E+17</c:v>
                </c:pt>
                <c:pt idx="1039">
                  <c:v>1.372E+17</c:v>
                </c:pt>
                <c:pt idx="1040">
                  <c:v>1.365E+17</c:v>
                </c:pt>
                <c:pt idx="1041">
                  <c:v>1.37E+17</c:v>
                </c:pt>
                <c:pt idx="1042">
                  <c:v>1.371E+17</c:v>
                </c:pt>
                <c:pt idx="1043">
                  <c:v>1.373E+17</c:v>
                </c:pt>
                <c:pt idx="1044">
                  <c:v>1.373E+17</c:v>
                </c:pt>
                <c:pt idx="1045">
                  <c:v>1.366E+17</c:v>
                </c:pt>
                <c:pt idx="1046">
                  <c:v>1.372E+17</c:v>
                </c:pt>
                <c:pt idx="1047">
                  <c:v>1.361E+17</c:v>
                </c:pt>
                <c:pt idx="1048">
                  <c:v>1.372E+17</c:v>
                </c:pt>
                <c:pt idx="1049">
                  <c:v>1.366E+17</c:v>
                </c:pt>
                <c:pt idx="1050">
                  <c:v>1.371E+17</c:v>
                </c:pt>
                <c:pt idx="1051">
                  <c:v>1.371E+17</c:v>
                </c:pt>
                <c:pt idx="1052">
                  <c:v>1.361E+17</c:v>
                </c:pt>
                <c:pt idx="1053">
                  <c:v>1.366E+17</c:v>
                </c:pt>
                <c:pt idx="1054">
                  <c:v>1.369E+17</c:v>
                </c:pt>
                <c:pt idx="1055">
                  <c:v>1.365E+17</c:v>
                </c:pt>
                <c:pt idx="1056">
                  <c:v>1.37E+17</c:v>
                </c:pt>
                <c:pt idx="1057">
                  <c:v>1.369E+17</c:v>
                </c:pt>
                <c:pt idx="1058">
                  <c:v>1.373E+17</c:v>
                </c:pt>
                <c:pt idx="1059">
                  <c:v>1.371E+17</c:v>
                </c:pt>
                <c:pt idx="1060">
                  <c:v>1.362E+17</c:v>
                </c:pt>
                <c:pt idx="1061">
                  <c:v>1.374E+17</c:v>
                </c:pt>
                <c:pt idx="1062">
                  <c:v>1.373E+17</c:v>
                </c:pt>
                <c:pt idx="1063">
                  <c:v>1.29E+17</c:v>
                </c:pt>
                <c:pt idx="1064">
                  <c:v>1.103E+17</c:v>
                </c:pt>
                <c:pt idx="1065">
                  <c:v>1.342E+17</c:v>
                </c:pt>
                <c:pt idx="1066">
                  <c:v>1.37E+17</c:v>
                </c:pt>
                <c:pt idx="1067">
                  <c:v>1.367E+17</c:v>
                </c:pt>
                <c:pt idx="1068">
                  <c:v>9.661E+16</c:v>
                </c:pt>
                <c:pt idx="1069">
                  <c:v>1.248E+17</c:v>
                </c:pt>
                <c:pt idx="1070">
                  <c:v>1.371E+17</c:v>
                </c:pt>
                <c:pt idx="1071">
                  <c:v>1.372E+17</c:v>
                </c:pt>
                <c:pt idx="1072">
                  <c:v>1.367E+17</c:v>
                </c:pt>
                <c:pt idx="1073">
                  <c:v>1.371E+17</c:v>
                </c:pt>
                <c:pt idx="1074">
                  <c:v>1.371E+17</c:v>
                </c:pt>
                <c:pt idx="1075">
                  <c:v>1.366E+17</c:v>
                </c:pt>
                <c:pt idx="1076">
                  <c:v>1.371E+17</c:v>
                </c:pt>
                <c:pt idx="1077">
                  <c:v>1.371E+17</c:v>
                </c:pt>
                <c:pt idx="1078">
                  <c:v>1.37E+17</c:v>
                </c:pt>
                <c:pt idx="1079">
                  <c:v>1.369E+17</c:v>
                </c:pt>
                <c:pt idx="1080">
                  <c:v>1.299E+17</c:v>
                </c:pt>
                <c:pt idx="1081">
                  <c:v>1.365E+17</c:v>
                </c:pt>
                <c:pt idx="1082">
                  <c:v>1.37E+17</c:v>
                </c:pt>
                <c:pt idx="1083">
                  <c:v>1.368E+17</c:v>
                </c:pt>
                <c:pt idx="1084">
                  <c:v>1.368E+17</c:v>
                </c:pt>
                <c:pt idx="1085">
                  <c:v>1.371E+17</c:v>
                </c:pt>
                <c:pt idx="1086">
                  <c:v>1.366E+17</c:v>
                </c:pt>
                <c:pt idx="1087">
                  <c:v>1.371E+17</c:v>
                </c:pt>
                <c:pt idx="1088">
                  <c:v>1.371E+17</c:v>
                </c:pt>
                <c:pt idx="1089">
                  <c:v>1.37E+17</c:v>
                </c:pt>
                <c:pt idx="1090">
                  <c:v>1.241E+17</c:v>
                </c:pt>
                <c:pt idx="1091">
                  <c:v>1.369E+17</c:v>
                </c:pt>
                <c:pt idx="1092">
                  <c:v>1.368E+17</c:v>
                </c:pt>
                <c:pt idx="1093">
                  <c:v>1.369E+17</c:v>
                </c:pt>
                <c:pt idx="1094">
                  <c:v>1.368E+17</c:v>
                </c:pt>
                <c:pt idx="1095">
                  <c:v>1.367E+17</c:v>
                </c:pt>
                <c:pt idx="1096">
                  <c:v>1.365E+17</c:v>
                </c:pt>
                <c:pt idx="1097">
                  <c:v>1.37E+17</c:v>
                </c:pt>
                <c:pt idx="1098">
                  <c:v>1.37E+17</c:v>
                </c:pt>
                <c:pt idx="1099">
                  <c:v>1.37E+17</c:v>
                </c:pt>
                <c:pt idx="1100">
                  <c:v>1.371E+17</c:v>
                </c:pt>
                <c:pt idx="1101">
                  <c:v>1.372E+17</c:v>
                </c:pt>
                <c:pt idx="1102">
                  <c:v>1.22E+17</c:v>
                </c:pt>
                <c:pt idx="1103">
                  <c:v>1.089E+17</c:v>
                </c:pt>
                <c:pt idx="1104">
                  <c:v>1.371E+17</c:v>
                </c:pt>
                <c:pt idx="1105">
                  <c:v>1.358E+17</c:v>
                </c:pt>
                <c:pt idx="1106">
                  <c:v>1.372E+17</c:v>
                </c:pt>
                <c:pt idx="1107">
                  <c:v>1.362E+17</c:v>
                </c:pt>
                <c:pt idx="1108">
                  <c:v>1.369E+17</c:v>
                </c:pt>
                <c:pt idx="1109">
                  <c:v>1.37E+17</c:v>
                </c:pt>
                <c:pt idx="1110">
                  <c:v>1.224E+17</c:v>
                </c:pt>
                <c:pt idx="1111">
                  <c:v>1.252E+17</c:v>
                </c:pt>
                <c:pt idx="1112">
                  <c:v>1.369E+17</c:v>
                </c:pt>
                <c:pt idx="1113">
                  <c:v>1.373E+17</c:v>
                </c:pt>
                <c:pt idx="1114">
                  <c:v>1.373E+17</c:v>
                </c:pt>
                <c:pt idx="1115">
                  <c:v>1.374E+17</c:v>
                </c:pt>
                <c:pt idx="1116">
                  <c:v>1.367E+17</c:v>
                </c:pt>
                <c:pt idx="1117">
                  <c:v>1.374E+17</c:v>
                </c:pt>
                <c:pt idx="1118">
                  <c:v>1.365E+17</c:v>
                </c:pt>
                <c:pt idx="1119">
                  <c:v>1.37E+17</c:v>
                </c:pt>
                <c:pt idx="1120">
                  <c:v>1.365E+17</c:v>
                </c:pt>
                <c:pt idx="1121">
                  <c:v>1.372E+17</c:v>
                </c:pt>
                <c:pt idx="1122">
                  <c:v>1.369E+17</c:v>
                </c:pt>
                <c:pt idx="1123">
                  <c:v>1.368E+17</c:v>
                </c:pt>
                <c:pt idx="1124">
                  <c:v>1.372E+17</c:v>
                </c:pt>
                <c:pt idx="1125">
                  <c:v>1.372E+17</c:v>
                </c:pt>
                <c:pt idx="1126">
                  <c:v>1.37E+17</c:v>
                </c:pt>
                <c:pt idx="1127">
                  <c:v>1.368E+17</c:v>
                </c:pt>
                <c:pt idx="1128">
                  <c:v>1.367E+17</c:v>
                </c:pt>
                <c:pt idx="1129">
                  <c:v>1.369E+17</c:v>
                </c:pt>
                <c:pt idx="1130">
                  <c:v>1.371E+17</c:v>
                </c:pt>
                <c:pt idx="1131">
                  <c:v>1.37E+17</c:v>
                </c:pt>
                <c:pt idx="1132">
                  <c:v>1.368E+17</c:v>
                </c:pt>
                <c:pt idx="1133">
                  <c:v>1.371E+17</c:v>
                </c:pt>
                <c:pt idx="1134">
                  <c:v>1.373E+17</c:v>
                </c:pt>
                <c:pt idx="1135">
                  <c:v>1.37E+17</c:v>
                </c:pt>
                <c:pt idx="1136">
                  <c:v>1.369E+17</c:v>
                </c:pt>
                <c:pt idx="1137">
                  <c:v>1.373E+17</c:v>
                </c:pt>
                <c:pt idx="1138">
                  <c:v>1.374E+17</c:v>
                </c:pt>
                <c:pt idx="1139">
                  <c:v>1.371E+17</c:v>
                </c:pt>
                <c:pt idx="1140">
                  <c:v>1.165E+17</c:v>
                </c:pt>
                <c:pt idx="1141">
                  <c:v>1.372E+17</c:v>
                </c:pt>
                <c:pt idx="1142">
                  <c:v>1.371E+17</c:v>
                </c:pt>
                <c:pt idx="1143">
                  <c:v>1.372E+17</c:v>
                </c:pt>
                <c:pt idx="1144">
                  <c:v>1.372E+17</c:v>
                </c:pt>
                <c:pt idx="1145">
                  <c:v>1.374E+17</c:v>
                </c:pt>
                <c:pt idx="1146">
                  <c:v>1.366E+17</c:v>
                </c:pt>
                <c:pt idx="1147">
                  <c:v>1.369E+17</c:v>
                </c:pt>
                <c:pt idx="1148">
                  <c:v>1.372E+17</c:v>
                </c:pt>
                <c:pt idx="1149">
                  <c:v>1.371E+17</c:v>
                </c:pt>
                <c:pt idx="1150">
                  <c:v>1.371E+17</c:v>
                </c:pt>
                <c:pt idx="1151">
                  <c:v>1.372E+17</c:v>
                </c:pt>
                <c:pt idx="1152">
                  <c:v>1.373E+17</c:v>
                </c:pt>
                <c:pt idx="1153">
                  <c:v>1.368E+17</c:v>
                </c:pt>
                <c:pt idx="1154">
                  <c:v>1.371E+17</c:v>
                </c:pt>
                <c:pt idx="1155">
                  <c:v>1.358E+17</c:v>
                </c:pt>
                <c:pt idx="1156">
                  <c:v>1.458E+17</c:v>
                </c:pt>
                <c:pt idx="1157">
                  <c:v>1.453E+17</c:v>
                </c:pt>
                <c:pt idx="1158">
                  <c:v>1.458E+17</c:v>
                </c:pt>
                <c:pt idx="1159">
                  <c:v>1.46E+17</c:v>
                </c:pt>
                <c:pt idx="1160">
                  <c:v>1.445E+17</c:v>
                </c:pt>
                <c:pt idx="1161">
                  <c:v>1.459E+17</c:v>
                </c:pt>
                <c:pt idx="1162">
                  <c:v>1.456E+17</c:v>
                </c:pt>
                <c:pt idx="1163">
                  <c:v>1.456E+17</c:v>
                </c:pt>
                <c:pt idx="1164">
                  <c:v>1.459E+17</c:v>
                </c:pt>
                <c:pt idx="1165">
                  <c:v>1.459E+17</c:v>
                </c:pt>
                <c:pt idx="1166">
                  <c:v>1.457E+17</c:v>
                </c:pt>
                <c:pt idx="1167">
                  <c:v>1.395E+17</c:v>
                </c:pt>
                <c:pt idx="1168">
                  <c:v>1.447E+17</c:v>
                </c:pt>
                <c:pt idx="1169">
                  <c:v>1.45E+17</c:v>
                </c:pt>
                <c:pt idx="1170">
                  <c:v>1.457E+17</c:v>
                </c:pt>
                <c:pt idx="1171">
                  <c:v>1.453E+17</c:v>
                </c:pt>
                <c:pt idx="1172">
                  <c:v>1.431E+17</c:v>
                </c:pt>
                <c:pt idx="1173">
                  <c:v>4.758E+16</c:v>
                </c:pt>
                <c:pt idx="1174">
                  <c:v>5.213E+16</c:v>
                </c:pt>
                <c:pt idx="1175">
                  <c:v>4.489E+16</c:v>
                </c:pt>
                <c:pt idx="1176">
                  <c:v>6.985E+16</c:v>
                </c:pt>
                <c:pt idx="1177">
                  <c:v>5.171E+16</c:v>
                </c:pt>
                <c:pt idx="1178">
                  <c:v>7.147E+16</c:v>
                </c:pt>
                <c:pt idx="1179">
                  <c:v>6.827E+16</c:v>
                </c:pt>
                <c:pt idx="1180">
                  <c:v>9.058E+16</c:v>
                </c:pt>
                <c:pt idx="1181">
                  <c:v>1.022E+17</c:v>
                </c:pt>
                <c:pt idx="1182">
                  <c:v>1.027E+17</c:v>
                </c:pt>
                <c:pt idx="1183">
                  <c:v>1.024E+17</c:v>
                </c:pt>
                <c:pt idx="1184">
                  <c:v>1.026E+17</c:v>
                </c:pt>
                <c:pt idx="1185">
                  <c:v>1.027E+17</c:v>
                </c:pt>
                <c:pt idx="1186">
                  <c:v>1.027E+17</c:v>
                </c:pt>
                <c:pt idx="1187">
                  <c:v>1.073E+17</c:v>
                </c:pt>
                <c:pt idx="1188">
                  <c:v>1.22E+17</c:v>
                </c:pt>
                <c:pt idx="1189">
                  <c:v>1.168E+17</c:v>
                </c:pt>
                <c:pt idx="1190">
                  <c:v>1.244E+17</c:v>
                </c:pt>
                <c:pt idx="1191">
                  <c:v>1.294E+17</c:v>
                </c:pt>
                <c:pt idx="1192">
                  <c:v>1.237E+17</c:v>
                </c:pt>
                <c:pt idx="1193">
                  <c:v>1.301E+17</c:v>
                </c:pt>
                <c:pt idx="1194">
                  <c:v>1.302E+17</c:v>
                </c:pt>
                <c:pt idx="1195">
                  <c:v>1.306E+17</c:v>
                </c:pt>
                <c:pt idx="1196">
                  <c:v>1.24E+17</c:v>
                </c:pt>
                <c:pt idx="1197">
                  <c:v>1.302E+17</c:v>
                </c:pt>
                <c:pt idx="1198">
                  <c:v>1.306E+17</c:v>
                </c:pt>
                <c:pt idx="1199">
                  <c:v>1.443E+17</c:v>
                </c:pt>
                <c:pt idx="1200">
                  <c:v>1.455E+17</c:v>
                </c:pt>
                <c:pt idx="1201">
                  <c:v>3.895E+16</c:v>
                </c:pt>
                <c:pt idx="1202">
                  <c:v>5.032E+16</c:v>
                </c:pt>
                <c:pt idx="1203">
                  <c:v>1.447E+17</c:v>
                </c:pt>
                <c:pt idx="1204">
                  <c:v>1.456E+17</c:v>
                </c:pt>
                <c:pt idx="1205">
                  <c:v>1.449E+17</c:v>
                </c:pt>
                <c:pt idx="1206">
                  <c:v>1.457E+17</c:v>
                </c:pt>
                <c:pt idx="1207">
                  <c:v>1.457E+17</c:v>
                </c:pt>
                <c:pt idx="1208">
                  <c:v>1.451E+17</c:v>
                </c:pt>
                <c:pt idx="1209">
                  <c:v>1.452E+17</c:v>
                </c:pt>
                <c:pt idx="1210">
                  <c:v>1.453E+17</c:v>
                </c:pt>
                <c:pt idx="1211">
                  <c:v>1.12E+17</c:v>
                </c:pt>
                <c:pt idx="1212">
                  <c:v>9.011E+16</c:v>
                </c:pt>
                <c:pt idx="1213">
                  <c:v>1.457E+17</c:v>
                </c:pt>
                <c:pt idx="1214">
                  <c:v>1.454E+17</c:v>
                </c:pt>
                <c:pt idx="1215">
                  <c:v>1.449E+17</c:v>
                </c:pt>
                <c:pt idx="1216">
                  <c:v>1.453E+17</c:v>
                </c:pt>
                <c:pt idx="1217">
                  <c:v>1.455E+17</c:v>
                </c:pt>
                <c:pt idx="1218">
                  <c:v>1.454E+17</c:v>
                </c:pt>
                <c:pt idx="1219">
                  <c:v>1.45E+17</c:v>
                </c:pt>
                <c:pt idx="1220">
                  <c:v>1.447E+17</c:v>
                </c:pt>
                <c:pt idx="1221">
                  <c:v>1.454E+17</c:v>
                </c:pt>
                <c:pt idx="1222">
                  <c:v>1.451E+17</c:v>
                </c:pt>
                <c:pt idx="1223">
                  <c:v>1.448E+17</c:v>
                </c:pt>
                <c:pt idx="1224">
                  <c:v>1.453E+17</c:v>
                </c:pt>
                <c:pt idx="1225">
                  <c:v>1.452E+17</c:v>
                </c:pt>
                <c:pt idx="1226">
                  <c:v>1.455E+17</c:v>
                </c:pt>
                <c:pt idx="1227">
                  <c:v>1.451E+17</c:v>
                </c:pt>
                <c:pt idx="1228">
                  <c:v>1.448E+17</c:v>
                </c:pt>
                <c:pt idx="1229">
                  <c:v>1.452E+17</c:v>
                </c:pt>
                <c:pt idx="1230">
                  <c:v>1.451E+17</c:v>
                </c:pt>
                <c:pt idx="1231">
                  <c:v>1.451E+17</c:v>
                </c:pt>
                <c:pt idx="1232">
                  <c:v>1.453E+17</c:v>
                </c:pt>
                <c:pt idx="1233">
                  <c:v>1.456E+17</c:v>
                </c:pt>
                <c:pt idx="1234">
                  <c:v>1.454E+17</c:v>
                </c:pt>
                <c:pt idx="1235">
                  <c:v>1.454E+17</c:v>
                </c:pt>
                <c:pt idx="1236">
                  <c:v>1.456E+17</c:v>
                </c:pt>
                <c:pt idx="1237">
                  <c:v>1.452E+17</c:v>
                </c:pt>
                <c:pt idx="1238">
                  <c:v>8.993E+16</c:v>
                </c:pt>
                <c:pt idx="1239">
                  <c:v>6.836E+16</c:v>
                </c:pt>
                <c:pt idx="1240">
                  <c:v>6.849E+16</c:v>
                </c:pt>
                <c:pt idx="1241">
                  <c:v>6.817E+16</c:v>
                </c:pt>
                <c:pt idx="1242">
                  <c:v>1.368E+16</c:v>
                </c:pt>
                <c:pt idx="1243">
                  <c:v>2284000000000000</c:v>
                </c:pt>
                <c:pt idx="1244">
                  <c:v>1.626E+16</c:v>
                </c:pt>
                <c:pt idx="1245">
                  <c:v>4.77E+16</c:v>
                </c:pt>
                <c:pt idx="1246">
                  <c:v>4.987E+16</c:v>
                </c:pt>
                <c:pt idx="1247">
                  <c:v>6.679E+16</c:v>
                </c:pt>
                <c:pt idx="1248">
                  <c:v>6.811E+16</c:v>
                </c:pt>
                <c:pt idx="1249">
                  <c:v>6.845E+16</c:v>
                </c:pt>
                <c:pt idx="1250">
                  <c:v>6.835E+16</c:v>
                </c:pt>
                <c:pt idx="1251">
                  <c:v>6.807E+16</c:v>
                </c:pt>
                <c:pt idx="1252">
                  <c:v>6.832E+16</c:v>
                </c:pt>
                <c:pt idx="1253">
                  <c:v>6.793E+16</c:v>
                </c:pt>
                <c:pt idx="1254">
                  <c:v>6.841E+16</c:v>
                </c:pt>
                <c:pt idx="1255">
                  <c:v>6.792E+16</c:v>
                </c:pt>
                <c:pt idx="1256">
                  <c:v>6.844E+16</c:v>
                </c:pt>
                <c:pt idx="1257">
                  <c:v>6.831E+16</c:v>
                </c:pt>
                <c:pt idx="1258">
                  <c:v>6.847E+16</c:v>
                </c:pt>
                <c:pt idx="1259">
                  <c:v>6.819E+16</c:v>
                </c:pt>
                <c:pt idx="1260">
                  <c:v>6.83E+16</c:v>
                </c:pt>
                <c:pt idx="1261">
                  <c:v>6.848E+16</c:v>
                </c:pt>
                <c:pt idx="1262">
                  <c:v>6.757E+16</c:v>
                </c:pt>
                <c:pt idx="1263">
                  <c:v>1.031E+16</c:v>
                </c:pt>
                <c:pt idx="1264">
                  <c:v>6.59E+16</c:v>
                </c:pt>
                <c:pt idx="1265">
                  <c:v>6.558E+16</c:v>
                </c:pt>
                <c:pt idx="1266">
                  <c:v>6.588E+16</c:v>
                </c:pt>
                <c:pt idx="1267">
                  <c:v>6.59E+16</c:v>
                </c:pt>
                <c:pt idx="1268">
                  <c:v>6.543E+16</c:v>
                </c:pt>
                <c:pt idx="1269">
                  <c:v>6.592E+16</c:v>
                </c:pt>
                <c:pt idx="1270">
                  <c:v>6.583E+16</c:v>
                </c:pt>
                <c:pt idx="1271">
                  <c:v>6.598E+16</c:v>
                </c:pt>
                <c:pt idx="1272">
                  <c:v>6.775E+16</c:v>
                </c:pt>
                <c:pt idx="1273">
                  <c:v>6.838E+16</c:v>
                </c:pt>
                <c:pt idx="1274">
                  <c:v>6.84E+16</c:v>
                </c:pt>
                <c:pt idx="1275">
                  <c:v>6.837E+16</c:v>
                </c:pt>
                <c:pt idx="1276">
                  <c:v>6.841E+16</c:v>
                </c:pt>
                <c:pt idx="1277">
                  <c:v>6.845E+16</c:v>
                </c:pt>
                <c:pt idx="1278">
                  <c:v>6.841E+16</c:v>
                </c:pt>
                <c:pt idx="1279">
                  <c:v>6.847E+16</c:v>
                </c:pt>
                <c:pt idx="1280">
                  <c:v>6.808E+16</c:v>
                </c:pt>
                <c:pt idx="1281">
                  <c:v>6.785E+16</c:v>
                </c:pt>
                <c:pt idx="1282">
                  <c:v>6.846E+16</c:v>
                </c:pt>
                <c:pt idx="1283">
                  <c:v>6.839E+16</c:v>
                </c:pt>
                <c:pt idx="1284">
                  <c:v>6.845E+16</c:v>
                </c:pt>
                <c:pt idx="1285">
                  <c:v>6.816E+16</c:v>
                </c:pt>
                <c:pt idx="1286">
                  <c:v>6.843E+16</c:v>
                </c:pt>
                <c:pt idx="1287">
                  <c:v>6.836E+16</c:v>
                </c:pt>
                <c:pt idx="1288">
                  <c:v>6.843E+16</c:v>
                </c:pt>
                <c:pt idx="1289">
                  <c:v>6.823E+16</c:v>
                </c:pt>
                <c:pt idx="1290">
                  <c:v>6.625E+16</c:v>
                </c:pt>
                <c:pt idx="1291">
                  <c:v>6.859E+16</c:v>
                </c:pt>
                <c:pt idx="1292">
                  <c:v>1.186E+17</c:v>
                </c:pt>
                <c:pt idx="1293">
                  <c:v>1.451E+17</c:v>
                </c:pt>
                <c:pt idx="1294">
                  <c:v>1.454E+17</c:v>
                </c:pt>
                <c:pt idx="1295">
                  <c:v>1.449E+17</c:v>
                </c:pt>
                <c:pt idx="1296">
                  <c:v>1.456E+17</c:v>
                </c:pt>
                <c:pt idx="1297">
                  <c:v>1.457E+17</c:v>
                </c:pt>
                <c:pt idx="1298">
                  <c:v>1.451E+17</c:v>
                </c:pt>
                <c:pt idx="1299">
                  <c:v>1.455E+17</c:v>
                </c:pt>
                <c:pt idx="1300">
                  <c:v>1.455E+17</c:v>
                </c:pt>
                <c:pt idx="1301">
                  <c:v>1.456E+17</c:v>
                </c:pt>
                <c:pt idx="1302">
                  <c:v>1.453E+17</c:v>
                </c:pt>
                <c:pt idx="1303">
                  <c:v>1.439E+17</c:v>
                </c:pt>
                <c:pt idx="1304">
                  <c:v>1.454E+17</c:v>
                </c:pt>
                <c:pt idx="1305">
                  <c:v>1.454E+17</c:v>
                </c:pt>
                <c:pt idx="1306">
                  <c:v>1.451E+17</c:v>
                </c:pt>
                <c:pt idx="1307">
                  <c:v>1.455E+17</c:v>
                </c:pt>
                <c:pt idx="1308">
                  <c:v>1.454E+17</c:v>
                </c:pt>
                <c:pt idx="1309">
                  <c:v>1.453E+17</c:v>
                </c:pt>
                <c:pt idx="1310">
                  <c:v>1.449E+17</c:v>
                </c:pt>
                <c:pt idx="1311">
                  <c:v>1.455E+17</c:v>
                </c:pt>
                <c:pt idx="1312">
                  <c:v>1.455E+17</c:v>
                </c:pt>
                <c:pt idx="1313">
                  <c:v>1.439E+17</c:v>
                </c:pt>
                <c:pt idx="1314">
                  <c:v>1.445E+17</c:v>
                </c:pt>
                <c:pt idx="1315">
                  <c:v>1.443E+17</c:v>
                </c:pt>
                <c:pt idx="1316">
                  <c:v>1.395E+17</c:v>
                </c:pt>
                <c:pt idx="1317">
                  <c:v>1.535E+17</c:v>
                </c:pt>
                <c:pt idx="1318">
                  <c:v>1.537E+17</c:v>
                </c:pt>
                <c:pt idx="1319">
                  <c:v>1.534E+17</c:v>
                </c:pt>
                <c:pt idx="1320">
                  <c:v>1.536E+17</c:v>
                </c:pt>
                <c:pt idx="1321">
                  <c:v>1.543E+17</c:v>
                </c:pt>
                <c:pt idx="1322">
                  <c:v>1.544E+17</c:v>
                </c:pt>
                <c:pt idx="1323">
                  <c:v>1.537E+17</c:v>
                </c:pt>
                <c:pt idx="1324">
                  <c:v>8.517E+16</c:v>
                </c:pt>
                <c:pt idx="1325">
                  <c:v>9007000000000000</c:v>
                </c:pt>
                <c:pt idx="1326">
                  <c:v>1.543E+17</c:v>
                </c:pt>
                <c:pt idx="1327">
                  <c:v>1.541E+17</c:v>
                </c:pt>
                <c:pt idx="1328">
                  <c:v>1.539E+17</c:v>
                </c:pt>
                <c:pt idx="1329">
                  <c:v>5.869E+16</c:v>
                </c:pt>
                <c:pt idx="1330">
                  <c:v>1.545E+17</c:v>
                </c:pt>
                <c:pt idx="1331">
                  <c:v>1.14E+17</c:v>
                </c:pt>
                <c:pt idx="1332">
                  <c:v>4.628E+16</c:v>
                </c:pt>
                <c:pt idx="1333">
                  <c:v>1.542E+17</c:v>
                </c:pt>
                <c:pt idx="1334">
                  <c:v>1.534E+17</c:v>
                </c:pt>
                <c:pt idx="1335">
                  <c:v>1.514E+17</c:v>
                </c:pt>
                <c:pt idx="1336">
                  <c:v>5.919E+16</c:v>
                </c:pt>
                <c:pt idx="1337">
                  <c:v>1.066E+17</c:v>
                </c:pt>
                <c:pt idx="1338">
                  <c:v>6.356E+16</c:v>
                </c:pt>
                <c:pt idx="1339">
                  <c:v>2.614E+16</c:v>
                </c:pt>
                <c:pt idx="1340">
                  <c:v>9.664E+16</c:v>
                </c:pt>
                <c:pt idx="1341">
                  <c:v>1.538E+17</c:v>
                </c:pt>
                <c:pt idx="1342">
                  <c:v>1.533E+17</c:v>
                </c:pt>
                <c:pt idx="1343">
                  <c:v>5.95E+16</c:v>
                </c:pt>
                <c:pt idx="1344">
                  <c:v>1.541E+17</c:v>
                </c:pt>
                <c:pt idx="1345">
                  <c:v>1.544E+17</c:v>
                </c:pt>
                <c:pt idx="1346">
                  <c:v>1.545E+17</c:v>
                </c:pt>
                <c:pt idx="1347">
                  <c:v>1.544E+17</c:v>
                </c:pt>
                <c:pt idx="1348">
                  <c:v>1.543E+17</c:v>
                </c:pt>
                <c:pt idx="1349">
                  <c:v>1.54E+17</c:v>
                </c:pt>
                <c:pt idx="1350">
                  <c:v>1.54E+17</c:v>
                </c:pt>
                <c:pt idx="1351">
                  <c:v>1.542E+17</c:v>
                </c:pt>
                <c:pt idx="1352">
                  <c:v>1.535E+17</c:v>
                </c:pt>
                <c:pt idx="1353">
                  <c:v>1.535E+17</c:v>
                </c:pt>
                <c:pt idx="1354">
                  <c:v>1.539E+17</c:v>
                </c:pt>
                <c:pt idx="1355">
                  <c:v>1.538E+17</c:v>
                </c:pt>
                <c:pt idx="1356">
                  <c:v>1.533E+17</c:v>
                </c:pt>
                <c:pt idx="1357">
                  <c:v>1.537E+17</c:v>
                </c:pt>
                <c:pt idx="1358">
                  <c:v>1.531E+17</c:v>
                </c:pt>
                <c:pt idx="1359">
                  <c:v>1.539E+17</c:v>
                </c:pt>
                <c:pt idx="1360">
                  <c:v>1.539E+17</c:v>
                </c:pt>
                <c:pt idx="1361">
                  <c:v>1.527E+17</c:v>
                </c:pt>
                <c:pt idx="1362">
                  <c:v>1.536E+17</c:v>
                </c:pt>
                <c:pt idx="1363">
                  <c:v>1.539E+17</c:v>
                </c:pt>
                <c:pt idx="1364">
                  <c:v>3.928E+16</c:v>
                </c:pt>
                <c:pt idx="1365">
                  <c:v>1.025E+17</c:v>
                </c:pt>
                <c:pt idx="1366">
                  <c:v>5.958E+16</c:v>
                </c:pt>
                <c:pt idx="1367">
                  <c:v>1.536E+17</c:v>
                </c:pt>
                <c:pt idx="1368">
                  <c:v>1.538E+17</c:v>
                </c:pt>
                <c:pt idx="1369">
                  <c:v>1.532E+17</c:v>
                </c:pt>
                <c:pt idx="1370">
                  <c:v>5.936E+16</c:v>
                </c:pt>
                <c:pt idx="1371">
                  <c:v>1.536E+17</c:v>
                </c:pt>
                <c:pt idx="1372">
                  <c:v>1.529E+17</c:v>
                </c:pt>
                <c:pt idx="1373">
                  <c:v>1.534E+17</c:v>
                </c:pt>
                <c:pt idx="1374">
                  <c:v>9.297E+16</c:v>
                </c:pt>
                <c:pt idx="1375">
                  <c:v>8.929E+16</c:v>
                </c:pt>
                <c:pt idx="1376">
                  <c:v>9.04E+16</c:v>
                </c:pt>
                <c:pt idx="1377">
                  <c:v>1.533E+17</c:v>
                </c:pt>
                <c:pt idx="1378">
                  <c:v>1.528E+17</c:v>
                </c:pt>
                <c:pt idx="1379">
                  <c:v>1.536E+17</c:v>
                </c:pt>
                <c:pt idx="1380">
                  <c:v>1.531E+17</c:v>
                </c:pt>
                <c:pt idx="1381">
                  <c:v>1.047E+17</c:v>
                </c:pt>
                <c:pt idx="1382">
                  <c:v>1.082E+17</c:v>
                </c:pt>
                <c:pt idx="1383">
                  <c:v>1.536E+17</c:v>
                </c:pt>
                <c:pt idx="1384">
                  <c:v>1.536E+17</c:v>
                </c:pt>
                <c:pt idx="1385">
                  <c:v>1.538E+17</c:v>
                </c:pt>
                <c:pt idx="1386">
                  <c:v>1.533E+17</c:v>
                </c:pt>
                <c:pt idx="1387">
                  <c:v>1.538E+17</c:v>
                </c:pt>
                <c:pt idx="1388">
                  <c:v>1.539E+17</c:v>
                </c:pt>
                <c:pt idx="1389">
                  <c:v>8.507E+16</c:v>
                </c:pt>
                <c:pt idx="1390">
                  <c:v>5.816E+16</c:v>
                </c:pt>
                <c:pt idx="1391">
                  <c:v>1.537E+17</c:v>
                </c:pt>
                <c:pt idx="1392">
                  <c:v>1.537E+17</c:v>
                </c:pt>
                <c:pt idx="1393">
                  <c:v>1.537E+17</c:v>
                </c:pt>
                <c:pt idx="1394">
                  <c:v>1.54E+17</c:v>
                </c:pt>
                <c:pt idx="1395">
                  <c:v>1.525E+17</c:v>
                </c:pt>
                <c:pt idx="1396">
                  <c:v>1.533E+17</c:v>
                </c:pt>
                <c:pt idx="1397">
                  <c:v>6.224E+16</c:v>
                </c:pt>
                <c:pt idx="1398">
                  <c:v>1.493E+17</c:v>
                </c:pt>
                <c:pt idx="1399">
                  <c:v>1.537E+17</c:v>
                </c:pt>
                <c:pt idx="1400">
                  <c:v>1.539E+17</c:v>
                </c:pt>
                <c:pt idx="1401">
                  <c:v>1.53E+17</c:v>
                </c:pt>
                <c:pt idx="1402">
                  <c:v>1.532E+17</c:v>
                </c:pt>
                <c:pt idx="1403">
                  <c:v>1.54E+17</c:v>
                </c:pt>
                <c:pt idx="1404">
                  <c:v>1.538E+17</c:v>
                </c:pt>
                <c:pt idx="1405">
                  <c:v>1.532E+17</c:v>
                </c:pt>
                <c:pt idx="1406">
                  <c:v>1.503E+17</c:v>
                </c:pt>
                <c:pt idx="1407">
                  <c:v>1.619E+17</c:v>
                </c:pt>
                <c:pt idx="1408">
                  <c:v>1.316E+17</c:v>
                </c:pt>
                <c:pt idx="1409">
                  <c:v>6.226E+16</c:v>
                </c:pt>
                <c:pt idx="1410">
                  <c:v>1.622E+17</c:v>
                </c:pt>
                <c:pt idx="1411">
                  <c:v>1.618E+17</c:v>
                </c:pt>
                <c:pt idx="1412">
                  <c:v>1.621E+17</c:v>
                </c:pt>
                <c:pt idx="1413">
                  <c:v>1.626E+17</c:v>
                </c:pt>
                <c:pt idx="1414">
                  <c:v>1.618E+17</c:v>
                </c:pt>
                <c:pt idx="1415">
                  <c:v>1.617E+17</c:v>
                </c:pt>
                <c:pt idx="1416">
                  <c:v>5.519E+16</c:v>
                </c:pt>
                <c:pt idx="1417">
                  <c:v>1.62E+17</c:v>
                </c:pt>
                <c:pt idx="1418">
                  <c:v>1.612E+17</c:v>
                </c:pt>
                <c:pt idx="1419">
                  <c:v>1.624E+17</c:v>
                </c:pt>
                <c:pt idx="1420">
                  <c:v>1.609E+17</c:v>
                </c:pt>
                <c:pt idx="1421">
                  <c:v>1.625E+17</c:v>
                </c:pt>
                <c:pt idx="1422">
                  <c:v>1.623E+17</c:v>
                </c:pt>
                <c:pt idx="1423">
                  <c:v>6.243E+16</c:v>
                </c:pt>
                <c:pt idx="1424">
                  <c:v>1.625E+17</c:v>
                </c:pt>
                <c:pt idx="1425">
                  <c:v>1.625E+17</c:v>
                </c:pt>
                <c:pt idx="1426">
                  <c:v>1.621E+17</c:v>
                </c:pt>
                <c:pt idx="1427">
                  <c:v>1.622E+17</c:v>
                </c:pt>
                <c:pt idx="1428">
                  <c:v>1.276E+17</c:v>
                </c:pt>
                <c:pt idx="1429">
                  <c:v>9.714E+16</c:v>
                </c:pt>
                <c:pt idx="1430">
                  <c:v>1.619E+17</c:v>
                </c:pt>
                <c:pt idx="1431">
                  <c:v>1.622E+17</c:v>
                </c:pt>
                <c:pt idx="1432">
                  <c:v>1.621E+17</c:v>
                </c:pt>
                <c:pt idx="1433">
                  <c:v>1.619E+17</c:v>
                </c:pt>
                <c:pt idx="1434">
                  <c:v>1.619E+17</c:v>
                </c:pt>
                <c:pt idx="1435">
                  <c:v>1.619E+17</c:v>
                </c:pt>
                <c:pt idx="1436">
                  <c:v>1.621E+17</c:v>
                </c:pt>
                <c:pt idx="1437">
                  <c:v>1.618E+17</c:v>
                </c:pt>
                <c:pt idx="1438">
                  <c:v>1.623E+17</c:v>
                </c:pt>
                <c:pt idx="1439">
                  <c:v>1.623E+17</c:v>
                </c:pt>
                <c:pt idx="1440">
                  <c:v>1.62E+17</c:v>
                </c:pt>
                <c:pt idx="1441">
                  <c:v>6.235E+16</c:v>
                </c:pt>
                <c:pt idx="1442">
                  <c:v>1.62E+17</c:v>
                </c:pt>
                <c:pt idx="1443">
                  <c:v>1.329E+17</c:v>
                </c:pt>
                <c:pt idx="1444">
                  <c:v>9.12E+16</c:v>
                </c:pt>
                <c:pt idx="1445">
                  <c:v>1.624E+17</c:v>
                </c:pt>
                <c:pt idx="1446">
                  <c:v>1.381E+17</c:v>
                </c:pt>
                <c:pt idx="1447">
                  <c:v>1.619E+17</c:v>
                </c:pt>
                <c:pt idx="1448">
                  <c:v>1.622E+17</c:v>
                </c:pt>
                <c:pt idx="1449">
                  <c:v>1.62E+17</c:v>
                </c:pt>
                <c:pt idx="1450">
                  <c:v>1.621E+17</c:v>
                </c:pt>
                <c:pt idx="1451">
                  <c:v>1.235E+17</c:v>
                </c:pt>
                <c:pt idx="1452">
                  <c:v>9.25E+16</c:v>
                </c:pt>
                <c:pt idx="1453">
                  <c:v>1.617E+17</c:v>
                </c:pt>
                <c:pt idx="1454">
                  <c:v>1.607E+17</c:v>
                </c:pt>
                <c:pt idx="1455">
                  <c:v>1.623E+17</c:v>
                </c:pt>
                <c:pt idx="1456">
                  <c:v>1.605E+17</c:v>
                </c:pt>
                <c:pt idx="1457">
                  <c:v>1.619E+17</c:v>
                </c:pt>
                <c:pt idx="1458">
                  <c:v>1.618E+17</c:v>
                </c:pt>
                <c:pt idx="1459">
                  <c:v>1.616E+17</c:v>
                </c:pt>
                <c:pt idx="1460">
                  <c:v>1.62E+17</c:v>
                </c:pt>
                <c:pt idx="1461">
                  <c:v>1.621E+17</c:v>
                </c:pt>
                <c:pt idx="1462">
                  <c:v>1.62E+17</c:v>
                </c:pt>
                <c:pt idx="1463">
                  <c:v>1.619E+17</c:v>
                </c:pt>
                <c:pt idx="1464">
                  <c:v>1.235E+16</c:v>
                </c:pt>
                <c:pt idx="1465">
                  <c:v>6.321E+16</c:v>
                </c:pt>
                <c:pt idx="1466">
                  <c:v>1.618E+17</c:v>
                </c:pt>
                <c:pt idx="1467">
                  <c:v>1.621E+17</c:v>
                </c:pt>
                <c:pt idx="1468">
                  <c:v>1.621E+17</c:v>
                </c:pt>
                <c:pt idx="1469">
                  <c:v>1.617E+17</c:v>
                </c:pt>
                <c:pt idx="1470">
                  <c:v>1.623E+17</c:v>
                </c:pt>
                <c:pt idx="1471">
                  <c:v>1.623E+17</c:v>
                </c:pt>
                <c:pt idx="1472">
                  <c:v>1.618E+17</c:v>
                </c:pt>
                <c:pt idx="1473">
                  <c:v>1.62E+17</c:v>
                </c:pt>
                <c:pt idx="1474">
                  <c:v>1.622E+17</c:v>
                </c:pt>
                <c:pt idx="1475">
                  <c:v>1.625E+17</c:v>
                </c:pt>
                <c:pt idx="1476">
                  <c:v>1.618E+17</c:v>
                </c:pt>
                <c:pt idx="1477">
                  <c:v>1.618E+17</c:v>
                </c:pt>
                <c:pt idx="1478">
                  <c:v>1.04E+17</c:v>
                </c:pt>
                <c:pt idx="1479">
                  <c:v>1.612E+17</c:v>
                </c:pt>
                <c:pt idx="1480">
                  <c:v>1.621E+17</c:v>
                </c:pt>
                <c:pt idx="1481">
                  <c:v>1.624E+17</c:v>
                </c:pt>
                <c:pt idx="1482">
                  <c:v>1.621E+17</c:v>
                </c:pt>
                <c:pt idx="1483">
                  <c:v>1.625E+17</c:v>
                </c:pt>
                <c:pt idx="1484">
                  <c:v>1.626E+17</c:v>
                </c:pt>
                <c:pt idx="1485">
                  <c:v>1.622E+17</c:v>
                </c:pt>
                <c:pt idx="1486">
                  <c:v>1.619E+17</c:v>
                </c:pt>
                <c:pt idx="1487">
                  <c:v>1.621E+17</c:v>
                </c:pt>
                <c:pt idx="1488">
                  <c:v>1.327E+17</c:v>
                </c:pt>
                <c:pt idx="1489">
                  <c:v>1.414E+17</c:v>
                </c:pt>
                <c:pt idx="1490">
                  <c:v>1.616E+17</c:v>
                </c:pt>
                <c:pt idx="1491">
                  <c:v>1.622E+17</c:v>
                </c:pt>
                <c:pt idx="1492">
                  <c:v>1.619E+17</c:v>
                </c:pt>
                <c:pt idx="1493">
                  <c:v>1.621E+17</c:v>
                </c:pt>
                <c:pt idx="1494">
                  <c:v>1.62E+17</c:v>
                </c:pt>
                <c:pt idx="1495">
                  <c:v>1.604E+17</c:v>
                </c:pt>
                <c:pt idx="1496">
                  <c:v>1.619E+17</c:v>
                </c:pt>
                <c:pt idx="1497">
                  <c:v>1.619E+17</c:v>
                </c:pt>
                <c:pt idx="1498">
                  <c:v>1.615E+17</c:v>
                </c:pt>
                <c:pt idx="1499">
                  <c:v>1.394E+17</c:v>
                </c:pt>
                <c:pt idx="1500">
                  <c:v>1.617E+17</c:v>
                </c:pt>
                <c:pt idx="1501">
                  <c:v>1.613E+17</c:v>
                </c:pt>
                <c:pt idx="1502">
                  <c:v>1.621E+17</c:v>
                </c:pt>
                <c:pt idx="1503">
                  <c:v>1.622E+17</c:v>
                </c:pt>
                <c:pt idx="1504">
                  <c:v>1.62E+17</c:v>
                </c:pt>
                <c:pt idx="1505">
                  <c:v>1.62E+17</c:v>
                </c:pt>
                <c:pt idx="1506">
                  <c:v>1.615E+17</c:v>
                </c:pt>
                <c:pt idx="1507">
                  <c:v>1.62E+17</c:v>
                </c:pt>
                <c:pt idx="1508">
                  <c:v>1.62E+17</c:v>
                </c:pt>
                <c:pt idx="1509">
                  <c:v>1.622E+17</c:v>
                </c:pt>
                <c:pt idx="1510">
                  <c:v>1.622E+17</c:v>
                </c:pt>
                <c:pt idx="1511">
                  <c:v>1.622E+17</c:v>
                </c:pt>
                <c:pt idx="1512">
                  <c:v>1.612E+17</c:v>
                </c:pt>
                <c:pt idx="1513">
                  <c:v>1.623E+17</c:v>
                </c:pt>
                <c:pt idx="1514">
                  <c:v>1.621E+17</c:v>
                </c:pt>
                <c:pt idx="1515">
                  <c:v>1.619E+17</c:v>
                </c:pt>
                <c:pt idx="1516">
                  <c:v>1.623E+17</c:v>
                </c:pt>
                <c:pt idx="1517">
                  <c:v>1.613E+17</c:v>
                </c:pt>
                <c:pt idx="1518">
                  <c:v>1.621E+17</c:v>
                </c:pt>
                <c:pt idx="1519">
                  <c:v>1.619E+17</c:v>
                </c:pt>
                <c:pt idx="1520">
                  <c:v>1.616E+17</c:v>
                </c:pt>
                <c:pt idx="1521">
                  <c:v>1.615E+17</c:v>
                </c:pt>
                <c:pt idx="1522">
                  <c:v>1.62E+17</c:v>
                </c:pt>
                <c:pt idx="1523">
                  <c:v>1.617E+17</c:v>
                </c:pt>
                <c:pt idx="1524">
                  <c:v>1.611E+17</c:v>
                </c:pt>
                <c:pt idx="1525">
                  <c:v>1.621E+17</c:v>
                </c:pt>
                <c:pt idx="1526">
                  <c:v>1.621E+17</c:v>
                </c:pt>
                <c:pt idx="1527">
                  <c:v>1.619E+17</c:v>
                </c:pt>
                <c:pt idx="1528">
                  <c:v>6.395E+16</c:v>
                </c:pt>
                <c:pt idx="1529">
                  <c:v>4.813E+16</c:v>
                </c:pt>
                <c:pt idx="1530">
                  <c:v>1.55E+17</c:v>
                </c:pt>
                <c:pt idx="1531">
                  <c:v>1.612E+17</c:v>
                </c:pt>
                <c:pt idx="1532">
                  <c:v>1.614E+17</c:v>
                </c:pt>
                <c:pt idx="1533">
                  <c:v>1.61E+17</c:v>
                </c:pt>
                <c:pt idx="1534">
                  <c:v>1.62E+17</c:v>
                </c:pt>
                <c:pt idx="1535">
                  <c:v>1.612E+17</c:v>
                </c:pt>
                <c:pt idx="1536">
                  <c:v>1.62E+17</c:v>
                </c:pt>
                <c:pt idx="1537">
                  <c:v>1.617E+17</c:v>
                </c:pt>
                <c:pt idx="1538">
                  <c:v>1.613E+17</c:v>
                </c:pt>
                <c:pt idx="1539">
                  <c:v>1.619E+17</c:v>
                </c:pt>
                <c:pt idx="1540">
                  <c:v>1.617E+17</c:v>
                </c:pt>
                <c:pt idx="1541">
                  <c:v>1.616E+17</c:v>
                </c:pt>
                <c:pt idx="1542">
                  <c:v>1.62E+17</c:v>
                </c:pt>
                <c:pt idx="1543">
                  <c:v>1.62E+17</c:v>
                </c:pt>
                <c:pt idx="1544">
                  <c:v>1.614E+17</c:v>
                </c:pt>
                <c:pt idx="1545">
                  <c:v>1.619E+17</c:v>
                </c:pt>
                <c:pt idx="1546">
                  <c:v>1.611E+17</c:v>
                </c:pt>
                <c:pt idx="1547">
                  <c:v>1.619E+17</c:v>
                </c:pt>
                <c:pt idx="1548">
                  <c:v>1.61E+17</c:v>
                </c:pt>
                <c:pt idx="1549">
                  <c:v>1.621E+17</c:v>
                </c:pt>
                <c:pt idx="1550">
                  <c:v>1.619E+17</c:v>
                </c:pt>
                <c:pt idx="1551">
                  <c:v>1.615E+17</c:v>
                </c:pt>
                <c:pt idx="1552">
                  <c:v>1.621E+17</c:v>
                </c:pt>
                <c:pt idx="1553">
                  <c:v>1.614E+17</c:v>
                </c:pt>
                <c:pt idx="1554">
                  <c:v>1.614E+17</c:v>
                </c:pt>
                <c:pt idx="1555">
                  <c:v>1.618E+17</c:v>
                </c:pt>
                <c:pt idx="1556">
                  <c:v>1.619E+17</c:v>
                </c:pt>
                <c:pt idx="1557">
                  <c:v>1.615E+17</c:v>
                </c:pt>
                <c:pt idx="1558">
                  <c:v>1.614E+17</c:v>
                </c:pt>
                <c:pt idx="1559">
                  <c:v>1.621E+17</c:v>
                </c:pt>
                <c:pt idx="1560">
                  <c:v>1.621E+17</c:v>
                </c:pt>
                <c:pt idx="1561">
                  <c:v>1.617E+17</c:v>
                </c:pt>
                <c:pt idx="1562">
                  <c:v>1.621E+17</c:v>
                </c:pt>
                <c:pt idx="1563">
                  <c:v>1.615E+17</c:v>
                </c:pt>
                <c:pt idx="1564">
                  <c:v>1.621E+17</c:v>
                </c:pt>
                <c:pt idx="1565">
                  <c:v>1.62E+17</c:v>
                </c:pt>
                <c:pt idx="1566">
                  <c:v>1.62E+17</c:v>
                </c:pt>
                <c:pt idx="1567">
                  <c:v>1.619E+17</c:v>
                </c:pt>
                <c:pt idx="1568">
                  <c:v>1.616E+17</c:v>
                </c:pt>
                <c:pt idx="1569">
                  <c:v>1.615E+17</c:v>
                </c:pt>
                <c:pt idx="1570">
                  <c:v>1.618E+17</c:v>
                </c:pt>
                <c:pt idx="1571">
                  <c:v>1.61E+17</c:v>
                </c:pt>
                <c:pt idx="1572">
                  <c:v>1.617E+17</c:v>
                </c:pt>
                <c:pt idx="1573">
                  <c:v>1.613E+17</c:v>
                </c:pt>
                <c:pt idx="1574">
                  <c:v>1.613E+17</c:v>
                </c:pt>
                <c:pt idx="1575">
                  <c:v>1.617E+17</c:v>
                </c:pt>
                <c:pt idx="1576">
                  <c:v>1.617E+17</c:v>
                </c:pt>
                <c:pt idx="1577">
                  <c:v>1.611E+17</c:v>
                </c:pt>
                <c:pt idx="1578">
                  <c:v>1.618E+17</c:v>
                </c:pt>
                <c:pt idx="1579">
                  <c:v>1.617E+17</c:v>
                </c:pt>
                <c:pt idx="1580">
                  <c:v>1.608E+17</c:v>
                </c:pt>
                <c:pt idx="1581">
                  <c:v>1.617E+17</c:v>
                </c:pt>
                <c:pt idx="1582">
                  <c:v>1.617E+17</c:v>
                </c:pt>
                <c:pt idx="1583">
                  <c:v>1.614E+17</c:v>
                </c:pt>
                <c:pt idx="1584">
                  <c:v>1.616E+17</c:v>
                </c:pt>
                <c:pt idx="1585">
                  <c:v>1.509E+17</c:v>
                </c:pt>
                <c:pt idx="1586">
                  <c:v>1.545E+17</c:v>
                </c:pt>
                <c:pt idx="1587">
                  <c:v>1.553E+17</c:v>
                </c:pt>
                <c:pt idx="1588">
                  <c:v>1.55E+17</c:v>
                </c:pt>
                <c:pt idx="1589">
                  <c:v>1.473E+17</c:v>
                </c:pt>
                <c:pt idx="1590">
                  <c:v>1.544E+17</c:v>
                </c:pt>
                <c:pt idx="1591">
                  <c:v>1.55E+17</c:v>
                </c:pt>
                <c:pt idx="1592">
                  <c:v>1.547E+17</c:v>
                </c:pt>
                <c:pt idx="1593">
                  <c:v>1.525E+17</c:v>
                </c:pt>
                <c:pt idx="1594">
                  <c:v>1.585E+17</c:v>
                </c:pt>
                <c:pt idx="1595">
                  <c:v>1.615E+17</c:v>
                </c:pt>
                <c:pt idx="1596">
                  <c:v>1.61E+17</c:v>
                </c:pt>
                <c:pt idx="1597">
                  <c:v>1.611E+17</c:v>
                </c:pt>
                <c:pt idx="1598">
                  <c:v>1.609E+17</c:v>
                </c:pt>
                <c:pt idx="1599">
                  <c:v>1.612E+17</c:v>
                </c:pt>
                <c:pt idx="1600">
                  <c:v>1.61E+17</c:v>
                </c:pt>
                <c:pt idx="1601">
                  <c:v>1.613E+17</c:v>
                </c:pt>
                <c:pt idx="1602">
                  <c:v>1.61E+17</c:v>
                </c:pt>
                <c:pt idx="1603">
                  <c:v>1.612E+17</c:v>
                </c:pt>
                <c:pt idx="1604">
                  <c:v>1.612E+17</c:v>
                </c:pt>
                <c:pt idx="1605">
                  <c:v>1.616E+17</c:v>
                </c:pt>
                <c:pt idx="1606">
                  <c:v>1.61E+17</c:v>
                </c:pt>
                <c:pt idx="1607">
                  <c:v>1.614E+17</c:v>
                </c:pt>
                <c:pt idx="1608">
                  <c:v>1.609E+17</c:v>
                </c:pt>
                <c:pt idx="1609">
                  <c:v>1.612E+17</c:v>
                </c:pt>
                <c:pt idx="1610">
                  <c:v>1.606E+17</c:v>
                </c:pt>
                <c:pt idx="1611">
                  <c:v>1.597E+17</c:v>
                </c:pt>
                <c:pt idx="1612">
                  <c:v>1.603E+17</c:v>
                </c:pt>
                <c:pt idx="1613">
                  <c:v>1.606E+17</c:v>
                </c:pt>
                <c:pt idx="1614">
                  <c:v>9.711E+16</c:v>
                </c:pt>
                <c:pt idx="1615">
                  <c:v>1.612E+17</c:v>
                </c:pt>
                <c:pt idx="1616">
                  <c:v>1.605E+17</c:v>
                </c:pt>
                <c:pt idx="1617">
                  <c:v>1.598E+17</c:v>
                </c:pt>
                <c:pt idx="1618">
                  <c:v>1.601E+17</c:v>
                </c:pt>
                <c:pt idx="1619">
                  <c:v>1.611E+17</c:v>
                </c:pt>
                <c:pt idx="1620">
                  <c:v>1.61E+17</c:v>
                </c:pt>
                <c:pt idx="1621">
                  <c:v>1.605E+17</c:v>
                </c:pt>
                <c:pt idx="1622">
                  <c:v>1.596E+17</c:v>
                </c:pt>
                <c:pt idx="1623">
                  <c:v>1.611E+17</c:v>
                </c:pt>
                <c:pt idx="1624">
                  <c:v>1.605E+17</c:v>
                </c:pt>
                <c:pt idx="1625">
                  <c:v>1.604E+17</c:v>
                </c:pt>
                <c:pt idx="1626">
                  <c:v>1.606E+17</c:v>
                </c:pt>
                <c:pt idx="1627">
                  <c:v>1.611E+17</c:v>
                </c:pt>
                <c:pt idx="1628">
                  <c:v>1.602E+17</c:v>
                </c:pt>
                <c:pt idx="1629">
                  <c:v>1.609E+17</c:v>
                </c:pt>
                <c:pt idx="1630">
                  <c:v>1.608E+17</c:v>
                </c:pt>
                <c:pt idx="1631">
                  <c:v>1.614E+17</c:v>
                </c:pt>
                <c:pt idx="1632">
                  <c:v>1.611E+17</c:v>
                </c:pt>
                <c:pt idx="1633">
                  <c:v>1.608E+17</c:v>
                </c:pt>
                <c:pt idx="1634">
                  <c:v>1.132E+17</c:v>
                </c:pt>
                <c:pt idx="1635">
                  <c:v>1.607E+17</c:v>
                </c:pt>
                <c:pt idx="1636">
                  <c:v>1.606E+17</c:v>
                </c:pt>
                <c:pt idx="1637">
                  <c:v>1.607E+17</c:v>
                </c:pt>
                <c:pt idx="1638">
                  <c:v>1.463E+17</c:v>
                </c:pt>
                <c:pt idx="1639">
                  <c:v>1.607E+17</c:v>
                </c:pt>
                <c:pt idx="1640">
                  <c:v>1.61E+17</c:v>
                </c:pt>
                <c:pt idx="1641">
                  <c:v>1.607E+17</c:v>
                </c:pt>
                <c:pt idx="1642">
                  <c:v>1.607E+17</c:v>
                </c:pt>
                <c:pt idx="1643">
                  <c:v>1.605E+17</c:v>
                </c:pt>
                <c:pt idx="1644">
                  <c:v>1.607E+17</c:v>
                </c:pt>
                <c:pt idx="1645">
                  <c:v>1.61E+17</c:v>
                </c:pt>
                <c:pt idx="1646">
                  <c:v>1.608E+17</c:v>
                </c:pt>
                <c:pt idx="1647">
                  <c:v>1.605E+17</c:v>
                </c:pt>
                <c:pt idx="1648">
                  <c:v>1.607E+17</c:v>
                </c:pt>
                <c:pt idx="1649">
                  <c:v>1.606E+17</c:v>
                </c:pt>
                <c:pt idx="1650">
                  <c:v>1.607E+17</c:v>
                </c:pt>
                <c:pt idx="1651">
                  <c:v>1.604E+17</c:v>
                </c:pt>
                <c:pt idx="1652">
                  <c:v>1.599E+17</c:v>
                </c:pt>
                <c:pt idx="1653">
                  <c:v>1.609E+17</c:v>
                </c:pt>
                <c:pt idx="1654">
                  <c:v>1.601E+17</c:v>
                </c:pt>
                <c:pt idx="1655">
                  <c:v>1.609E+17</c:v>
                </c:pt>
                <c:pt idx="1656">
                  <c:v>1.602E+17</c:v>
                </c:pt>
                <c:pt idx="1657">
                  <c:v>1.607E+17</c:v>
                </c:pt>
                <c:pt idx="1658">
                  <c:v>1.607E+17</c:v>
                </c:pt>
                <c:pt idx="1659">
                  <c:v>1.257E+17</c:v>
                </c:pt>
                <c:pt idx="1660">
                  <c:v>1.608E+17</c:v>
                </c:pt>
                <c:pt idx="1661">
                  <c:v>1.589E+17</c:v>
                </c:pt>
                <c:pt idx="1662">
                  <c:v>1.566E+17</c:v>
                </c:pt>
                <c:pt idx="1663">
                  <c:v>1.585E+17</c:v>
                </c:pt>
                <c:pt idx="1664">
                  <c:v>1.585E+17</c:v>
                </c:pt>
                <c:pt idx="1665">
                  <c:v>1.582E+17</c:v>
                </c:pt>
                <c:pt idx="1666">
                  <c:v>1.586E+17</c:v>
                </c:pt>
                <c:pt idx="1667">
                  <c:v>1.586E+17</c:v>
                </c:pt>
                <c:pt idx="1668">
                  <c:v>1.149E+17</c:v>
                </c:pt>
                <c:pt idx="1669">
                  <c:v>1.586E+17</c:v>
                </c:pt>
                <c:pt idx="1670">
                  <c:v>1.579E+17</c:v>
                </c:pt>
                <c:pt idx="1671">
                  <c:v>1.581E+17</c:v>
                </c:pt>
                <c:pt idx="1672">
                  <c:v>1.588E+17</c:v>
                </c:pt>
                <c:pt idx="1673">
                  <c:v>1.587E+17</c:v>
                </c:pt>
                <c:pt idx="1674">
                  <c:v>1.591E+17</c:v>
                </c:pt>
                <c:pt idx="1675">
                  <c:v>1.593E+17</c:v>
                </c:pt>
                <c:pt idx="1676">
                  <c:v>1.588E+17</c:v>
                </c:pt>
                <c:pt idx="1677">
                  <c:v>1.594E+17</c:v>
                </c:pt>
                <c:pt idx="1678">
                  <c:v>1.592E+17</c:v>
                </c:pt>
                <c:pt idx="1679">
                  <c:v>1.596E+17</c:v>
                </c:pt>
                <c:pt idx="1680">
                  <c:v>1.593E+17</c:v>
                </c:pt>
                <c:pt idx="1681">
                  <c:v>1.594E+17</c:v>
                </c:pt>
                <c:pt idx="1682">
                  <c:v>1.595E+17</c:v>
                </c:pt>
                <c:pt idx="1683">
                  <c:v>1.586E+17</c:v>
                </c:pt>
                <c:pt idx="1684">
                  <c:v>1.597E+17</c:v>
                </c:pt>
                <c:pt idx="1685">
                  <c:v>1.594E+17</c:v>
                </c:pt>
                <c:pt idx="1686">
                  <c:v>1.596E+17</c:v>
                </c:pt>
                <c:pt idx="1687">
                  <c:v>1.595E+17</c:v>
                </c:pt>
                <c:pt idx="1688">
                  <c:v>1.583E+17</c:v>
                </c:pt>
                <c:pt idx="1689">
                  <c:v>1.497E+17</c:v>
                </c:pt>
                <c:pt idx="1690">
                  <c:v>1.588E+17</c:v>
                </c:pt>
                <c:pt idx="1691">
                  <c:v>1.593E+17</c:v>
                </c:pt>
                <c:pt idx="1692">
                  <c:v>1.589E+17</c:v>
                </c:pt>
                <c:pt idx="1693">
                  <c:v>1.581E+17</c:v>
                </c:pt>
                <c:pt idx="1694">
                  <c:v>1.59E+17</c:v>
                </c:pt>
                <c:pt idx="1695">
                  <c:v>1.587E+17</c:v>
                </c:pt>
                <c:pt idx="1696">
                  <c:v>1.587E+17</c:v>
                </c:pt>
                <c:pt idx="1697">
                  <c:v>1.596E+17</c:v>
                </c:pt>
                <c:pt idx="1698">
                  <c:v>1.594E+17</c:v>
                </c:pt>
                <c:pt idx="1699">
                  <c:v>1.598E+17</c:v>
                </c:pt>
                <c:pt idx="1700">
                  <c:v>1.591E+17</c:v>
                </c:pt>
                <c:pt idx="1701">
                  <c:v>1.597E+17</c:v>
                </c:pt>
                <c:pt idx="1702">
                  <c:v>1.594E+17</c:v>
                </c:pt>
                <c:pt idx="1703">
                  <c:v>1.595E+17</c:v>
                </c:pt>
                <c:pt idx="1704">
                  <c:v>1.596E+17</c:v>
                </c:pt>
                <c:pt idx="1705">
                  <c:v>1.592E+17</c:v>
                </c:pt>
                <c:pt idx="1706">
                  <c:v>1.597E+17</c:v>
                </c:pt>
                <c:pt idx="1707">
                  <c:v>1.572E+17</c:v>
                </c:pt>
                <c:pt idx="1708">
                  <c:v>1.592E+17</c:v>
                </c:pt>
                <c:pt idx="1709">
                  <c:v>1.596E+17</c:v>
                </c:pt>
                <c:pt idx="1710">
                  <c:v>1.589E+17</c:v>
                </c:pt>
                <c:pt idx="1711">
                  <c:v>1.595E+17</c:v>
                </c:pt>
                <c:pt idx="1712">
                  <c:v>1.595E+17</c:v>
                </c:pt>
                <c:pt idx="1713">
                  <c:v>1.593E+17</c:v>
                </c:pt>
                <c:pt idx="1714">
                  <c:v>1.554E+17</c:v>
                </c:pt>
                <c:pt idx="1715">
                  <c:v>1.593E+17</c:v>
                </c:pt>
                <c:pt idx="1716">
                  <c:v>1.593E+17</c:v>
                </c:pt>
                <c:pt idx="1717">
                  <c:v>1.595E+17</c:v>
                </c:pt>
                <c:pt idx="1718">
                  <c:v>1.591E+17</c:v>
                </c:pt>
                <c:pt idx="1719">
                  <c:v>1.593E+17</c:v>
                </c:pt>
                <c:pt idx="1720">
                  <c:v>1.582E+17</c:v>
                </c:pt>
                <c:pt idx="1721">
                  <c:v>1.588E+17</c:v>
                </c:pt>
                <c:pt idx="1722">
                  <c:v>1.587E+17</c:v>
                </c:pt>
                <c:pt idx="1723">
                  <c:v>1.598E+17</c:v>
                </c:pt>
                <c:pt idx="1724">
                  <c:v>1.596E+17</c:v>
                </c:pt>
                <c:pt idx="1725">
                  <c:v>1.598E+17</c:v>
                </c:pt>
                <c:pt idx="1726">
                  <c:v>1.572E+17</c:v>
                </c:pt>
                <c:pt idx="1727">
                  <c:v>1.211E+17</c:v>
                </c:pt>
                <c:pt idx="1728">
                  <c:v>1.601E+17</c:v>
                </c:pt>
                <c:pt idx="1729">
                  <c:v>1.589E+17</c:v>
                </c:pt>
                <c:pt idx="1730">
                  <c:v>1.601E+17</c:v>
                </c:pt>
                <c:pt idx="1731">
                  <c:v>1.596E+17</c:v>
                </c:pt>
                <c:pt idx="1732">
                  <c:v>1.588E+17</c:v>
                </c:pt>
                <c:pt idx="1733">
                  <c:v>1.6E+17</c:v>
                </c:pt>
                <c:pt idx="1734">
                  <c:v>1.598E+17</c:v>
                </c:pt>
                <c:pt idx="1735">
                  <c:v>1.593E+17</c:v>
                </c:pt>
                <c:pt idx="1736">
                  <c:v>1.596E+17</c:v>
                </c:pt>
                <c:pt idx="1737">
                  <c:v>1.597E+17</c:v>
                </c:pt>
                <c:pt idx="1738">
                  <c:v>1.6E+17</c:v>
                </c:pt>
                <c:pt idx="1739">
                  <c:v>1.597E+17</c:v>
                </c:pt>
                <c:pt idx="1740">
                  <c:v>1.593E+17</c:v>
                </c:pt>
                <c:pt idx="1741">
                  <c:v>1.589E+17</c:v>
                </c:pt>
                <c:pt idx="1742">
                  <c:v>1.592E+17</c:v>
                </c:pt>
                <c:pt idx="1743">
                  <c:v>1.596E+17</c:v>
                </c:pt>
                <c:pt idx="1744">
                  <c:v>1.6E+17</c:v>
                </c:pt>
                <c:pt idx="1745">
                  <c:v>1.587E+17</c:v>
                </c:pt>
                <c:pt idx="1746">
                  <c:v>1.592E+17</c:v>
                </c:pt>
                <c:pt idx="1747">
                  <c:v>1.6E+17</c:v>
                </c:pt>
                <c:pt idx="1748">
                  <c:v>1.599E+17</c:v>
                </c:pt>
                <c:pt idx="1749">
                  <c:v>1.591E+17</c:v>
                </c:pt>
                <c:pt idx="1750">
                  <c:v>1.599E+17</c:v>
                </c:pt>
                <c:pt idx="1751">
                  <c:v>1.6E+17</c:v>
                </c:pt>
                <c:pt idx="1752">
                  <c:v>1.594E+17</c:v>
                </c:pt>
                <c:pt idx="1753">
                  <c:v>1.6E+17</c:v>
                </c:pt>
                <c:pt idx="1754">
                  <c:v>1.597E+17</c:v>
                </c:pt>
                <c:pt idx="1755">
                  <c:v>1.596E+17</c:v>
                </c:pt>
                <c:pt idx="1756">
                  <c:v>1.598E+17</c:v>
                </c:pt>
                <c:pt idx="1757">
                  <c:v>1.6E+17</c:v>
                </c:pt>
                <c:pt idx="1758">
                  <c:v>1.592E+17</c:v>
                </c:pt>
                <c:pt idx="1759">
                  <c:v>1.593E+17</c:v>
                </c:pt>
                <c:pt idx="1760">
                  <c:v>1.592E+17</c:v>
                </c:pt>
                <c:pt idx="1761">
                  <c:v>1.59E+17</c:v>
                </c:pt>
                <c:pt idx="1762">
                  <c:v>1.593E+17</c:v>
                </c:pt>
                <c:pt idx="1763">
                  <c:v>1.599E+17</c:v>
                </c:pt>
                <c:pt idx="1764">
                  <c:v>1.598E+17</c:v>
                </c:pt>
                <c:pt idx="1765">
                  <c:v>1.596E+17</c:v>
                </c:pt>
                <c:pt idx="1766">
                  <c:v>1.592E+17</c:v>
                </c:pt>
                <c:pt idx="1767">
                  <c:v>1.594E+17</c:v>
                </c:pt>
                <c:pt idx="1768">
                  <c:v>1.591E+17</c:v>
                </c:pt>
                <c:pt idx="1769">
                  <c:v>1.584E+17</c:v>
                </c:pt>
                <c:pt idx="1770">
                  <c:v>1.591E+17</c:v>
                </c:pt>
                <c:pt idx="1771">
                  <c:v>1.595E+17</c:v>
                </c:pt>
                <c:pt idx="1772">
                  <c:v>1.584E+17</c:v>
                </c:pt>
                <c:pt idx="1773">
                  <c:v>1.593E+17</c:v>
                </c:pt>
                <c:pt idx="1774">
                  <c:v>1.598E+17</c:v>
                </c:pt>
                <c:pt idx="1775">
                  <c:v>9.644E+16</c:v>
                </c:pt>
                <c:pt idx="1776">
                  <c:v>1.357E+17</c:v>
                </c:pt>
                <c:pt idx="1777">
                  <c:v>1.596E+17</c:v>
                </c:pt>
                <c:pt idx="1778">
                  <c:v>1.6E+17</c:v>
                </c:pt>
                <c:pt idx="1779">
                  <c:v>1.598E+17</c:v>
                </c:pt>
                <c:pt idx="1780">
                  <c:v>1.601E+17</c:v>
                </c:pt>
                <c:pt idx="1781">
                  <c:v>1.592E+17</c:v>
                </c:pt>
                <c:pt idx="1782">
                  <c:v>1.593E+17</c:v>
                </c:pt>
                <c:pt idx="1783">
                  <c:v>1.6E+17</c:v>
                </c:pt>
                <c:pt idx="1784">
                  <c:v>1.596E+17</c:v>
                </c:pt>
                <c:pt idx="1785">
                  <c:v>1.597E+17</c:v>
                </c:pt>
                <c:pt idx="1786">
                  <c:v>1.591E+17</c:v>
                </c:pt>
                <c:pt idx="1787">
                  <c:v>1.602E+17</c:v>
                </c:pt>
                <c:pt idx="1788">
                  <c:v>1.6E+17</c:v>
                </c:pt>
                <c:pt idx="1789">
                  <c:v>1.597E+17</c:v>
                </c:pt>
                <c:pt idx="1790">
                  <c:v>1.595E+17</c:v>
                </c:pt>
                <c:pt idx="1791">
                  <c:v>1.591E+17</c:v>
                </c:pt>
                <c:pt idx="1792">
                  <c:v>1.593E+17</c:v>
                </c:pt>
                <c:pt idx="1793">
                  <c:v>1.592E+17</c:v>
                </c:pt>
                <c:pt idx="1794">
                  <c:v>1.595E+17</c:v>
                </c:pt>
                <c:pt idx="1795">
                  <c:v>1.597E+17</c:v>
                </c:pt>
                <c:pt idx="1796">
                  <c:v>1.6E+17</c:v>
                </c:pt>
                <c:pt idx="1797">
                  <c:v>1.598E+17</c:v>
                </c:pt>
                <c:pt idx="1798">
                  <c:v>1.595E+17</c:v>
                </c:pt>
                <c:pt idx="1799">
                  <c:v>1.596E+17</c:v>
                </c:pt>
                <c:pt idx="1800">
                  <c:v>1.6E+17</c:v>
                </c:pt>
                <c:pt idx="1801">
                  <c:v>1.593E+17</c:v>
                </c:pt>
                <c:pt idx="1802">
                  <c:v>1.597E+17</c:v>
                </c:pt>
                <c:pt idx="1803">
                  <c:v>1.595E+17</c:v>
                </c:pt>
                <c:pt idx="1804">
                  <c:v>1.603E+17</c:v>
                </c:pt>
                <c:pt idx="1805">
                  <c:v>1.603E+17</c:v>
                </c:pt>
                <c:pt idx="1806">
                  <c:v>1.602E+17</c:v>
                </c:pt>
                <c:pt idx="1807">
                  <c:v>1.601E+17</c:v>
                </c:pt>
                <c:pt idx="1808">
                  <c:v>1.597E+17</c:v>
                </c:pt>
                <c:pt idx="1809">
                  <c:v>1.596E+17</c:v>
                </c:pt>
                <c:pt idx="1810">
                  <c:v>1.602E+17</c:v>
                </c:pt>
                <c:pt idx="1811">
                  <c:v>1.603E+17</c:v>
                </c:pt>
                <c:pt idx="1812">
                  <c:v>1.602E+17</c:v>
                </c:pt>
                <c:pt idx="1813">
                  <c:v>1.6E+17</c:v>
                </c:pt>
                <c:pt idx="1814">
                  <c:v>1.6E+17</c:v>
                </c:pt>
                <c:pt idx="1815">
                  <c:v>1.595E+17</c:v>
                </c:pt>
                <c:pt idx="1816">
                  <c:v>1.599E+17</c:v>
                </c:pt>
                <c:pt idx="1817">
                  <c:v>1.597E+17</c:v>
                </c:pt>
                <c:pt idx="1818">
                  <c:v>1.598E+17</c:v>
                </c:pt>
                <c:pt idx="1819">
                  <c:v>1.595E+17</c:v>
                </c:pt>
                <c:pt idx="1820">
                  <c:v>1.6E+17</c:v>
                </c:pt>
                <c:pt idx="1821">
                  <c:v>1.603E+17</c:v>
                </c:pt>
                <c:pt idx="1822">
                  <c:v>1.598E+17</c:v>
                </c:pt>
                <c:pt idx="1823">
                  <c:v>1.6E+17</c:v>
                </c:pt>
                <c:pt idx="1824">
                  <c:v>1.596E+17</c:v>
                </c:pt>
                <c:pt idx="1825">
                  <c:v>1.599E+17</c:v>
                </c:pt>
                <c:pt idx="1826">
                  <c:v>1.598E+17</c:v>
                </c:pt>
                <c:pt idx="1827">
                  <c:v>1.598E+17</c:v>
                </c:pt>
                <c:pt idx="1828">
                  <c:v>1.597E+17</c:v>
                </c:pt>
                <c:pt idx="1829">
                  <c:v>1.587E+17</c:v>
                </c:pt>
                <c:pt idx="1830">
                  <c:v>1.597E+17</c:v>
                </c:pt>
                <c:pt idx="1831">
                  <c:v>1.596E+17</c:v>
                </c:pt>
                <c:pt idx="1832">
                  <c:v>1.601E+17</c:v>
                </c:pt>
                <c:pt idx="1833">
                  <c:v>1.602E+17</c:v>
                </c:pt>
                <c:pt idx="1834">
                  <c:v>1.602E+17</c:v>
                </c:pt>
                <c:pt idx="1835">
                  <c:v>1.602E+17</c:v>
                </c:pt>
                <c:pt idx="1836">
                  <c:v>1.601E+17</c:v>
                </c:pt>
                <c:pt idx="1837">
                  <c:v>1.591E+17</c:v>
                </c:pt>
                <c:pt idx="1838">
                  <c:v>1.597E+17</c:v>
                </c:pt>
                <c:pt idx="1839">
                  <c:v>1.591E+17</c:v>
                </c:pt>
                <c:pt idx="1840">
                  <c:v>1.589E+17</c:v>
                </c:pt>
                <c:pt idx="1841">
                  <c:v>1.597E+17</c:v>
                </c:pt>
                <c:pt idx="1842">
                  <c:v>1.593E+17</c:v>
                </c:pt>
                <c:pt idx="1843">
                  <c:v>1.598E+17</c:v>
                </c:pt>
                <c:pt idx="1844">
                  <c:v>1.592E+17</c:v>
                </c:pt>
                <c:pt idx="1845">
                  <c:v>1.595E+17</c:v>
                </c:pt>
                <c:pt idx="1846">
                  <c:v>1.599E+17</c:v>
                </c:pt>
                <c:pt idx="1847">
                  <c:v>1.603E+17</c:v>
                </c:pt>
                <c:pt idx="1848">
                  <c:v>1.6E+17</c:v>
                </c:pt>
                <c:pt idx="1849">
                  <c:v>1.592E+17</c:v>
                </c:pt>
                <c:pt idx="1850">
                  <c:v>1.598E+17</c:v>
                </c:pt>
                <c:pt idx="1851">
                  <c:v>1.588E+17</c:v>
                </c:pt>
                <c:pt idx="1852">
                  <c:v>1.602E+17</c:v>
                </c:pt>
                <c:pt idx="1853">
                  <c:v>1.601E+17</c:v>
                </c:pt>
                <c:pt idx="1854">
                  <c:v>1.6E+17</c:v>
                </c:pt>
                <c:pt idx="1855">
                  <c:v>1.598E+17</c:v>
                </c:pt>
                <c:pt idx="1856">
                  <c:v>1.601E+17</c:v>
                </c:pt>
                <c:pt idx="1857">
                  <c:v>1.593E+17</c:v>
                </c:pt>
                <c:pt idx="1858">
                  <c:v>1.605E+17</c:v>
                </c:pt>
                <c:pt idx="1859">
                  <c:v>1.591E+17</c:v>
                </c:pt>
                <c:pt idx="1860">
                  <c:v>1.597E+17</c:v>
                </c:pt>
                <c:pt idx="1861">
                  <c:v>1.603E+17</c:v>
                </c:pt>
                <c:pt idx="1862">
                  <c:v>1.598E+17</c:v>
                </c:pt>
                <c:pt idx="1863">
                  <c:v>1.602E+17</c:v>
                </c:pt>
                <c:pt idx="1864">
                  <c:v>1.599E+17</c:v>
                </c:pt>
                <c:pt idx="1865">
                  <c:v>1.594E+17</c:v>
                </c:pt>
                <c:pt idx="1866">
                  <c:v>1.6E+17</c:v>
                </c:pt>
                <c:pt idx="1867">
                  <c:v>1.602E+17</c:v>
                </c:pt>
                <c:pt idx="1868">
                  <c:v>1.598E+17</c:v>
                </c:pt>
                <c:pt idx="1869">
                  <c:v>1.593E+17</c:v>
                </c:pt>
                <c:pt idx="1870">
                  <c:v>1.602E+17</c:v>
                </c:pt>
                <c:pt idx="1871">
                  <c:v>1.599E+17</c:v>
                </c:pt>
                <c:pt idx="1872">
                  <c:v>1.598E+17</c:v>
                </c:pt>
                <c:pt idx="1873">
                  <c:v>1.598E+17</c:v>
                </c:pt>
                <c:pt idx="1874">
                  <c:v>1.594E+17</c:v>
                </c:pt>
                <c:pt idx="1875">
                  <c:v>1.596E+17</c:v>
                </c:pt>
                <c:pt idx="1876">
                  <c:v>1.601E+17</c:v>
                </c:pt>
                <c:pt idx="1877">
                  <c:v>1.598E+17</c:v>
                </c:pt>
                <c:pt idx="1878">
                  <c:v>8.88E+16</c:v>
                </c:pt>
                <c:pt idx="1879">
                  <c:v>1.172E+17</c:v>
                </c:pt>
                <c:pt idx="1880">
                  <c:v>1.6E+17</c:v>
                </c:pt>
                <c:pt idx="1881">
                  <c:v>1.602E+17</c:v>
                </c:pt>
                <c:pt idx="1882">
                  <c:v>1.601E+17</c:v>
                </c:pt>
                <c:pt idx="1883">
                  <c:v>1.599E+17</c:v>
                </c:pt>
                <c:pt idx="1884">
                  <c:v>1.603E+17</c:v>
                </c:pt>
                <c:pt idx="1885">
                  <c:v>1.6E+17</c:v>
                </c:pt>
                <c:pt idx="1886">
                  <c:v>1.6E+17</c:v>
                </c:pt>
                <c:pt idx="1887">
                  <c:v>1.59E+17</c:v>
                </c:pt>
                <c:pt idx="1888">
                  <c:v>1.601E+17</c:v>
                </c:pt>
                <c:pt idx="1889">
                  <c:v>1.6E+17</c:v>
                </c:pt>
                <c:pt idx="1890">
                  <c:v>1.602E+17</c:v>
                </c:pt>
                <c:pt idx="1891">
                  <c:v>1.6E+17</c:v>
                </c:pt>
                <c:pt idx="1892">
                  <c:v>1.6E+17</c:v>
                </c:pt>
                <c:pt idx="1893">
                  <c:v>1.599E+17</c:v>
                </c:pt>
                <c:pt idx="1894">
                  <c:v>1.598E+17</c:v>
                </c:pt>
                <c:pt idx="1895">
                  <c:v>1.6E+17</c:v>
                </c:pt>
                <c:pt idx="1896">
                  <c:v>1.597E+17</c:v>
                </c:pt>
                <c:pt idx="1897">
                  <c:v>1.602E+17</c:v>
                </c:pt>
                <c:pt idx="1898">
                  <c:v>1.596E+17</c:v>
                </c:pt>
                <c:pt idx="1899">
                  <c:v>1.602E+17</c:v>
                </c:pt>
                <c:pt idx="1900">
                  <c:v>1.598E+17</c:v>
                </c:pt>
                <c:pt idx="1901">
                  <c:v>1.602E+17</c:v>
                </c:pt>
                <c:pt idx="1902">
                  <c:v>1.056E+17</c:v>
                </c:pt>
                <c:pt idx="1903">
                  <c:v>1.603E+17</c:v>
                </c:pt>
                <c:pt idx="1904">
                  <c:v>1.594E+17</c:v>
                </c:pt>
                <c:pt idx="1905">
                  <c:v>1.596E+17</c:v>
                </c:pt>
                <c:pt idx="1906">
                  <c:v>1.603E+17</c:v>
                </c:pt>
                <c:pt idx="1907">
                  <c:v>1.6E+17</c:v>
                </c:pt>
                <c:pt idx="1908">
                  <c:v>1.602E+17</c:v>
                </c:pt>
                <c:pt idx="1909">
                  <c:v>1.604E+17</c:v>
                </c:pt>
                <c:pt idx="1910">
                  <c:v>1.602E+17</c:v>
                </c:pt>
                <c:pt idx="1911">
                  <c:v>1.601E+17</c:v>
                </c:pt>
                <c:pt idx="1912">
                  <c:v>1.596E+17</c:v>
                </c:pt>
                <c:pt idx="1913">
                  <c:v>1.6E+17</c:v>
                </c:pt>
                <c:pt idx="1914">
                  <c:v>1.594E+17</c:v>
                </c:pt>
                <c:pt idx="1915">
                  <c:v>1.602E+17</c:v>
                </c:pt>
                <c:pt idx="1916">
                  <c:v>1.598E+17</c:v>
                </c:pt>
                <c:pt idx="1917">
                  <c:v>1.601E+17</c:v>
                </c:pt>
                <c:pt idx="1918">
                  <c:v>1.602E+17</c:v>
                </c:pt>
                <c:pt idx="1919">
                  <c:v>1.602E+17</c:v>
                </c:pt>
                <c:pt idx="1920">
                  <c:v>1.593E+17</c:v>
                </c:pt>
                <c:pt idx="1921">
                  <c:v>1.593E+17</c:v>
                </c:pt>
                <c:pt idx="1922">
                  <c:v>1.6E+17</c:v>
                </c:pt>
                <c:pt idx="1923">
                  <c:v>1.601E+17</c:v>
                </c:pt>
                <c:pt idx="1924">
                  <c:v>1.592E+17</c:v>
                </c:pt>
                <c:pt idx="1925">
                  <c:v>1.598E+17</c:v>
                </c:pt>
                <c:pt idx="1926">
                  <c:v>1.6E+17</c:v>
                </c:pt>
                <c:pt idx="1927">
                  <c:v>1.598E+17</c:v>
                </c:pt>
                <c:pt idx="1928">
                  <c:v>1.598E+17</c:v>
                </c:pt>
                <c:pt idx="1929">
                  <c:v>1.598E+17</c:v>
                </c:pt>
                <c:pt idx="1930">
                  <c:v>1.598E+17</c:v>
                </c:pt>
                <c:pt idx="1931">
                  <c:v>1.599E+17</c:v>
                </c:pt>
                <c:pt idx="1932">
                  <c:v>1.595E+17</c:v>
                </c:pt>
                <c:pt idx="1933">
                  <c:v>1.596E+17</c:v>
                </c:pt>
                <c:pt idx="1934">
                  <c:v>1.595E+17</c:v>
                </c:pt>
                <c:pt idx="1935">
                  <c:v>1.596E+17</c:v>
                </c:pt>
                <c:pt idx="1936">
                  <c:v>1.599E+17</c:v>
                </c:pt>
                <c:pt idx="1937">
                  <c:v>1.585E+17</c:v>
                </c:pt>
                <c:pt idx="1938">
                  <c:v>1.598E+17</c:v>
                </c:pt>
                <c:pt idx="1939">
                  <c:v>1.589E+17</c:v>
                </c:pt>
                <c:pt idx="1940">
                  <c:v>1.594E+17</c:v>
                </c:pt>
                <c:pt idx="1941">
                  <c:v>1.598E+17</c:v>
                </c:pt>
                <c:pt idx="1942">
                  <c:v>1.592E+17</c:v>
                </c:pt>
                <c:pt idx="1943">
                  <c:v>1.082E+17</c:v>
                </c:pt>
                <c:pt idx="1944">
                  <c:v>2.653E+16</c:v>
                </c:pt>
                <c:pt idx="1945">
                  <c:v>1.594E+17</c:v>
                </c:pt>
                <c:pt idx="1946">
                  <c:v>1.595E+17</c:v>
                </c:pt>
                <c:pt idx="1947">
                  <c:v>1.592E+17</c:v>
                </c:pt>
                <c:pt idx="1948">
                  <c:v>1.584E+17</c:v>
                </c:pt>
                <c:pt idx="1949">
                  <c:v>1.589E+17</c:v>
                </c:pt>
                <c:pt idx="1950">
                  <c:v>1.589E+17</c:v>
                </c:pt>
                <c:pt idx="1951">
                  <c:v>1.598E+17</c:v>
                </c:pt>
                <c:pt idx="1952">
                  <c:v>1.598E+17</c:v>
                </c:pt>
                <c:pt idx="1953">
                  <c:v>1.589E+17</c:v>
                </c:pt>
                <c:pt idx="1954">
                  <c:v>1.598E+17</c:v>
                </c:pt>
                <c:pt idx="1955">
                  <c:v>1.6E+17</c:v>
                </c:pt>
                <c:pt idx="1956">
                  <c:v>1.6E+17</c:v>
                </c:pt>
                <c:pt idx="1957">
                  <c:v>1.598E+17</c:v>
                </c:pt>
                <c:pt idx="1958">
                  <c:v>1.601E+17</c:v>
                </c:pt>
                <c:pt idx="1959">
                  <c:v>1.602E+17</c:v>
                </c:pt>
                <c:pt idx="1960">
                  <c:v>1.355E+17</c:v>
                </c:pt>
                <c:pt idx="1961">
                  <c:v>1.567E+17</c:v>
                </c:pt>
                <c:pt idx="1962">
                  <c:v>1.589E+17</c:v>
                </c:pt>
                <c:pt idx="1963">
                  <c:v>1.606E+17</c:v>
                </c:pt>
                <c:pt idx="1964">
                  <c:v>1.604E+17</c:v>
                </c:pt>
                <c:pt idx="1965">
                  <c:v>1.606E+17</c:v>
                </c:pt>
                <c:pt idx="1966">
                  <c:v>1.603E+17</c:v>
                </c:pt>
                <c:pt idx="1967">
                  <c:v>1.602E+17</c:v>
                </c:pt>
                <c:pt idx="1968">
                  <c:v>1.601E+17</c:v>
                </c:pt>
                <c:pt idx="1969">
                  <c:v>1.425E+17</c:v>
                </c:pt>
                <c:pt idx="1970">
                  <c:v>1.009E+17</c:v>
                </c:pt>
                <c:pt idx="1971">
                  <c:v>1.595E+17</c:v>
                </c:pt>
                <c:pt idx="1972">
                  <c:v>1.593E+17</c:v>
                </c:pt>
                <c:pt idx="1973">
                  <c:v>1.594E+17</c:v>
                </c:pt>
                <c:pt idx="1974">
                  <c:v>1.594E+17</c:v>
                </c:pt>
                <c:pt idx="1975">
                  <c:v>1.589E+17</c:v>
                </c:pt>
                <c:pt idx="1976">
                  <c:v>1.462E+17</c:v>
                </c:pt>
                <c:pt idx="1977">
                  <c:v>6.979E+16</c:v>
                </c:pt>
                <c:pt idx="1978">
                  <c:v>1.144E+17</c:v>
                </c:pt>
                <c:pt idx="1979">
                  <c:v>1.524E+17</c:v>
                </c:pt>
                <c:pt idx="1980">
                  <c:v>1.5E+17</c:v>
                </c:pt>
                <c:pt idx="1981">
                  <c:v>1.53E+17</c:v>
                </c:pt>
                <c:pt idx="1982">
                  <c:v>1.534E+17</c:v>
                </c:pt>
                <c:pt idx="1983">
                  <c:v>1.525E+17</c:v>
                </c:pt>
                <c:pt idx="1984">
                  <c:v>1.553E+17</c:v>
                </c:pt>
                <c:pt idx="1985">
                  <c:v>1.591E+17</c:v>
                </c:pt>
                <c:pt idx="1986">
                  <c:v>1.594E+17</c:v>
                </c:pt>
                <c:pt idx="1987">
                  <c:v>6.666E+16</c:v>
                </c:pt>
                <c:pt idx="1988">
                  <c:v>1.482E+16</c:v>
                </c:pt>
                <c:pt idx="1989">
                  <c:v>1.307E+17</c:v>
                </c:pt>
                <c:pt idx="1990">
                  <c:v>1.14E+17</c:v>
                </c:pt>
                <c:pt idx="1991">
                  <c:v>1.344E+17</c:v>
                </c:pt>
                <c:pt idx="1992">
                  <c:v>1.474E+17</c:v>
                </c:pt>
                <c:pt idx="1993">
                  <c:v>1.528E+17</c:v>
                </c:pt>
                <c:pt idx="1994">
                  <c:v>1.605E+17</c:v>
                </c:pt>
                <c:pt idx="1995">
                  <c:v>1.375E+17</c:v>
                </c:pt>
                <c:pt idx="1996">
                  <c:v>1.378E+17</c:v>
                </c:pt>
                <c:pt idx="1997">
                  <c:v>1.597E+17</c:v>
                </c:pt>
                <c:pt idx="1998">
                  <c:v>1.599E+17</c:v>
                </c:pt>
                <c:pt idx="1999">
                  <c:v>1.603E+17</c:v>
                </c:pt>
                <c:pt idx="2000">
                  <c:v>1.6E+17</c:v>
                </c:pt>
                <c:pt idx="2001">
                  <c:v>1.602E+17</c:v>
                </c:pt>
                <c:pt idx="2002">
                  <c:v>1.602E+17</c:v>
                </c:pt>
                <c:pt idx="2003">
                  <c:v>1.599E+17</c:v>
                </c:pt>
                <c:pt idx="2004">
                  <c:v>1.502E+17</c:v>
                </c:pt>
                <c:pt idx="2005">
                  <c:v>1.534E+17</c:v>
                </c:pt>
                <c:pt idx="2006">
                  <c:v>1.526E+17</c:v>
                </c:pt>
                <c:pt idx="2007">
                  <c:v>1.531E+17</c:v>
                </c:pt>
                <c:pt idx="2008">
                  <c:v>1.538E+17</c:v>
                </c:pt>
                <c:pt idx="2009">
                  <c:v>1.531E+17</c:v>
                </c:pt>
                <c:pt idx="2010">
                  <c:v>1.531E+17</c:v>
                </c:pt>
                <c:pt idx="2011">
                  <c:v>1.223E+17</c:v>
                </c:pt>
                <c:pt idx="2012">
                  <c:v>5.73E+16</c:v>
                </c:pt>
                <c:pt idx="2013">
                  <c:v>1.519E+17</c:v>
                </c:pt>
                <c:pt idx="2014">
                  <c:v>1.54E+17</c:v>
                </c:pt>
                <c:pt idx="2015">
                  <c:v>1.527E+17</c:v>
                </c:pt>
                <c:pt idx="2016">
                  <c:v>1.531E+17</c:v>
                </c:pt>
                <c:pt idx="2017">
                  <c:v>1.538E+17</c:v>
                </c:pt>
                <c:pt idx="2018">
                  <c:v>1.534E+17</c:v>
                </c:pt>
                <c:pt idx="2019">
                  <c:v>1.522E+17</c:v>
                </c:pt>
                <c:pt idx="2020">
                  <c:v>1.533E+17</c:v>
                </c:pt>
                <c:pt idx="2021">
                  <c:v>1.541E+17</c:v>
                </c:pt>
                <c:pt idx="2022">
                  <c:v>1.528E+17</c:v>
                </c:pt>
                <c:pt idx="2023">
                  <c:v>1.532E+17</c:v>
                </c:pt>
                <c:pt idx="2024">
                  <c:v>1.538E+17</c:v>
                </c:pt>
                <c:pt idx="2025">
                  <c:v>1.561E+17</c:v>
                </c:pt>
                <c:pt idx="2026">
                  <c:v>1.599E+17</c:v>
                </c:pt>
                <c:pt idx="2027">
                  <c:v>1.589E+17</c:v>
                </c:pt>
                <c:pt idx="2028">
                  <c:v>1.602E+17</c:v>
                </c:pt>
                <c:pt idx="2029">
                  <c:v>1.604E+17</c:v>
                </c:pt>
                <c:pt idx="2030">
                  <c:v>1.6E+17</c:v>
                </c:pt>
                <c:pt idx="2031">
                  <c:v>1.383E+17</c:v>
                </c:pt>
                <c:pt idx="2032">
                  <c:v>1.602E+17</c:v>
                </c:pt>
                <c:pt idx="2033">
                  <c:v>1.603E+17</c:v>
                </c:pt>
                <c:pt idx="2034">
                  <c:v>1.604E+17</c:v>
                </c:pt>
                <c:pt idx="2035">
                  <c:v>1.601E+17</c:v>
                </c:pt>
                <c:pt idx="2036">
                  <c:v>1.599E+17</c:v>
                </c:pt>
                <c:pt idx="2037">
                  <c:v>1.604E+17</c:v>
                </c:pt>
                <c:pt idx="2038">
                  <c:v>1.602E+17</c:v>
                </c:pt>
                <c:pt idx="2039">
                  <c:v>1.603E+17</c:v>
                </c:pt>
                <c:pt idx="2040">
                  <c:v>1.597E+17</c:v>
                </c:pt>
                <c:pt idx="2041">
                  <c:v>1.596E+17</c:v>
                </c:pt>
                <c:pt idx="2042">
                  <c:v>1.6E+17</c:v>
                </c:pt>
                <c:pt idx="2043">
                  <c:v>1.603E+17</c:v>
                </c:pt>
                <c:pt idx="2044">
                  <c:v>1.6E+17</c:v>
                </c:pt>
                <c:pt idx="2045">
                  <c:v>1.602E+17</c:v>
                </c:pt>
                <c:pt idx="2046">
                  <c:v>1.602E+17</c:v>
                </c:pt>
                <c:pt idx="2047">
                  <c:v>1.604E+17</c:v>
                </c:pt>
                <c:pt idx="2048">
                  <c:v>1.598E+17</c:v>
                </c:pt>
                <c:pt idx="2049">
                  <c:v>1.6E+17</c:v>
                </c:pt>
                <c:pt idx="2050">
                  <c:v>1.6E+17</c:v>
                </c:pt>
                <c:pt idx="2051">
                  <c:v>1.604E+17</c:v>
                </c:pt>
                <c:pt idx="2052">
                  <c:v>1.624E+17</c:v>
                </c:pt>
                <c:pt idx="2053">
                  <c:v>1.624E+17</c:v>
                </c:pt>
                <c:pt idx="2054">
                  <c:v>1.617E+17</c:v>
                </c:pt>
                <c:pt idx="2055">
                  <c:v>1.616E+17</c:v>
                </c:pt>
                <c:pt idx="2056">
                  <c:v>1.612E+17</c:v>
                </c:pt>
                <c:pt idx="2057">
                  <c:v>1.57E+17</c:v>
                </c:pt>
                <c:pt idx="2058">
                  <c:v>4.797E+16</c:v>
                </c:pt>
                <c:pt idx="2059">
                  <c:v>1.625E+17</c:v>
                </c:pt>
                <c:pt idx="2060">
                  <c:v>1.623E+17</c:v>
                </c:pt>
                <c:pt idx="2061">
                  <c:v>1.624E+17</c:v>
                </c:pt>
                <c:pt idx="2062">
                  <c:v>1.623E+17</c:v>
                </c:pt>
                <c:pt idx="2063">
                  <c:v>1.629E+17</c:v>
                </c:pt>
                <c:pt idx="2064">
                  <c:v>1.62E+17</c:v>
                </c:pt>
                <c:pt idx="2065">
                  <c:v>1.616E+17</c:v>
                </c:pt>
                <c:pt idx="2066">
                  <c:v>1.625E+17</c:v>
                </c:pt>
                <c:pt idx="2067">
                  <c:v>1.626E+17</c:v>
                </c:pt>
                <c:pt idx="2068">
                  <c:v>1.595E+17</c:v>
                </c:pt>
                <c:pt idx="2069">
                  <c:v>1.624E+17</c:v>
                </c:pt>
                <c:pt idx="2070">
                  <c:v>1.55E+17</c:v>
                </c:pt>
                <c:pt idx="2071">
                  <c:v>1.507E+17</c:v>
                </c:pt>
                <c:pt idx="2072">
                  <c:v>1.514E+17</c:v>
                </c:pt>
                <c:pt idx="2073">
                  <c:v>1.523E+17</c:v>
                </c:pt>
                <c:pt idx="2074">
                  <c:v>1.514E+17</c:v>
                </c:pt>
                <c:pt idx="2075">
                  <c:v>1.508E+17</c:v>
                </c:pt>
                <c:pt idx="2076">
                  <c:v>1.521E+17</c:v>
                </c:pt>
                <c:pt idx="2077">
                  <c:v>1.523E+17</c:v>
                </c:pt>
                <c:pt idx="2078">
                  <c:v>1.52E+17</c:v>
                </c:pt>
                <c:pt idx="2079">
                  <c:v>1.336E+17</c:v>
                </c:pt>
                <c:pt idx="2080">
                  <c:v>50570000000000</c:v>
                </c:pt>
                <c:pt idx="2081">
                  <c:v>4.213E+16</c:v>
                </c:pt>
                <c:pt idx="2082">
                  <c:v>8.599E+16</c:v>
                </c:pt>
                <c:pt idx="2083">
                  <c:v>8.484E+16</c:v>
                </c:pt>
                <c:pt idx="2084">
                  <c:v>8.553E+16</c:v>
                </c:pt>
                <c:pt idx="2085">
                  <c:v>8.562E+16</c:v>
                </c:pt>
                <c:pt idx="2086">
                  <c:v>8.506E+16</c:v>
                </c:pt>
                <c:pt idx="2087">
                  <c:v>7.672E+16</c:v>
                </c:pt>
                <c:pt idx="2088">
                  <c:v>8.471E+16</c:v>
                </c:pt>
                <c:pt idx="2089">
                  <c:v>8.458E+16</c:v>
                </c:pt>
                <c:pt idx="2090">
                  <c:v>1.122E+17</c:v>
                </c:pt>
                <c:pt idx="2091">
                  <c:v>1.472E+17</c:v>
                </c:pt>
                <c:pt idx="2092">
                  <c:v>1.516E+17</c:v>
                </c:pt>
                <c:pt idx="2093">
                  <c:v>1.504E+17</c:v>
                </c:pt>
                <c:pt idx="2094">
                  <c:v>1.35E+17</c:v>
                </c:pt>
                <c:pt idx="2095">
                  <c:v>1.512E+17</c:v>
                </c:pt>
                <c:pt idx="2096">
                  <c:v>1.409E+17</c:v>
                </c:pt>
                <c:pt idx="2097">
                  <c:v>1.176E+17</c:v>
                </c:pt>
                <c:pt idx="2098">
                  <c:v>1.301E+17</c:v>
                </c:pt>
                <c:pt idx="2099">
                  <c:v>1.516E+17</c:v>
                </c:pt>
                <c:pt idx="2100">
                  <c:v>1.516E+17</c:v>
                </c:pt>
                <c:pt idx="2101">
                  <c:v>1.523E+17</c:v>
                </c:pt>
                <c:pt idx="2102">
                  <c:v>1.52E+17</c:v>
                </c:pt>
                <c:pt idx="2103">
                  <c:v>1.512E+17</c:v>
                </c:pt>
                <c:pt idx="2104">
                  <c:v>1.514E+17</c:v>
                </c:pt>
                <c:pt idx="2105">
                  <c:v>1.473E+17</c:v>
                </c:pt>
                <c:pt idx="2106">
                  <c:v>1.521E+17</c:v>
                </c:pt>
                <c:pt idx="2107">
                  <c:v>1.514E+17</c:v>
                </c:pt>
                <c:pt idx="2108">
                  <c:v>1.385E+17</c:v>
                </c:pt>
                <c:pt idx="2109">
                  <c:v>1.517E+17</c:v>
                </c:pt>
                <c:pt idx="2110">
                  <c:v>1.515E+17</c:v>
                </c:pt>
                <c:pt idx="2111">
                  <c:v>1.514E+17</c:v>
                </c:pt>
                <c:pt idx="2112">
                  <c:v>1.521E+17</c:v>
                </c:pt>
                <c:pt idx="2113">
                  <c:v>1.517E+17</c:v>
                </c:pt>
                <c:pt idx="2114">
                  <c:v>1.516E+17</c:v>
                </c:pt>
                <c:pt idx="2115">
                  <c:v>1.511E+17</c:v>
                </c:pt>
                <c:pt idx="2116">
                  <c:v>1.52E+17</c:v>
                </c:pt>
                <c:pt idx="2117">
                  <c:v>1.517E+17</c:v>
                </c:pt>
                <c:pt idx="2118">
                  <c:v>1.513E+17</c:v>
                </c:pt>
                <c:pt idx="2119">
                  <c:v>1.518E+17</c:v>
                </c:pt>
                <c:pt idx="2120">
                  <c:v>1.509E+17</c:v>
                </c:pt>
                <c:pt idx="2121">
                  <c:v>1.509E+17</c:v>
                </c:pt>
                <c:pt idx="2122">
                  <c:v>1.515E+17</c:v>
                </c:pt>
                <c:pt idx="2123">
                  <c:v>1.52E+17</c:v>
                </c:pt>
                <c:pt idx="2124">
                  <c:v>1.514E+17</c:v>
                </c:pt>
                <c:pt idx="2125">
                  <c:v>1.514E+17</c:v>
                </c:pt>
                <c:pt idx="2126">
                  <c:v>1.516E+17</c:v>
                </c:pt>
                <c:pt idx="2127">
                  <c:v>1.523E+17</c:v>
                </c:pt>
                <c:pt idx="2128">
                  <c:v>1.519E+17</c:v>
                </c:pt>
                <c:pt idx="2129">
                  <c:v>1.514E+17</c:v>
                </c:pt>
                <c:pt idx="2130">
                  <c:v>1.517E+17</c:v>
                </c:pt>
                <c:pt idx="2131">
                  <c:v>1.51E+17</c:v>
                </c:pt>
                <c:pt idx="2132">
                  <c:v>1.508E+17</c:v>
                </c:pt>
                <c:pt idx="2133">
                  <c:v>1.52E+17</c:v>
                </c:pt>
                <c:pt idx="2134">
                  <c:v>1.511E+17</c:v>
                </c:pt>
                <c:pt idx="2135">
                  <c:v>1.506E+17</c:v>
                </c:pt>
                <c:pt idx="2136">
                  <c:v>1.518E+17</c:v>
                </c:pt>
                <c:pt idx="2137">
                  <c:v>1.445E+17</c:v>
                </c:pt>
                <c:pt idx="2138">
                  <c:v>9.961E+16</c:v>
                </c:pt>
                <c:pt idx="2139">
                  <c:v>1.425E+17</c:v>
                </c:pt>
                <c:pt idx="2140">
                  <c:v>1.517E+17</c:v>
                </c:pt>
                <c:pt idx="2141">
                  <c:v>1.51E+17</c:v>
                </c:pt>
                <c:pt idx="2142">
                  <c:v>1.498E+17</c:v>
                </c:pt>
                <c:pt idx="2143">
                  <c:v>1.515E+17</c:v>
                </c:pt>
                <c:pt idx="2144">
                  <c:v>1.411E+17</c:v>
                </c:pt>
                <c:pt idx="2145">
                  <c:v>1.456E+17</c:v>
                </c:pt>
                <c:pt idx="2146">
                  <c:v>1.517E+17</c:v>
                </c:pt>
                <c:pt idx="2147">
                  <c:v>1.467E+17</c:v>
                </c:pt>
                <c:pt idx="2148">
                  <c:v>1.466E+17</c:v>
                </c:pt>
                <c:pt idx="2149">
                  <c:v>1.47E+17</c:v>
                </c:pt>
                <c:pt idx="2150">
                  <c:v>1.477E+17</c:v>
                </c:pt>
                <c:pt idx="2151">
                  <c:v>1.554E+17</c:v>
                </c:pt>
                <c:pt idx="2152">
                  <c:v>1.543E+17</c:v>
                </c:pt>
                <c:pt idx="2153">
                  <c:v>1.549E+17</c:v>
                </c:pt>
                <c:pt idx="2154">
                  <c:v>1.548E+17</c:v>
                </c:pt>
                <c:pt idx="2155">
                  <c:v>1.539E+17</c:v>
                </c:pt>
                <c:pt idx="2156">
                  <c:v>1.271E+17</c:v>
                </c:pt>
                <c:pt idx="2157">
                  <c:v>1.337E+17</c:v>
                </c:pt>
                <c:pt idx="2158">
                  <c:v>1.402E+17</c:v>
                </c:pt>
                <c:pt idx="2159">
                  <c:v>1.374E+17</c:v>
                </c:pt>
                <c:pt idx="2160">
                  <c:v>1.556E+17</c:v>
                </c:pt>
                <c:pt idx="2161">
                  <c:v>1.541E+17</c:v>
                </c:pt>
                <c:pt idx="2162">
                  <c:v>1.467E+17</c:v>
                </c:pt>
                <c:pt idx="2163">
                  <c:v>1.542E+17</c:v>
                </c:pt>
                <c:pt idx="2164">
                  <c:v>1.549E+17</c:v>
                </c:pt>
                <c:pt idx="2165">
                  <c:v>1.555E+17</c:v>
                </c:pt>
                <c:pt idx="2166">
                  <c:v>1.547E+17</c:v>
                </c:pt>
                <c:pt idx="2167">
                  <c:v>1.548E+17</c:v>
                </c:pt>
                <c:pt idx="2168">
                  <c:v>1.551E+17</c:v>
                </c:pt>
                <c:pt idx="2169">
                  <c:v>1.549E+17</c:v>
                </c:pt>
                <c:pt idx="2170">
                  <c:v>1.55E+17</c:v>
                </c:pt>
                <c:pt idx="2171">
                  <c:v>1.556E+17</c:v>
                </c:pt>
                <c:pt idx="2172">
                  <c:v>1.553E+17</c:v>
                </c:pt>
                <c:pt idx="2173">
                  <c:v>1.543E+17</c:v>
                </c:pt>
                <c:pt idx="2174">
                  <c:v>1.547E+17</c:v>
                </c:pt>
                <c:pt idx="2175">
                  <c:v>1.549E+17</c:v>
                </c:pt>
                <c:pt idx="2176">
                  <c:v>1.548E+17</c:v>
                </c:pt>
                <c:pt idx="2177">
                  <c:v>6.394E+16</c:v>
                </c:pt>
                <c:pt idx="2178">
                  <c:v>8.677E+16</c:v>
                </c:pt>
                <c:pt idx="2179">
                  <c:v>1.55E+17</c:v>
                </c:pt>
                <c:pt idx="2180">
                  <c:v>1.542E+17</c:v>
                </c:pt>
                <c:pt idx="2181">
                  <c:v>1.141E+17</c:v>
                </c:pt>
                <c:pt idx="2182">
                  <c:v>1.55E+17</c:v>
                </c:pt>
                <c:pt idx="2183">
                  <c:v>1.549E+17</c:v>
                </c:pt>
                <c:pt idx="2184">
                  <c:v>1.55E+17</c:v>
                </c:pt>
                <c:pt idx="2185">
                  <c:v>1.552E+17</c:v>
                </c:pt>
                <c:pt idx="2186">
                  <c:v>1.543E+17</c:v>
                </c:pt>
                <c:pt idx="2187">
                  <c:v>1.537E+17</c:v>
                </c:pt>
                <c:pt idx="2188">
                  <c:v>1.551E+17</c:v>
                </c:pt>
                <c:pt idx="2189">
                  <c:v>1.547E+17</c:v>
                </c:pt>
                <c:pt idx="2190">
                  <c:v>1.549E+17</c:v>
                </c:pt>
                <c:pt idx="2191">
                  <c:v>1.553E+17</c:v>
                </c:pt>
                <c:pt idx="2192">
                  <c:v>1.539E+17</c:v>
                </c:pt>
                <c:pt idx="2193">
                  <c:v>1.542E+17</c:v>
                </c:pt>
                <c:pt idx="2194">
                  <c:v>1.55E+17</c:v>
                </c:pt>
                <c:pt idx="2195">
                  <c:v>1.529E+17</c:v>
                </c:pt>
                <c:pt idx="2196">
                  <c:v>1.535E+17</c:v>
                </c:pt>
                <c:pt idx="2197">
                  <c:v>1.545E+17</c:v>
                </c:pt>
                <c:pt idx="2198">
                  <c:v>1.548E+17</c:v>
                </c:pt>
                <c:pt idx="2199">
                  <c:v>1.542E+17</c:v>
                </c:pt>
                <c:pt idx="2200">
                  <c:v>1.546E+17</c:v>
                </c:pt>
                <c:pt idx="2201">
                  <c:v>1.544E+17</c:v>
                </c:pt>
                <c:pt idx="2202">
                  <c:v>1.544E+17</c:v>
                </c:pt>
                <c:pt idx="2203">
                  <c:v>1.547E+17</c:v>
                </c:pt>
                <c:pt idx="2204">
                  <c:v>1.554E+17</c:v>
                </c:pt>
                <c:pt idx="2205">
                  <c:v>1.547E+17</c:v>
                </c:pt>
                <c:pt idx="2206">
                  <c:v>1.301E+17</c:v>
                </c:pt>
                <c:pt idx="2207">
                  <c:v>1.549E+17</c:v>
                </c:pt>
                <c:pt idx="2208">
                  <c:v>1.548E+17</c:v>
                </c:pt>
                <c:pt idx="2209">
                  <c:v>1.542E+17</c:v>
                </c:pt>
                <c:pt idx="2210">
                  <c:v>1.549E+17</c:v>
                </c:pt>
                <c:pt idx="2211">
                  <c:v>1.549E+17</c:v>
                </c:pt>
                <c:pt idx="2212">
                  <c:v>1.54E+17</c:v>
                </c:pt>
                <c:pt idx="2213">
                  <c:v>1.545E+17</c:v>
                </c:pt>
                <c:pt idx="2214">
                  <c:v>1.548E+17</c:v>
                </c:pt>
                <c:pt idx="2215">
                  <c:v>1.544E+17</c:v>
                </c:pt>
                <c:pt idx="2216">
                  <c:v>1.545E+17</c:v>
                </c:pt>
                <c:pt idx="2217">
                  <c:v>1.548E+17</c:v>
                </c:pt>
                <c:pt idx="2218">
                  <c:v>1.54E+17</c:v>
                </c:pt>
                <c:pt idx="2219">
                  <c:v>1.542E+17</c:v>
                </c:pt>
                <c:pt idx="2220">
                  <c:v>1.551E+17</c:v>
                </c:pt>
                <c:pt idx="2221">
                  <c:v>1.537E+17</c:v>
                </c:pt>
                <c:pt idx="2222">
                  <c:v>1.542E+17</c:v>
                </c:pt>
                <c:pt idx="2223">
                  <c:v>1.544E+17</c:v>
                </c:pt>
                <c:pt idx="2224">
                  <c:v>1.543E+17</c:v>
                </c:pt>
                <c:pt idx="2225">
                  <c:v>1.541E+17</c:v>
                </c:pt>
                <c:pt idx="2226">
                  <c:v>1.547E+17</c:v>
                </c:pt>
                <c:pt idx="2227">
                  <c:v>1.545E+17</c:v>
                </c:pt>
                <c:pt idx="2228">
                  <c:v>1.152E+17</c:v>
                </c:pt>
                <c:pt idx="2229">
                  <c:v>1.542E+17</c:v>
                </c:pt>
                <c:pt idx="2230">
                  <c:v>1.55E+17</c:v>
                </c:pt>
                <c:pt idx="2231">
                  <c:v>1.54E+17</c:v>
                </c:pt>
                <c:pt idx="2232">
                  <c:v>1.541E+17</c:v>
                </c:pt>
                <c:pt idx="2233">
                  <c:v>1.549E+17</c:v>
                </c:pt>
                <c:pt idx="2234">
                  <c:v>1.536E+17</c:v>
                </c:pt>
                <c:pt idx="2235">
                  <c:v>1.536E+17</c:v>
                </c:pt>
                <c:pt idx="2236">
                  <c:v>1.528E+17</c:v>
                </c:pt>
                <c:pt idx="2237">
                  <c:v>1.546E+17</c:v>
                </c:pt>
                <c:pt idx="2238">
                  <c:v>1.55E+17</c:v>
                </c:pt>
                <c:pt idx="2239">
                  <c:v>1.55E+17</c:v>
                </c:pt>
                <c:pt idx="2240">
                  <c:v>1.551E+17</c:v>
                </c:pt>
                <c:pt idx="2241">
                  <c:v>1.548E+17</c:v>
                </c:pt>
                <c:pt idx="2242">
                  <c:v>1.55E+17</c:v>
                </c:pt>
                <c:pt idx="2243">
                  <c:v>1.552E+17</c:v>
                </c:pt>
                <c:pt idx="2244">
                  <c:v>1.549E+17</c:v>
                </c:pt>
                <c:pt idx="2245">
                  <c:v>1.55E+17</c:v>
                </c:pt>
                <c:pt idx="2246">
                  <c:v>1.549E+17</c:v>
                </c:pt>
                <c:pt idx="2247">
                  <c:v>1.54E+17</c:v>
                </c:pt>
                <c:pt idx="2248">
                  <c:v>1.543E+17</c:v>
                </c:pt>
                <c:pt idx="2249">
                  <c:v>1.548E+17</c:v>
                </c:pt>
                <c:pt idx="2250">
                  <c:v>1.549E+17</c:v>
                </c:pt>
                <c:pt idx="2251">
                  <c:v>1.539E+17</c:v>
                </c:pt>
                <c:pt idx="2252">
                  <c:v>1.54E+17</c:v>
                </c:pt>
                <c:pt idx="2253">
                  <c:v>1.547E+17</c:v>
                </c:pt>
                <c:pt idx="2254">
                  <c:v>1.545E+17</c:v>
                </c:pt>
                <c:pt idx="2255">
                  <c:v>1.538E+17</c:v>
                </c:pt>
                <c:pt idx="2256">
                  <c:v>1.543E+17</c:v>
                </c:pt>
                <c:pt idx="2257">
                  <c:v>1.545E+17</c:v>
                </c:pt>
                <c:pt idx="2258">
                  <c:v>1.538E+17</c:v>
                </c:pt>
                <c:pt idx="2259">
                  <c:v>1.542E+17</c:v>
                </c:pt>
                <c:pt idx="2260">
                  <c:v>1.545E+17</c:v>
                </c:pt>
                <c:pt idx="2261">
                  <c:v>1.533E+17</c:v>
                </c:pt>
                <c:pt idx="2262">
                  <c:v>1.534E+17</c:v>
                </c:pt>
                <c:pt idx="2263">
                  <c:v>1.54E+17</c:v>
                </c:pt>
                <c:pt idx="2264">
                  <c:v>1.538E+17</c:v>
                </c:pt>
                <c:pt idx="2265">
                  <c:v>1.535E+17</c:v>
                </c:pt>
                <c:pt idx="2266">
                  <c:v>1.543E+17</c:v>
                </c:pt>
                <c:pt idx="2267">
                  <c:v>1.542E+17</c:v>
                </c:pt>
                <c:pt idx="2268">
                  <c:v>1.533E+17</c:v>
                </c:pt>
                <c:pt idx="2269">
                  <c:v>1.434E+17</c:v>
                </c:pt>
                <c:pt idx="2270">
                  <c:v>1.542E+17</c:v>
                </c:pt>
                <c:pt idx="2271">
                  <c:v>1.544E+17</c:v>
                </c:pt>
                <c:pt idx="2272">
                  <c:v>1.54E+17</c:v>
                </c:pt>
                <c:pt idx="2273">
                  <c:v>1.545E+17</c:v>
                </c:pt>
                <c:pt idx="2274">
                  <c:v>1.539E+17</c:v>
                </c:pt>
                <c:pt idx="2275">
                  <c:v>1.54E+17</c:v>
                </c:pt>
                <c:pt idx="2276">
                  <c:v>1.543E+17</c:v>
                </c:pt>
                <c:pt idx="2277">
                  <c:v>1.544E+17</c:v>
                </c:pt>
                <c:pt idx="2278">
                  <c:v>1.539E+17</c:v>
                </c:pt>
                <c:pt idx="2279">
                  <c:v>1.541E+17</c:v>
                </c:pt>
                <c:pt idx="2280">
                  <c:v>1.543E+17</c:v>
                </c:pt>
                <c:pt idx="2281">
                  <c:v>1.513E+17</c:v>
                </c:pt>
                <c:pt idx="2282">
                  <c:v>1.538E+17</c:v>
                </c:pt>
                <c:pt idx="2283">
                  <c:v>1.548E+17</c:v>
                </c:pt>
                <c:pt idx="2284">
                  <c:v>1.534E+17</c:v>
                </c:pt>
                <c:pt idx="2285">
                  <c:v>1.54E+17</c:v>
                </c:pt>
                <c:pt idx="2286">
                  <c:v>1.542E+17</c:v>
                </c:pt>
                <c:pt idx="2287">
                  <c:v>1.536E+17</c:v>
                </c:pt>
                <c:pt idx="2288">
                  <c:v>1.547E+17</c:v>
                </c:pt>
                <c:pt idx="2289">
                  <c:v>1.541E+17</c:v>
                </c:pt>
                <c:pt idx="2290">
                  <c:v>1.544E+17</c:v>
                </c:pt>
                <c:pt idx="2291">
                  <c:v>1.545E+17</c:v>
                </c:pt>
                <c:pt idx="2292">
                  <c:v>1.548E+17</c:v>
                </c:pt>
                <c:pt idx="2293">
                  <c:v>1.545E+17</c:v>
                </c:pt>
                <c:pt idx="2294">
                  <c:v>1.542E+17</c:v>
                </c:pt>
                <c:pt idx="2295">
                  <c:v>1.542E+17</c:v>
                </c:pt>
                <c:pt idx="2296">
                  <c:v>1.541E+17</c:v>
                </c:pt>
                <c:pt idx="2297">
                  <c:v>1.54E+17</c:v>
                </c:pt>
                <c:pt idx="2298">
                  <c:v>1.548E+17</c:v>
                </c:pt>
                <c:pt idx="2299">
                  <c:v>1.544E+17</c:v>
                </c:pt>
                <c:pt idx="2300">
                  <c:v>1.541E+17</c:v>
                </c:pt>
                <c:pt idx="2301">
                  <c:v>1.542E+17</c:v>
                </c:pt>
                <c:pt idx="2302">
                  <c:v>1.545E+17</c:v>
                </c:pt>
                <c:pt idx="2303">
                  <c:v>1.541E+17</c:v>
                </c:pt>
                <c:pt idx="2304">
                  <c:v>1.542E+17</c:v>
                </c:pt>
                <c:pt idx="2305">
                  <c:v>1.543E+17</c:v>
                </c:pt>
                <c:pt idx="2306">
                  <c:v>1.545E+17</c:v>
                </c:pt>
                <c:pt idx="2307">
                  <c:v>1.543E+17</c:v>
                </c:pt>
                <c:pt idx="2308">
                  <c:v>1.538E+17</c:v>
                </c:pt>
                <c:pt idx="2309">
                  <c:v>1.548E+17</c:v>
                </c:pt>
                <c:pt idx="2310">
                  <c:v>1.544E+17</c:v>
                </c:pt>
                <c:pt idx="2311">
                  <c:v>1.537E+17</c:v>
                </c:pt>
                <c:pt idx="2312">
                  <c:v>1.545E+17</c:v>
                </c:pt>
                <c:pt idx="2313">
                  <c:v>1.546E+17</c:v>
                </c:pt>
                <c:pt idx="2314">
                  <c:v>1.543E+17</c:v>
                </c:pt>
                <c:pt idx="2315">
                  <c:v>1.543E+17</c:v>
                </c:pt>
                <c:pt idx="2316">
                  <c:v>1.55E+17</c:v>
                </c:pt>
                <c:pt idx="2317">
                  <c:v>1.545E+17</c:v>
                </c:pt>
                <c:pt idx="2318">
                  <c:v>1.54E+17</c:v>
                </c:pt>
                <c:pt idx="2319">
                  <c:v>1.542E+17</c:v>
                </c:pt>
                <c:pt idx="2320">
                  <c:v>1.543E+17</c:v>
                </c:pt>
                <c:pt idx="2321">
                  <c:v>1.541E+17</c:v>
                </c:pt>
                <c:pt idx="2322">
                  <c:v>1.54E+17</c:v>
                </c:pt>
                <c:pt idx="2323">
                  <c:v>1.544E+17</c:v>
                </c:pt>
                <c:pt idx="2324">
                  <c:v>1.54E+17</c:v>
                </c:pt>
                <c:pt idx="2325">
                  <c:v>1.537E+17</c:v>
                </c:pt>
                <c:pt idx="2326">
                  <c:v>1.521E+17</c:v>
                </c:pt>
                <c:pt idx="2327">
                  <c:v>1.547E+17</c:v>
                </c:pt>
                <c:pt idx="2328">
                  <c:v>1.543E+17</c:v>
                </c:pt>
                <c:pt idx="2329">
                  <c:v>1.545E+17</c:v>
                </c:pt>
                <c:pt idx="2330">
                  <c:v>1.548E+17</c:v>
                </c:pt>
                <c:pt idx="2331">
                  <c:v>1.543E+17</c:v>
                </c:pt>
                <c:pt idx="2332">
                  <c:v>1.542E+17</c:v>
                </c:pt>
                <c:pt idx="2333">
                  <c:v>1.553E+17</c:v>
                </c:pt>
                <c:pt idx="2334">
                  <c:v>1.539E+17</c:v>
                </c:pt>
                <c:pt idx="2335">
                  <c:v>1.542E+17</c:v>
                </c:pt>
                <c:pt idx="2336">
                  <c:v>1.545E+17</c:v>
                </c:pt>
                <c:pt idx="2337">
                  <c:v>1.541E+17</c:v>
                </c:pt>
                <c:pt idx="2338">
                  <c:v>1.538E+17</c:v>
                </c:pt>
                <c:pt idx="2339">
                  <c:v>1.545E+17</c:v>
                </c:pt>
                <c:pt idx="2340">
                  <c:v>1.552E+17</c:v>
                </c:pt>
                <c:pt idx="2341">
                  <c:v>1.54E+17</c:v>
                </c:pt>
                <c:pt idx="2342">
                  <c:v>1.539E+17</c:v>
                </c:pt>
                <c:pt idx="2343">
                  <c:v>1.545E+17</c:v>
                </c:pt>
                <c:pt idx="2344">
                  <c:v>1.538E+17</c:v>
                </c:pt>
                <c:pt idx="2345">
                  <c:v>1.543E+17</c:v>
                </c:pt>
                <c:pt idx="2346">
                  <c:v>1.546E+17</c:v>
                </c:pt>
                <c:pt idx="2347">
                  <c:v>1.548E+17</c:v>
                </c:pt>
                <c:pt idx="2348">
                  <c:v>1.536E+17</c:v>
                </c:pt>
                <c:pt idx="2349">
                  <c:v>1.542E+17</c:v>
                </c:pt>
                <c:pt idx="2350">
                  <c:v>1.546E+17</c:v>
                </c:pt>
                <c:pt idx="2351">
                  <c:v>1.541E+17</c:v>
                </c:pt>
                <c:pt idx="2352">
                  <c:v>1.539E+17</c:v>
                </c:pt>
                <c:pt idx="2353">
                  <c:v>1.549E+17</c:v>
                </c:pt>
                <c:pt idx="2354">
                  <c:v>1.54E+17</c:v>
                </c:pt>
                <c:pt idx="2355">
                  <c:v>1.277E+17</c:v>
                </c:pt>
                <c:pt idx="2356">
                  <c:v>1.463E+17</c:v>
                </c:pt>
                <c:pt idx="2357">
                  <c:v>1.538E+17</c:v>
                </c:pt>
                <c:pt idx="2358">
                  <c:v>1.538E+17</c:v>
                </c:pt>
                <c:pt idx="2359">
                  <c:v>1.548E+17</c:v>
                </c:pt>
                <c:pt idx="2360">
                  <c:v>1.542E+17</c:v>
                </c:pt>
                <c:pt idx="2361">
                  <c:v>1.541E+17</c:v>
                </c:pt>
                <c:pt idx="2362">
                  <c:v>1.542E+17</c:v>
                </c:pt>
                <c:pt idx="2363">
                  <c:v>1.54E+17</c:v>
                </c:pt>
                <c:pt idx="2364">
                  <c:v>1.535E+17</c:v>
                </c:pt>
                <c:pt idx="2365">
                  <c:v>1.326E+17</c:v>
                </c:pt>
                <c:pt idx="2366">
                  <c:v>1.55E+17</c:v>
                </c:pt>
                <c:pt idx="2367">
                  <c:v>1.538E+17</c:v>
                </c:pt>
                <c:pt idx="2368">
                  <c:v>1.541E+17</c:v>
                </c:pt>
                <c:pt idx="2369">
                  <c:v>1.546E+17</c:v>
                </c:pt>
                <c:pt idx="2370">
                  <c:v>1.537E+17</c:v>
                </c:pt>
                <c:pt idx="2371">
                  <c:v>1.543E+17</c:v>
                </c:pt>
                <c:pt idx="2372">
                  <c:v>1.545E+17</c:v>
                </c:pt>
                <c:pt idx="2373">
                  <c:v>1.299E+17</c:v>
                </c:pt>
                <c:pt idx="2374">
                  <c:v>1.542E+17</c:v>
                </c:pt>
                <c:pt idx="2375">
                  <c:v>1.543E+17</c:v>
                </c:pt>
                <c:pt idx="2376">
                  <c:v>1.546E+17</c:v>
                </c:pt>
                <c:pt idx="2377">
                  <c:v>1.542E+17</c:v>
                </c:pt>
                <c:pt idx="2378">
                  <c:v>1.542E+17</c:v>
                </c:pt>
                <c:pt idx="2379">
                  <c:v>1.546E+17</c:v>
                </c:pt>
                <c:pt idx="2380">
                  <c:v>1.541E+17</c:v>
                </c:pt>
                <c:pt idx="2381">
                  <c:v>1.542E+17</c:v>
                </c:pt>
                <c:pt idx="2382">
                  <c:v>1.545E+17</c:v>
                </c:pt>
                <c:pt idx="2383">
                  <c:v>1.542E+17</c:v>
                </c:pt>
                <c:pt idx="2384">
                  <c:v>1.54E+17</c:v>
                </c:pt>
                <c:pt idx="2385">
                  <c:v>1.533E+17</c:v>
                </c:pt>
                <c:pt idx="2386">
                  <c:v>1.541E+17</c:v>
                </c:pt>
                <c:pt idx="2387">
                  <c:v>1.482E+17</c:v>
                </c:pt>
                <c:pt idx="2388">
                  <c:v>1.537E+17</c:v>
                </c:pt>
                <c:pt idx="2389">
                  <c:v>1.548E+17</c:v>
                </c:pt>
                <c:pt idx="2390">
                  <c:v>1.494E+17</c:v>
                </c:pt>
                <c:pt idx="2391">
                  <c:v>3.221E+16</c:v>
                </c:pt>
                <c:pt idx="2392">
                  <c:v>1.55E+17</c:v>
                </c:pt>
                <c:pt idx="2393">
                  <c:v>1.543E+17</c:v>
                </c:pt>
                <c:pt idx="2394">
                  <c:v>1.542E+17</c:v>
                </c:pt>
                <c:pt idx="2395">
                  <c:v>1.545E+17</c:v>
                </c:pt>
                <c:pt idx="2396">
                  <c:v>1.547E+17</c:v>
                </c:pt>
                <c:pt idx="2397">
                  <c:v>1.547E+17</c:v>
                </c:pt>
                <c:pt idx="2398">
                  <c:v>1.548E+17</c:v>
                </c:pt>
                <c:pt idx="2399">
                  <c:v>1.543E+17</c:v>
                </c:pt>
                <c:pt idx="2400">
                  <c:v>1.532E+17</c:v>
                </c:pt>
                <c:pt idx="2401">
                  <c:v>1.54E+17</c:v>
                </c:pt>
                <c:pt idx="2402">
                  <c:v>1.546E+17</c:v>
                </c:pt>
                <c:pt idx="2403">
                  <c:v>1.538E+17</c:v>
                </c:pt>
                <c:pt idx="2404">
                  <c:v>1.535E+17</c:v>
                </c:pt>
                <c:pt idx="2405">
                  <c:v>1.545E+17</c:v>
                </c:pt>
                <c:pt idx="2406">
                  <c:v>1.541E+17</c:v>
                </c:pt>
                <c:pt idx="2407">
                  <c:v>1.539E+17</c:v>
                </c:pt>
                <c:pt idx="2408">
                  <c:v>1.542E+17</c:v>
                </c:pt>
                <c:pt idx="2409">
                  <c:v>1.542E+17</c:v>
                </c:pt>
                <c:pt idx="2410">
                  <c:v>1.538E+17</c:v>
                </c:pt>
                <c:pt idx="2411">
                  <c:v>1.535E+17</c:v>
                </c:pt>
                <c:pt idx="2412">
                  <c:v>1.548E+17</c:v>
                </c:pt>
                <c:pt idx="2413">
                  <c:v>1.541E+17</c:v>
                </c:pt>
                <c:pt idx="2414">
                  <c:v>1.539E+17</c:v>
                </c:pt>
                <c:pt idx="2415">
                  <c:v>1.539E+17</c:v>
                </c:pt>
                <c:pt idx="2416">
                  <c:v>1.544E+17</c:v>
                </c:pt>
                <c:pt idx="2417">
                  <c:v>1.539E+17</c:v>
                </c:pt>
                <c:pt idx="2418">
                  <c:v>1.537E+17</c:v>
                </c:pt>
                <c:pt idx="2419">
                  <c:v>1.547E+17</c:v>
                </c:pt>
                <c:pt idx="2420">
                  <c:v>1.529E+17</c:v>
                </c:pt>
                <c:pt idx="2421">
                  <c:v>1.537E+17</c:v>
                </c:pt>
                <c:pt idx="2422">
                  <c:v>1.543E+17</c:v>
                </c:pt>
                <c:pt idx="2423">
                  <c:v>1.538E+17</c:v>
                </c:pt>
                <c:pt idx="2424">
                  <c:v>1.536E+17</c:v>
                </c:pt>
                <c:pt idx="2425">
                  <c:v>1.548E+17</c:v>
                </c:pt>
                <c:pt idx="2426">
                  <c:v>1.541E+17</c:v>
                </c:pt>
                <c:pt idx="2427">
                  <c:v>1.543E+17</c:v>
                </c:pt>
                <c:pt idx="2428">
                  <c:v>1.544E+17</c:v>
                </c:pt>
                <c:pt idx="2429">
                  <c:v>1.544E+17</c:v>
                </c:pt>
                <c:pt idx="2430">
                  <c:v>1.501E+17</c:v>
                </c:pt>
                <c:pt idx="2431">
                  <c:v>1.547E+17</c:v>
                </c:pt>
                <c:pt idx="2432">
                  <c:v>1.544E+17</c:v>
                </c:pt>
                <c:pt idx="2433">
                  <c:v>5.792E+16</c:v>
                </c:pt>
                <c:pt idx="2434">
                  <c:v>1.545E+17</c:v>
                </c:pt>
                <c:pt idx="2435">
                  <c:v>1.548E+17</c:v>
                </c:pt>
                <c:pt idx="2436">
                  <c:v>1.54E+17</c:v>
                </c:pt>
                <c:pt idx="2437">
                  <c:v>1.535E+17</c:v>
                </c:pt>
                <c:pt idx="2438">
                  <c:v>1.548E+17</c:v>
                </c:pt>
                <c:pt idx="2439">
                  <c:v>1.537E+17</c:v>
                </c:pt>
                <c:pt idx="2440">
                  <c:v>1.543E+17</c:v>
                </c:pt>
                <c:pt idx="2441">
                  <c:v>1.547E+17</c:v>
                </c:pt>
                <c:pt idx="2442">
                  <c:v>1.524E+17</c:v>
                </c:pt>
                <c:pt idx="2443">
                  <c:v>1.543E+17</c:v>
                </c:pt>
                <c:pt idx="2444">
                  <c:v>1.545E+17</c:v>
                </c:pt>
                <c:pt idx="2445">
                  <c:v>1.541E+17</c:v>
                </c:pt>
                <c:pt idx="2446">
                  <c:v>1.538E+17</c:v>
                </c:pt>
                <c:pt idx="2447">
                  <c:v>1.537E+17</c:v>
                </c:pt>
                <c:pt idx="2448">
                  <c:v>1.539E+17</c:v>
                </c:pt>
                <c:pt idx="2449">
                  <c:v>1.535E+17</c:v>
                </c:pt>
                <c:pt idx="2450">
                  <c:v>1.548E+17</c:v>
                </c:pt>
                <c:pt idx="2451">
                  <c:v>1.544E+17</c:v>
                </c:pt>
                <c:pt idx="2452">
                  <c:v>1.542E+17</c:v>
                </c:pt>
                <c:pt idx="2453">
                  <c:v>1.546E+17</c:v>
                </c:pt>
                <c:pt idx="2454">
                  <c:v>1.546E+17</c:v>
                </c:pt>
                <c:pt idx="2455">
                  <c:v>1.539E+17</c:v>
                </c:pt>
                <c:pt idx="2456">
                  <c:v>1.543E+17</c:v>
                </c:pt>
                <c:pt idx="2457">
                  <c:v>1.547E+17</c:v>
                </c:pt>
                <c:pt idx="2458">
                  <c:v>1.54E+17</c:v>
                </c:pt>
                <c:pt idx="2459">
                  <c:v>1.54E+17</c:v>
                </c:pt>
                <c:pt idx="2460">
                  <c:v>1.542E+17</c:v>
                </c:pt>
                <c:pt idx="2461">
                  <c:v>1.548E+17</c:v>
                </c:pt>
                <c:pt idx="2462">
                  <c:v>1.536E+17</c:v>
                </c:pt>
                <c:pt idx="2463">
                  <c:v>1.545E+17</c:v>
                </c:pt>
                <c:pt idx="2464">
                  <c:v>1.549E+17</c:v>
                </c:pt>
                <c:pt idx="2465">
                  <c:v>1.532E+17</c:v>
                </c:pt>
                <c:pt idx="2466">
                  <c:v>1.54E+17</c:v>
                </c:pt>
                <c:pt idx="2467">
                  <c:v>1.54E+17</c:v>
                </c:pt>
                <c:pt idx="2468">
                  <c:v>1.54E+17</c:v>
                </c:pt>
                <c:pt idx="2469">
                  <c:v>1.539E+17</c:v>
                </c:pt>
                <c:pt idx="2470">
                  <c:v>1.544E+17</c:v>
                </c:pt>
                <c:pt idx="2471">
                  <c:v>1.539E+17</c:v>
                </c:pt>
                <c:pt idx="2472">
                  <c:v>1.498E+17</c:v>
                </c:pt>
                <c:pt idx="2473">
                  <c:v>1.544E+17</c:v>
                </c:pt>
                <c:pt idx="2474">
                  <c:v>1.55E+17</c:v>
                </c:pt>
                <c:pt idx="2475">
                  <c:v>1.475E+17</c:v>
                </c:pt>
                <c:pt idx="2476">
                  <c:v>1.541E+17</c:v>
                </c:pt>
                <c:pt idx="2477">
                  <c:v>1.543E+17</c:v>
                </c:pt>
                <c:pt idx="2478">
                  <c:v>1.544E+17</c:v>
                </c:pt>
                <c:pt idx="2479">
                  <c:v>1.541E+17</c:v>
                </c:pt>
                <c:pt idx="2480">
                  <c:v>1.539E+17</c:v>
                </c:pt>
                <c:pt idx="2481">
                  <c:v>1.545E+17</c:v>
                </c:pt>
                <c:pt idx="2482">
                  <c:v>1.546E+17</c:v>
                </c:pt>
                <c:pt idx="2483">
                  <c:v>1.545E+17</c:v>
                </c:pt>
                <c:pt idx="2484">
                  <c:v>1.551E+17</c:v>
                </c:pt>
                <c:pt idx="2485">
                  <c:v>1.539E+17</c:v>
                </c:pt>
                <c:pt idx="2486">
                  <c:v>1.541E+17</c:v>
                </c:pt>
                <c:pt idx="2487">
                  <c:v>1.547E+17</c:v>
                </c:pt>
                <c:pt idx="2488">
                  <c:v>1.548E+17</c:v>
                </c:pt>
                <c:pt idx="2489">
                  <c:v>1.545E+17</c:v>
                </c:pt>
                <c:pt idx="2490">
                  <c:v>1.546E+17</c:v>
                </c:pt>
                <c:pt idx="2491">
                  <c:v>1.542E+17</c:v>
                </c:pt>
                <c:pt idx="2492">
                  <c:v>1.542E+17</c:v>
                </c:pt>
                <c:pt idx="2493">
                  <c:v>1.116E+17</c:v>
                </c:pt>
                <c:pt idx="2494">
                  <c:v>1.552E+17</c:v>
                </c:pt>
                <c:pt idx="2495">
                  <c:v>1.545E+17</c:v>
                </c:pt>
                <c:pt idx="2496">
                  <c:v>1.55E+17</c:v>
                </c:pt>
                <c:pt idx="2497">
                  <c:v>1.551E+17</c:v>
                </c:pt>
                <c:pt idx="2498">
                  <c:v>1.541E+17</c:v>
                </c:pt>
                <c:pt idx="2499">
                  <c:v>1.541E+17</c:v>
                </c:pt>
                <c:pt idx="2500">
                  <c:v>1.55E+17</c:v>
                </c:pt>
                <c:pt idx="2501">
                  <c:v>1.556E+17</c:v>
                </c:pt>
                <c:pt idx="2502">
                  <c:v>1.545E+17</c:v>
                </c:pt>
                <c:pt idx="2503">
                  <c:v>1.542E+17</c:v>
                </c:pt>
                <c:pt idx="2504">
                  <c:v>1.557E+17</c:v>
                </c:pt>
                <c:pt idx="2505">
                  <c:v>1.548E+17</c:v>
                </c:pt>
                <c:pt idx="2506">
                  <c:v>1.171E+17</c:v>
                </c:pt>
                <c:pt idx="2507">
                  <c:v>1.262E+17</c:v>
                </c:pt>
                <c:pt idx="2508">
                  <c:v>1.549E+17</c:v>
                </c:pt>
                <c:pt idx="2509">
                  <c:v>1.544E+17</c:v>
                </c:pt>
                <c:pt idx="2510">
                  <c:v>1.537E+17</c:v>
                </c:pt>
                <c:pt idx="2511">
                  <c:v>1.553E+17</c:v>
                </c:pt>
                <c:pt idx="2512">
                  <c:v>1.545E+17</c:v>
                </c:pt>
                <c:pt idx="2513">
                  <c:v>1.542E+17</c:v>
                </c:pt>
                <c:pt idx="2514">
                  <c:v>1.551E+17</c:v>
                </c:pt>
                <c:pt idx="2515">
                  <c:v>1.544E+17</c:v>
                </c:pt>
                <c:pt idx="2516">
                  <c:v>1.533E+17</c:v>
                </c:pt>
                <c:pt idx="2517">
                  <c:v>1.549E+17</c:v>
                </c:pt>
                <c:pt idx="2518">
                  <c:v>1.55E+17</c:v>
                </c:pt>
                <c:pt idx="2519">
                  <c:v>1.545E+17</c:v>
                </c:pt>
                <c:pt idx="2520">
                  <c:v>1.548E+17</c:v>
                </c:pt>
                <c:pt idx="2521">
                  <c:v>1.551E+17</c:v>
                </c:pt>
                <c:pt idx="2522">
                  <c:v>1.495E+17</c:v>
                </c:pt>
                <c:pt idx="2523">
                  <c:v>1.544E+17</c:v>
                </c:pt>
                <c:pt idx="2524">
                  <c:v>1.547E+17</c:v>
                </c:pt>
                <c:pt idx="2525">
                  <c:v>1.542E+17</c:v>
                </c:pt>
                <c:pt idx="2526">
                  <c:v>1.54E+17</c:v>
                </c:pt>
                <c:pt idx="2527">
                  <c:v>1.551E+17</c:v>
                </c:pt>
                <c:pt idx="2528">
                  <c:v>1.548E+17</c:v>
                </c:pt>
                <c:pt idx="2529">
                  <c:v>1.54E+17</c:v>
                </c:pt>
                <c:pt idx="2530">
                  <c:v>1.544E+17</c:v>
                </c:pt>
                <c:pt idx="2531">
                  <c:v>1.549E+17</c:v>
                </c:pt>
                <c:pt idx="2532">
                  <c:v>1.542E+17</c:v>
                </c:pt>
                <c:pt idx="2533">
                  <c:v>1.538E+17</c:v>
                </c:pt>
                <c:pt idx="2534">
                  <c:v>1.55E+17</c:v>
                </c:pt>
                <c:pt idx="2535">
                  <c:v>1.541E+17</c:v>
                </c:pt>
                <c:pt idx="2536">
                  <c:v>1.542E+17</c:v>
                </c:pt>
                <c:pt idx="2537">
                  <c:v>1.546E+17</c:v>
                </c:pt>
                <c:pt idx="2538">
                  <c:v>1.544E+17</c:v>
                </c:pt>
                <c:pt idx="2539">
                  <c:v>1.548E+17</c:v>
                </c:pt>
                <c:pt idx="2540">
                  <c:v>1.538E+17</c:v>
                </c:pt>
                <c:pt idx="2541">
                  <c:v>1.549E+17</c:v>
                </c:pt>
                <c:pt idx="2542">
                  <c:v>1.551E+17</c:v>
                </c:pt>
                <c:pt idx="2543">
                  <c:v>1.257E+17</c:v>
                </c:pt>
                <c:pt idx="2544">
                  <c:v>1.55E+17</c:v>
                </c:pt>
                <c:pt idx="2545">
                  <c:v>1.553E+17</c:v>
                </c:pt>
                <c:pt idx="2546">
                  <c:v>1.55E+17</c:v>
                </c:pt>
                <c:pt idx="2547">
                  <c:v>1.551E+17</c:v>
                </c:pt>
                <c:pt idx="2548">
                  <c:v>1.541E+17</c:v>
                </c:pt>
                <c:pt idx="2549">
                  <c:v>1.538E+17</c:v>
                </c:pt>
                <c:pt idx="2550">
                  <c:v>1.546E+17</c:v>
                </c:pt>
                <c:pt idx="2551">
                  <c:v>1.543E+17</c:v>
                </c:pt>
                <c:pt idx="2552">
                  <c:v>1.538E+17</c:v>
                </c:pt>
                <c:pt idx="2553">
                  <c:v>1.547E+17</c:v>
                </c:pt>
                <c:pt idx="2554">
                  <c:v>1.54E+17</c:v>
                </c:pt>
                <c:pt idx="2555">
                  <c:v>1.539E+17</c:v>
                </c:pt>
                <c:pt idx="2556">
                  <c:v>1.544E+17</c:v>
                </c:pt>
                <c:pt idx="2557">
                  <c:v>1.54E+17</c:v>
                </c:pt>
                <c:pt idx="2558">
                  <c:v>1.539E+17</c:v>
                </c:pt>
                <c:pt idx="2559">
                  <c:v>1.542E+17</c:v>
                </c:pt>
                <c:pt idx="2560">
                  <c:v>1.544E+17</c:v>
                </c:pt>
                <c:pt idx="2561">
                  <c:v>1.533E+17</c:v>
                </c:pt>
                <c:pt idx="2562">
                  <c:v>1.542E+17</c:v>
                </c:pt>
                <c:pt idx="2563">
                  <c:v>1.548E+17</c:v>
                </c:pt>
                <c:pt idx="2564">
                  <c:v>1.539E+17</c:v>
                </c:pt>
                <c:pt idx="2565">
                  <c:v>1.542E+17</c:v>
                </c:pt>
                <c:pt idx="2566">
                  <c:v>1.491E+17</c:v>
                </c:pt>
                <c:pt idx="2567">
                  <c:v>1.535E+17</c:v>
                </c:pt>
                <c:pt idx="2568">
                  <c:v>1.537E+17</c:v>
                </c:pt>
                <c:pt idx="2569">
                  <c:v>1.55E+17</c:v>
                </c:pt>
                <c:pt idx="2570">
                  <c:v>1.542E+17</c:v>
                </c:pt>
                <c:pt idx="2571">
                  <c:v>1.536E+17</c:v>
                </c:pt>
                <c:pt idx="2572">
                  <c:v>1.546E+17</c:v>
                </c:pt>
                <c:pt idx="2573">
                  <c:v>1.543E+17</c:v>
                </c:pt>
                <c:pt idx="2574">
                  <c:v>1.542E+17</c:v>
                </c:pt>
                <c:pt idx="2575">
                  <c:v>1.546E+17</c:v>
                </c:pt>
                <c:pt idx="2576">
                  <c:v>1.539E+17</c:v>
                </c:pt>
                <c:pt idx="2577">
                  <c:v>1.535E+17</c:v>
                </c:pt>
                <c:pt idx="2578">
                  <c:v>1.538E+17</c:v>
                </c:pt>
                <c:pt idx="2579">
                  <c:v>1.546E+17</c:v>
                </c:pt>
                <c:pt idx="2580">
                  <c:v>1.538E+17</c:v>
                </c:pt>
                <c:pt idx="2581">
                  <c:v>1.542E+17</c:v>
                </c:pt>
                <c:pt idx="2582">
                  <c:v>1.55E+17</c:v>
                </c:pt>
                <c:pt idx="2583">
                  <c:v>1.545E+17</c:v>
                </c:pt>
                <c:pt idx="2584">
                  <c:v>1.542E+17</c:v>
                </c:pt>
                <c:pt idx="2585">
                  <c:v>1.547E+17</c:v>
                </c:pt>
                <c:pt idx="2586">
                  <c:v>1.546E+17</c:v>
                </c:pt>
                <c:pt idx="2587">
                  <c:v>1.54E+17</c:v>
                </c:pt>
                <c:pt idx="2588">
                  <c:v>1.54E+17</c:v>
                </c:pt>
                <c:pt idx="2589">
                  <c:v>1.547E+17</c:v>
                </c:pt>
                <c:pt idx="2590">
                  <c:v>1.54E+17</c:v>
                </c:pt>
                <c:pt idx="2591">
                  <c:v>1.543E+17</c:v>
                </c:pt>
                <c:pt idx="2592">
                  <c:v>1.548E+17</c:v>
                </c:pt>
                <c:pt idx="2593">
                  <c:v>1.5E+17</c:v>
                </c:pt>
                <c:pt idx="2594">
                  <c:v>1.541E+17</c:v>
                </c:pt>
                <c:pt idx="2595">
                  <c:v>1.544E+17</c:v>
                </c:pt>
                <c:pt idx="2596">
                  <c:v>1.382E+17</c:v>
                </c:pt>
                <c:pt idx="2597">
                  <c:v>1.366E+17</c:v>
                </c:pt>
                <c:pt idx="2598">
                  <c:v>1.542E+17</c:v>
                </c:pt>
                <c:pt idx="2599">
                  <c:v>1.541E+17</c:v>
                </c:pt>
                <c:pt idx="2600">
                  <c:v>1.551E+17</c:v>
                </c:pt>
                <c:pt idx="2601">
                  <c:v>1.545E+17</c:v>
                </c:pt>
                <c:pt idx="2602">
                  <c:v>1.534E+17</c:v>
                </c:pt>
                <c:pt idx="2603">
                  <c:v>1.547E+17</c:v>
                </c:pt>
                <c:pt idx="2604">
                  <c:v>1.546E+17</c:v>
                </c:pt>
                <c:pt idx="2605">
                  <c:v>1.539E+17</c:v>
                </c:pt>
                <c:pt idx="2606">
                  <c:v>1.513E+17</c:v>
                </c:pt>
                <c:pt idx="2607">
                  <c:v>1.547E+17</c:v>
                </c:pt>
                <c:pt idx="2608">
                  <c:v>1.529E+17</c:v>
                </c:pt>
                <c:pt idx="2609">
                  <c:v>1.541E+17</c:v>
                </c:pt>
                <c:pt idx="2610">
                  <c:v>1.547E+17</c:v>
                </c:pt>
                <c:pt idx="2611">
                  <c:v>1.546E+17</c:v>
                </c:pt>
                <c:pt idx="2612">
                  <c:v>1.545E+17</c:v>
                </c:pt>
                <c:pt idx="2613">
                  <c:v>1.547E+17</c:v>
                </c:pt>
                <c:pt idx="2614">
                  <c:v>1.547E+17</c:v>
                </c:pt>
                <c:pt idx="2615">
                  <c:v>1.543E+17</c:v>
                </c:pt>
                <c:pt idx="2616">
                  <c:v>1.545E+17</c:v>
                </c:pt>
                <c:pt idx="2617">
                  <c:v>1.545E+17</c:v>
                </c:pt>
                <c:pt idx="2618">
                  <c:v>1.545E+17</c:v>
                </c:pt>
                <c:pt idx="2619">
                  <c:v>1.539E+17</c:v>
                </c:pt>
                <c:pt idx="2620">
                  <c:v>1.545E+17</c:v>
                </c:pt>
                <c:pt idx="2621">
                  <c:v>1.551E+17</c:v>
                </c:pt>
                <c:pt idx="2622">
                  <c:v>1.545E+17</c:v>
                </c:pt>
                <c:pt idx="2623">
                  <c:v>1.54E+17</c:v>
                </c:pt>
                <c:pt idx="2624">
                  <c:v>1.547E+17</c:v>
                </c:pt>
                <c:pt idx="2625">
                  <c:v>1.537E+17</c:v>
                </c:pt>
                <c:pt idx="2626">
                  <c:v>1.543E+17</c:v>
                </c:pt>
                <c:pt idx="2627">
                  <c:v>1.547E+17</c:v>
                </c:pt>
                <c:pt idx="2628">
                  <c:v>1.548E+17</c:v>
                </c:pt>
                <c:pt idx="2629">
                  <c:v>1.544E+17</c:v>
                </c:pt>
                <c:pt idx="2630">
                  <c:v>1.547E+17</c:v>
                </c:pt>
                <c:pt idx="2631">
                  <c:v>1.547E+17</c:v>
                </c:pt>
                <c:pt idx="2632">
                  <c:v>1.541E+17</c:v>
                </c:pt>
                <c:pt idx="2633">
                  <c:v>1.543E+17</c:v>
                </c:pt>
                <c:pt idx="2634">
                  <c:v>1.551E+17</c:v>
                </c:pt>
                <c:pt idx="2635">
                  <c:v>1.542E+17</c:v>
                </c:pt>
                <c:pt idx="2636">
                  <c:v>1.544E+17</c:v>
                </c:pt>
                <c:pt idx="2637">
                  <c:v>1.542E+17</c:v>
                </c:pt>
                <c:pt idx="2638">
                  <c:v>1.544E+17</c:v>
                </c:pt>
                <c:pt idx="2639">
                  <c:v>1.538E+17</c:v>
                </c:pt>
                <c:pt idx="2640">
                  <c:v>1.542E+17</c:v>
                </c:pt>
                <c:pt idx="2641">
                  <c:v>1.544E+17</c:v>
                </c:pt>
                <c:pt idx="2642">
                  <c:v>1.541E+17</c:v>
                </c:pt>
                <c:pt idx="2643">
                  <c:v>1.54E+17</c:v>
                </c:pt>
                <c:pt idx="2644">
                  <c:v>1.544E+17</c:v>
                </c:pt>
                <c:pt idx="2645">
                  <c:v>1.546E+17</c:v>
                </c:pt>
                <c:pt idx="2646">
                  <c:v>1.533E+17</c:v>
                </c:pt>
                <c:pt idx="2647">
                  <c:v>1.545E+17</c:v>
                </c:pt>
                <c:pt idx="2648">
                  <c:v>1.546E+17</c:v>
                </c:pt>
                <c:pt idx="2649">
                  <c:v>1.54E+17</c:v>
                </c:pt>
                <c:pt idx="2650">
                  <c:v>1.157E+17</c:v>
                </c:pt>
                <c:pt idx="2651">
                  <c:v>1.416E+17</c:v>
                </c:pt>
                <c:pt idx="2652">
                  <c:v>1.548E+17</c:v>
                </c:pt>
                <c:pt idx="2653">
                  <c:v>1.546E+17</c:v>
                </c:pt>
                <c:pt idx="2654">
                  <c:v>1.55E+17</c:v>
                </c:pt>
                <c:pt idx="2655">
                  <c:v>1.544E+17</c:v>
                </c:pt>
                <c:pt idx="2656">
                  <c:v>1.541E+17</c:v>
                </c:pt>
                <c:pt idx="2657">
                  <c:v>1.548E+17</c:v>
                </c:pt>
                <c:pt idx="2658">
                  <c:v>1.542E+17</c:v>
                </c:pt>
                <c:pt idx="2659">
                  <c:v>1.541E+17</c:v>
                </c:pt>
                <c:pt idx="2660">
                  <c:v>1.547E+17</c:v>
                </c:pt>
                <c:pt idx="2661">
                  <c:v>1.546E+17</c:v>
                </c:pt>
                <c:pt idx="2662">
                  <c:v>1.537E+17</c:v>
                </c:pt>
                <c:pt idx="2663">
                  <c:v>1.543E+17</c:v>
                </c:pt>
                <c:pt idx="2664">
                  <c:v>1.552E+17</c:v>
                </c:pt>
                <c:pt idx="2665">
                  <c:v>1.542E+17</c:v>
                </c:pt>
                <c:pt idx="2666">
                  <c:v>1.544E+17</c:v>
                </c:pt>
                <c:pt idx="2667">
                  <c:v>1.549E+17</c:v>
                </c:pt>
                <c:pt idx="2668">
                  <c:v>1.553E+17</c:v>
                </c:pt>
                <c:pt idx="2669">
                  <c:v>1.608E+17</c:v>
                </c:pt>
                <c:pt idx="2670">
                  <c:v>1.613E+17</c:v>
                </c:pt>
                <c:pt idx="2671">
                  <c:v>1.615E+17</c:v>
                </c:pt>
                <c:pt idx="2672">
                  <c:v>1.614E+17</c:v>
                </c:pt>
                <c:pt idx="2673">
                  <c:v>1.617E+17</c:v>
                </c:pt>
                <c:pt idx="2674">
                  <c:v>1.611E+17</c:v>
                </c:pt>
                <c:pt idx="2675">
                  <c:v>1.529E+17</c:v>
                </c:pt>
                <c:pt idx="2676">
                  <c:v>1.545E+17</c:v>
                </c:pt>
                <c:pt idx="2677">
                  <c:v>1.546E+17</c:v>
                </c:pt>
                <c:pt idx="2678">
                  <c:v>1.513E+17</c:v>
                </c:pt>
                <c:pt idx="2679">
                  <c:v>1.404E+17</c:v>
                </c:pt>
                <c:pt idx="2680">
                  <c:v>1.461E+17</c:v>
                </c:pt>
                <c:pt idx="2681">
                  <c:v>1.516E+17</c:v>
                </c:pt>
                <c:pt idx="2682">
                  <c:v>1.518E+17</c:v>
                </c:pt>
                <c:pt idx="2683">
                  <c:v>1.419E+17</c:v>
                </c:pt>
                <c:pt idx="2684">
                  <c:v>1.352E+17</c:v>
                </c:pt>
                <c:pt idx="2685">
                  <c:v>1.519E+17</c:v>
                </c:pt>
                <c:pt idx="2686">
                  <c:v>1.531E+17</c:v>
                </c:pt>
                <c:pt idx="2687">
                  <c:v>1.522E+17</c:v>
                </c:pt>
                <c:pt idx="2688">
                  <c:v>1.515E+17</c:v>
                </c:pt>
                <c:pt idx="2689">
                  <c:v>1.526E+17</c:v>
                </c:pt>
                <c:pt idx="2690">
                  <c:v>1.528E+17</c:v>
                </c:pt>
                <c:pt idx="2691">
                  <c:v>1.531E+17</c:v>
                </c:pt>
                <c:pt idx="2692">
                  <c:v>1.539E+17</c:v>
                </c:pt>
                <c:pt idx="2693">
                  <c:v>1.002E+17</c:v>
                </c:pt>
                <c:pt idx="2694">
                  <c:v>-10650000000000</c:v>
                </c:pt>
                <c:pt idx="2695">
                  <c:v>1.561E+16</c:v>
                </c:pt>
                <c:pt idx="2696">
                  <c:v>1.537E+17</c:v>
                </c:pt>
                <c:pt idx="2697">
                  <c:v>1.539E+17</c:v>
                </c:pt>
                <c:pt idx="2698">
                  <c:v>1.541E+17</c:v>
                </c:pt>
                <c:pt idx="2699">
                  <c:v>1.542E+17</c:v>
                </c:pt>
                <c:pt idx="2700">
                  <c:v>1.545E+17</c:v>
                </c:pt>
                <c:pt idx="2701">
                  <c:v>1.552E+17</c:v>
                </c:pt>
                <c:pt idx="2702">
                  <c:v>1.54E+17</c:v>
                </c:pt>
                <c:pt idx="2703">
                  <c:v>1.548E+17</c:v>
                </c:pt>
                <c:pt idx="2704">
                  <c:v>1.554E+17</c:v>
                </c:pt>
                <c:pt idx="2705">
                  <c:v>1.543E+17</c:v>
                </c:pt>
                <c:pt idx="2706">
                  <c:v>1.544E+17</c:v>
                </c:pt>
                <c:pt idx="2707">
                  <c:v>1.551E+17</c:v>
                </c:pt>
                <c:pt idx="2708">
                  <c:v>1.543E+17</c:v>
                </c:pt>
                <c:pt idx="2709">
                  <c:v>1.482E+17</c:v>
                </c:pt>
                <c:pt idx="2710">
                  <c:v>1.55E+17</c:v>
                </c:pt>
                <c:pt idx="2711">
                  <c:v>1.55E+17</c:v>
                </c:pt>
                <c:pt idx="2712">
                  <c:v>1.555E+17</c:v>
                </c:pt>
                <c:pt idx="2713">
                  <c:v>1.556E+17</c:v>
                </c:pt>
                <c:pt idx="2714">
                  <c:v>1.549E+17</c:v>
                </c:pt>
                <c:pt idx="2715">
                  <c:v>1.544E+17</c:v>
                </c:pt>
                <c:pt idx="2716">
                  <c:v>1.547E+17</c:v>
                </c:pt>
                <c:pt idx="2717">
                  <c:v>4837000000000000</c:v>
                </c:pt>
                <c:pt idx="2718">
                  <c:v>1.297E+17</c:v>
                </c:pt>
                <c:pt idx="2719">
                  <c:v>1.556E+17</c:v>
                </c:pt>
                <c:pt idx="2720">
                  <c:v>1.552E+17</c:v>
                </c:pt>
                <c:pt idx="2721">
                  <c:v>1.549E+17</c:v>
                </c:pt>
                <c:pt idx="2722">
                  <c:v>1.549E+17</c:v>
                </c:pt>
                <c:pt idx="2723">
                  <c:v>1.55E+17</c:v>
                </c:pt>
                <c:pt idx="2724">
                  <c:v>1.549E+17</c:v>
                </c:pt>
                <c:pt idx="2725">
                  <c:v>1.55E+17</c:v>
                </c:pt>
                <c:pt idx="2726">
                  <c:v>1.557E+17</c:v>
                </c:pt>
                <c:pt idx="2727">
                  <c:v>1.551E+17</c:v>
                </c:pt>
                <c:pt idx="2728">
                  <c:v>1.547E+17</c:v>
                </c:pt>
                <c:pt idx="2729">
                  <c:v>1.555E+17</c:v>
                </c:pt>
                <c:pt idx="2730">
                  <c:v>1.552E+17</c:v>
                </c:pt>
                <c:pt idx="2731">
                  <c:v>1.55E+17</c:v>
                </c:pt>
                <c:pt idx="2732">
                  <c:v>1.551E+17</c:v>
                </c:pt>
                <c:pt idx="2733">
                  <c:v>2.799E+16</c:v>
                </c:pt>
                <c:pt idx="2734">
                  <c:v>1.549E+17</c:v>
                </c:pt>
                <c:pt idx="2735">
                  <c:v>1.548E+17</c:v>
                </c:pt>
                <c:pt idx="2736">
                  <c:v>1.557E+17</c:v>
                </c:pt>
                <c:pt idx="2737">
                  <c:v>1.553E+17</c:v>
                </c:pt>
                <c:pt idx="2738">
                  <c:v>1.553E+17</c:v>
                </c:pt>
                <c:pt idx="2739">
                  <c:v>1.552E+17</c:v>
                </c:pt>
                <c:pt idx="2740">
                  <c:v>1.557E+17</c:v>
                </c:pt>
                <c:pt idx="2741">
                  <c:v>1.555E+17</c:v>
                </c:pt>
                <c:pt idx="2742">
                  <c:v>1.555E+17</c:v>
                </c:pt>
                <c:pt idx="2743">
                  <c:v>1.561E+17</c:v>
                </c:pt>
                <c:pt idx="2744">
                  <c:v>1.547E+17</c:v>
                </c:pt>
                <c:pt idx="2745">
                  <c:v>1.549E+17</c:v>
                </c:pt>
                <c:pt idx="2746">
                  <c:v>1.559E+17</c:v>
                </c:pt>
                <c:pt idx="2747">
                  <c:v>1.559E+17</c:v>
                </c:pt>
                <c:pt idx="2748">
                  <c:v>1.543E+17</c:v>
                </c:pt>
                <c:pt idx="2749">
                  <c:v>1.553E+17</c:v>
                </c:pt>
                <c:pt idx="2750">
                  <c:v>1.559E+17</c:v>
                </c:pt>
                <c:pt idx="2751">
                  <c:v>1.552E+17</c:v>
                </c:pt>
                <c:pt idx="2752">
                  <c:v>1.552E+17</c:v>
                </c:pt>
                <c:pt idx="2753">
                  <c:v>1.56E+17</c:v>
                </c:pt>
                <c:pt idx="2754">
                  <c:v>1.555E+17</c:v>
                </c:pt>
                <c:pt idx="2755">
                  <c:v>1.441E+17</c:v>
                </c:pt>
                <c:pt idx="2756">
                  <c:v>1.151E+17</c:v>
                </c:pt>
                <c:pt idx="2757">
                  <c:v>1.377E+17</c:v>
                </c:pt>
                <c:pt idx="2758">
                  <c:v>1.166E+17</c:v>
                </c:pt>
                <c:pt idx="2759">
                  <c:v>1.494E+17</c:v>
                </c:pt>
                <c:pt idx="2760">
                  <c:v>1.504E+17</c:v>
                </c:pt>
                <c:pt idx="2761">
                  <c:v>1.491E+17</c:v>
                </c:pt>
                <c:pt idx="2762">
                  <c:v>1.502E+17</c:v>
                </c:pt>
                <c:pt idx="2763">
                  <c:v>1.494E+17</c:v>
                </c:pt>
                <c:pt idx="2764">
                  <c:v>1.505E+17</c:v>
                </c:pt>
                <c:pt idx="2765">
                  <c:v>1.493E+17</c:v>
                </c:pt>
                <c:pt idx="2766">
                  <c:v>1.503E+17</c:v>
                </c:pt>
                <c:pt idx="2767">
                  <c:v>1.498E+17</c:v>
                </c:pt>
                <c:pt idx="2768">
                  <c:v>1.494E+17</c:v>
                </c:pt>
                <c:pt idx="2769">
                  <c:v>1.499E+17</c:v>
                </c:pt>
                <c:pt idx="2770">
                  <c:v>1.501E+17</c:v>
                </c:pt>
                <c:pt idx="2771">
                  <c:v>1.502E+17</c:v>
                </c:pt>
                <c:pt idx="2772">
                  <c:v>1.499E+17</c:v>
                </c:pt>
                <c:pt idx="2773">
                  <c:v>1.498E+17</c:v>
                </c:pt>
                <c:pt idx="2774">
                  <c:v>1.497E+17</c:v>
                </c:pt>
                <c:pt idx="2775">
                  <c:v>1.501E+17</c:v>
                </c:pt>
                <c:pt idx="2776">
                  <c:v>1.491E+17</c:v>
                </c:pt>
                <c:pt idx="2777">
                  <c:v>1.493E+17</c:v>
                </c:pt>
                <c:pt idx="2778">
                  <c:v>1.489E+17</c:v>
                </c:pt>
                <c:pt idx="2779">
                  <c:v>1.475E+17</c:v>
                </c:pt>
                <c:pt idx="2780">
                  <c:v>1.471E+17</c:v>
                </c:pt>
                <c:pt idx="2781">
                  <c:v>1.486E+17</c:v>
                </c:pt>
                <c:pt idx="2782">
                  <c:v>1.495E+17</c:v>
                </c:pt>
                <c:pt idx="2783">
                  <c:v>1.495E+17</c:v>
                </c:pt>
                <c:pt idx="2784">
                  <c:v>1.494E+17</c:v>
                </c:pt>
                <c:pt idx="2785">
                  <c:v>1.488E+17</c:v>
                </c:pt>
                <c:pt idx="2786">
                  <c:v>1.167E+17</c:v>
                </c:pt>
                <c:pt idx="2787">
                  <c:v>1.144E+17</c:v>
                </c:pt>
                <c:pt idx="2788">
                  <c:v>1.502E+17</c:v>
                </c:pt>
                <c:pt idx="2789">
                  <c:v>1.508E+17</c:v>
                </c:pt>
                <c:pt idx="2790">
                  <c:v>1.406E+17</c:v>
                </c:pt>
                <c:pt idx="2791">
                  <c:v>1.503E+17</c:v>
                </c:pt>
                <c:pt idx="2792">
                  <c:v>1.503E+17</c:v>
                </c:pt>
                <c:pt idx="2793">
                  <c:v>1.502E+17</c:v>
                </c:pt>
                <c:pt idx="2794">
                  <c:v>1.503E+17</c:v>
                </c:pt>
                <c:pt idx="2795">
                  <c:v>1.502E+17</c:v>
                </c:pt>
                <c:pt idx="2796">
                  <c:v>1.498E+17</c:v>
                </c:pt>
                <c:pt idx="2797">
                  <c:v>1.501E+17</c:v>
                </c:pt>
                <c:pt idx="2798">
                  <c:v>1.497E+17</c:v>
                </c:pt>
                <c:pt idx="2799">
                  <c:v>1.494E+17</c:v>
                </c:pt>
                <c:pt idx="2800">
                  <c:v>1.503E+17</c:v>
                </c:pt>
                <c:pt idx="2801">
                  <c:v>1.503E+17</c:v>
                </c:pt>
                <c:pt idx="2802">
                  <c:v>1.51E+17</c:v>
                </c:pt>
                <c:pt idx="2803">
                  <c:v>1.514E+17</c:v>
                </c:pt>
                <c:pt idx="2804">
                  <c:v>1.511E+17</c:v>
                </c:pt>
                <c:pt idx="2805">
                  <c:v>1.502E+17</c:v>
                </c:pt>
                <c:pt idx="2806">
                  <c:v>8.066E+16</c:v>
                </c:pt>
                <c:pt idx="2807">
                  <c:v>3.724E+16</c:v>
                </c:pt>
                <c:pt idx="2808">
                  <c:v>1.496E+17</c:v>
                </c:pt>
                <c:pt idx="2809">
                  <c:v>1.511E+17</c:v>
                </c:pt>
                <c:pt idx="2810">
                  <c:v>1.486E+17</c:v>
                </c:pt>
                <c:pt idx="2811">
                  <c:v>1.509E+17</c:v>
                </c:pt>
                <c:pt idx="2812">
                  <c:v>1.499E+17</c:v>
                </c:pt>
                <c:pt idx="2813">
                  <c:v>1.507E+17</c:v>
                </c:pt>
                <c:pt idx="2814">
                  <c:v>1.504E+17</c:v>
                </c:pt>
                <c:pt idx="2815">
                  <c:v>1.505E+17</c:v>
                </c:pt>
                <c:pt idx="2816">
                  <c:v>1.501E+17</c:v>
                </c:pt>
                <c:pt idx="2817">
                  <c:v>1.374E+17</c:v>
                </c:pt>
                <c:pt idx="2818">
                  <c:v>1.495E+17</c:v>
                </c:pt>
                <c:pt idx="2819">
                  <c:v>1.511E+17</c:v>
                </c:pt>
                <c:pt idx="2820">
                  <c:v>1.501E+17</c:v>
                </c:pt>
                <c:pt idx="2821">
                  <c:v>1.513E+17</c:v>
                </c:pt>
                <c:pt idx="2822">
                  <c:v>1.494E+17</c:v>
                </c:pt>
                <c:pt idx="2823">
                  <c:v>1.514E+17</c:v>
                </c:pt>
                <c:pt idx="2824">
                  <c:v>1.463E+17</c:v>
                </c:pt>
                <c:pt idx="2825">
                  <c:v>1.374E+17</c:v>
                </c:pt>
                <c:pt idx="2826">
                  <c:v>1.26E+17</c:v>
                </c:pt>
                <c:pt idx="2827">
                  <c:v>1.514E+17</c:v>
                </c:pt>
                <c:pt idx="2828">
                  <c:v>1.077E+17</c:v>
                </c:pt>
                <c:pt idx="2829">
                  <c:v>1.073E+17</c:v>
                </c:pt>
                <c:pt idx="2830">
                  <c:v>8.638E+16</c:v>
                </c:pt>
                <c:pt idx="2831">
                  <c:v>8.494E+16</c:v>
                </c:pt>
                <c:pt idx="2832">
                  <c:v>8.6E+16</c:v>
                </c:pt>
                <c:pt idx="2833">
                  <c:v>8.631E+16</c:v>
                </c:pt>
                <c:pt idx="2834">
                  <c:v>8.565E+16</c:v>
                </c:pt>
                <c:pt idx="2835">
                  <c:v>8.56E+16</c:v>
                </c:pt>
                <c:pt idx="2836">
                  <c:v>8.602E+16</c:v>
                </c:pt>
                <c:pt idx="2837">
                  <c:v>8.484E+16</c:v>
                </c:pt>
                <c:pt idx="2838">
                  <c:v>1.358E+17</c:v>
                </c:pt>
                <c:pt idx="2839">
                  <c:v>1.488E+17</c:v>
                </c:pt>
                <c:pt idx="2840">
                  <c:v>1.555E+17</c:v>
                </c:pt>
                <c:pt idx="2841">
                  <c:v>1.552E+17</c:v>
                </c:pt>
                <c:pt idx="2842">
                  <c:v>1.48E+17</c:v>
                </c:pt>
                <c:pt idx="2843">
                  <c:v>1.488E+17</c:v>
                </c:pt>
                <c:pt idx="2844">
                  <c:v>1.502E+17</c:v>
                </c:pt>
                <c:pt idx="2845">
                  <c:v>1.497E+17</c:v>
                </c:pt>
                <c:pt idx="2846">
                  <c:v>1.55E+17</c:v>
                </c:pt>
                <c:pt idx="2847">
                  <c:v>1.549E+17</c:v>
                </c:pt>
                <c:pt idx="2848">
                  <c:v>1.552E+17</c:v>
                </c:pt>
                <c:pt idx="2849">
                  <c:v>1.551E+17</c:v>
                </c:pt>
                <c:pt idx="2850">
                  <c:v>1.547E+17</c:v>
                </c:pt>
                <c:pt idx="2851">
                  <c:v>1.552E+17</c:v>
                </c:pt>
                <c:pt idx="2852">
                  <c:v>1.549E+17</c:v>
                </c:pt>
                <c:pt idx="2853">
                  <c:v>1.55E+17</c:v>
                </c:pt>
                <c:pt idx="2854">
                  <c:v>1.552E+17</c:v>
                </c:pt>
                <c:pt idx="2855">
                  <c:v>1.494E+17</c:v>
                </c:pt>
                <c:pt idx="2856">
                  <c:v>1.52E+17</c:v>
                </c:pt>
                <c:pt idx="2857">
                  <c:v>1.533E+17</c:v>
                </c:pt>
                <c:pt idx="2858">
                  <c:v>1.532E+17</c:v>
                </c:pt>
                <c:pt idx="2859">
                  <c:v>1.525E+17</c:v>
                </c:pt>
                <c:pt idx="2860">
                  <c:v>1.536E+17</c:v>
                </c:pt>
                <c:pt idx="2861">
                  <c:v>1.556E+17</c:v>
                </c:pt>
                <c:pt idx="2862">
                  <c:v>1.548E+17</c:v>
                </c:pt>
                <c:pt idx="2863">
                  <c:v>1.548E+17</c:v>
                </c:pt>
                <c:pt idx="2864">
                  <c:v>1.468E+17</c:v>
                </c:pt>
                <c:pt idx="2865">
                  <c:v>1.55E+17</c:v>
                </c:pt>
                <c:pt idx="2866">
                  <c:v>1.484E+17</c:v>
                </c:pt>
                <c:pt idx="2867">
                  <c:v>1.556E+17</c:v>
                </c:pt>
                <c:pt idx="2868">
                  <c:v>1.477E+17</c:v>
                </c:pt>
                <c:pt idx="2869">
                  <c:v>1.498E+17</c:v>
                </c:pt>
                <c:pt idx="2870">
                  <c:v>1.551E+17</c:v>
                </c:pt>
                <c:pt idx="2871">
                  <c:v>1.556E+17</c:v>
                </c:pt>
                <c:pt idx="2872">
                  <c:v>1.544E+17</c:v>
                </c:pt>
                <c:pt idx="2873">
                  <c:v>1.549E+17</c:v>
                </c:pt>
                <c:pt idx="2874">
                  <c:v>1.557E+17</c:v>
                </c:pt>
                <c:pt idx="2875">
                  <c:v>1.554E+17</c:v>
                </c:pt>
                <c:pt idx="2876">
                  <c:v>1.552E+17</c:v>
                </c:pt>
                <c:pt idx="2877">
                  <c:v>1.136E+17</c:v>
                </c:pt>
                <c:pt idx="2878">
                  <c:v>1.557E+17</c:v>
                </c:pt>
                <c:pt idx="2879">
                  <c:v>1.557E+17</c:v>
                </c:pt>
                <c:pt idx="2880">
                  <c:v>1.553E+17</c:v>
                </c:pt>
                <c:pt idx="2881">
                  <c:v>1.563E+17</c:v>
                </c:pt>
                <c:pt idx="2882">
                  <c:v>1.549E+17</c:v>
                </c:pt>
                <c:pt idx="2883">
                  <c:v>1.554E+17</c:v>
                </c:pt>
                <c:pt idx="2884">
                  <c:v>1.554E+17</c:v>
                </c:pt>
                <c:pt idx="2885">
                  <c:v>1.56E+17</c:v>
                </c:pt>
                <c:pt idx="2886">
                  <c:v>1.55E+17</c:v>
                </c:pt>
                <c:pt idx="2887">
                  <c:v>1.548E+17</c:v>
                </c:pt>
                <c:pt idx="2888">
                  <c:v>1.558E+17</c:v>
                </c:pt>
                <c:pt idx="2889">
                  <c:v>1.554E+17</c:v>
                </c:pt>
                <c:pt idx="2890">
                  <c:v>1.549E+17</c:v>
                </c:pt>
                <c:pt idx="2891">
                  <c:v>1.556E+17</c:v>
                </c:pt>
                <c:pt idx="2892">
                  <c:v>1.556E+17</c:v>
                </c:pt>
                <c:pt idx="2893">
                  <c:v>1.552E+17</c:v>
                </c:pt>
                <c:pt idx="2894">
                  <c:v>1.554E+17</c:v>
                </c:pt>
                <c:pt idx="2895">
                  <c:v>1.558E+17</c:v>
                </c:pt>
                <c:pt idx="2896">
                  <c:v>1.55E+17</c:v>
                </c:pt>
                <c:pt idx="2897">
                  <c:v>1.548E+17</c:v>
                </c:pt>
                <c:pt idx="2898">
                  <c:v>1.555E+17</c:v>
                </c:pt>
                <c:pt idx="2899">
                  <c:v>1.55E+17</c:v>
                </c:pt>
                <c:pt idx="2900">
                  <c:v>1.55E+17</c:v>
                </c:pt>
                <c:pt idx="2901">
                  <c:v>1.555E+17</c:v>
                </c:pt>
                <c:pt idx="2902">
                  <c:v>1.555E+17</c:v>
                </c:pt>
                <c:pt idx="2903">
                  <c:v>1.55E+17</c:v>
                </c:pt>
                <c:pt idx="2904">
                  <c:v>1.55E+17</c:v>
                </c:pt>
                <c:pt idx="2905">
                  <c:v>1.553E+17</c:v>
                </c:pt>
                <c:pt idx="2906">
                  <c:v>1.547E+17</c:v>
                </c:pt>
                <c:pt idx="2907">
                  <c:v>1.551E+17</c:v>
                </c:pt>
                <c:pt idx="2908">
                  <c:v>1.555E+17</c:v>
                </c:pt>
                <c:pt idx="2909">
                  <c:v>1.55E+17</c:v>
                </c:pt>
                <c:pt idx="2910">
                  <c:v>1.551E+17</c:v>
                </c:pt>
                <c:pt idx="2911">
                  <c:v>1.555E+17</c:v>
                </c:pt>
                <c:pt idx="2912">
                  <c:v>1.55E+17</c:v>
                </c:pt>
                <c:pt idx="2913">
                  <c:v>1.544E+17</c:v>
                </c:pt>
                <c:pt idx="2914">
                  <c:v>1.55E+17</c:v>
                </c:pt>
                <c:pt idx="2915">
                  <c:v>1.547E+17</c:v>
                </c:pt>
                <c:pt idx="2916">
                  <c:v>1.552E+17</c:v>
                </c:pt>
                <c:pt idx="2917">
                  <c:v>1.546E+17</c:v>
                </c:pt>
                <c:pt idx="2918">
                  <c:v>1.553E+17</c:v>
                </c:pt>
                <c:pt idx="2919">
                  <c:v>1.552E+17</c:v>
                </c:pt>
                <c:pt idx="2920">
                  <c:v>1.55E+17</c:v>
                </c:pt>
                <c:pt idx="2921">
                  <c:v>1.541E+17</c:v>
                </c:pt>
                <c:pt idx="2922">
                  <c:v>1.498E+17</c:v>
                </c:pt>
                <c:pt idx="2923">
                  <c:v>1.557E+17</c:v>
                </c:pt>
                <c:pt idx="2924">
                  <c:v>1.551E+17</c:v>
                </c:pt>
                <c:pt idx="2925">
                  <c:v>1.56E+17</c:v>
                </c:pt>
                <c:pt idx="2926">
                  <c:v>1.561E+17</c:v>
                </c:pt>
                <c:pt idx="2927">
                  <c:v>1.559E+17</c:v>
                </c:pt>
                <c:pt idx="2928">
                  <c:v>1.558E+17</c:v>
                </c:pt>
                <c:pt idx="2929">
                  <c:v>1.561E+17</c:v>
                </c:pt>
                <c:pt idx="2930">
                  <c:v>1.559E+17</c:v>
                </c:pt>
                <c:pt idx="2931">
                  <c:v>1.557E+17</c:v>
                </c:pt>
                <c:pt idx="2932">
                  <c:v>1.553E+17</c:v>
                </c:pt>
                <c:pt idx="2933">
                  <c:v>1.548E+17</c:v>
                </c:pt>
                <c:pt idx="2934">
                  <c:v>1.558E+17</c:v>
                </c:pt>
                <c:pt idx="2935">
                  <c:v>1.559E+17</c:v>
                </c:pt>
                <c:pt idx="2936">
                  <c:v>1.552E+17</c:v>
                </c:pt>
                <c:pt idx="2937">
                  <c:v>1.543E+17</c:v>
                </c:pt>
                <c:pt idx="2938">
                  <c:v>1.551E+17</c:v>
                </c:pt>
                <c:pt idx="2939">
                  <c:v>1.56E+17</c:v>
                </c:pt>
                <c:pt idx="2940">
                  <c:v>1.551E+17</c:v>
                </c:pt>
                <c:pt idx="2941">
                  <c:v>1.546E+17</c:v>
                </c:pt>
                <c:pt idx="2942">
                  <c:v>1.554E+17</c:v>
                </c:pt>
                <c:pt idx="2943">
                  <c:v>1.555E+17</c:v>
                </c:pt>
                <c:pt idx="2944">
                  <c:v>1.544E+17</c:v>
                </c:pt>
                <c:pt idx="2945">
                  <c:v>1.553E+17</c:v>
                </c:pt>
                <c:pt idx="2946">
                  <c:v>1.531E+17</c:v>
                </c:pt>
                <c:pt idx="2947">
                  <c:v>1.555E+17</c:v>
                </c:pt>
                <c:pt idx="2948">
                  <c:v>1.554E+17</c:v>
                </c:pt>
                <c:pt idx="2949">
                  <c:v>1.558E+17</c:v>
                </c:pt>
                <c:pt idx="2950">
                  <c:v>1.554E+17</c:v>
                </c:pt>
                <c:pt idx="2951">
                  <c:v>1.553E+17</c:v>
                </c:pt>
                <c:pt idx="2952">
                  <c:v>1.551E+17</c:v>
                </c:pt>
                <c:pt idx="2953">
                  <c:v>1.561E+17</c:v>
                </c:pt>
                <c:pt idx="2954">
                  <c:v>1.553E+17</c:v>
                </c:pt>
                <c:pt idx="2955">
                  <c:v>1.551E+17</c:v>
                </c:pt>
                <c:pt idx="2956">
                  <c:v>1.553E+17</c:v>
                </c:pt>
                <c:pt idx="2957">
                  <c:v>1.547E+17</c:v>
                </c:pt>
                <c:pt idx="2958">
                  <c:v>1.549E+17</c:v>
                </c:pt>
                <c:pt idx="2959">
                  <c:v>1.552E+17</c:v>
                </c:pt>
                <c:pt idx="2960">
                  <c:v>1.559E+17</c:v>
                </c:pt>
                <c:pt idx="2961">
                  <c:v>1.549E+17</c:v>
                </c:pt>
                <c:pt idx="2962">
                  <c:v>1.542E+17</c:v>
                </c:pt>
                <c:pt idx="2963">
                  <c:v>1.561E+17</c:v>
                </c:pt>
                <c:pt idx="2964">
                  <c:v>1.552E+17</c:v>
                </c:pt>
                <c:pt idx="2965">
                  <c:v>1.551E+17</c:v>
                </c:pt>
                <c:pt idx="2966">
                  <c:v>1.556E+17</c:v>
                </c:pt>
                <c:pt idx="2967">
                  <c:v>1.555E+17</c:v>
                </c:pt>
                <c:pt idx="2968">
                  <c:v>1.55E+17</c:v>
                </c:pt>
                <c:pt idx="2969">
                  <c:v>1.549E+17</c:v>
                </c:pt>
                <c:pt idx="2970">
                  <c:v>1.557E+17</c:v>
                </c:pt>
                <c:pt idx="2971">
                  <c:v>1.555E+17</c:v>
                </c:pt>
                <c:pt idx="2972">
                  <c:v>1.548E+17</c:v>
                </c:pt>
                <c:pt idx="2973">
                  <c:v>1.556E+17</c:v>
                </c:pt>
                <c:pt idx="2974">
                  <c:v>1.553E+17</c:v>
                </c:pt>
                <c:pt idx="2975">
                  <c:v>1.545E+17</c:v>
                </c:pt>
                <c:pt idx="2976">
                  <c:v>1.55E+17</c:v>
                </c:pt>
                <c:pt idx="2977">
                  <c:v>1.559E+17</c:v>
                </c:pt>
                <c:pt idx="2978">
                  <c:v>1.552E+17</c:v>
                </c:pt>
                <c:pt idx="2979">
                  <c:v>1.55E+17</c:v>
                </c:pt>
                <c:pt idx="2980">
                  <c:v>1.555E+17</c:v>
                </c:pt>
                <c:pt idx="2981">
                  <c:v>1.543E+17</c:v>
                </c:pt>
                <c:pt idx="2982">
                  <c:v>1.552E+17</c:v>
                </c:pt>
                <c:pt idx="2983">
                  <c:v>1.557E+17</c:v>
                </c:pt>
                <c:pt idx="2984">
                  <c:v>1.329E+17</c:v>
                </c:pt>
                <c:pt idx="2985">
                  <c:v>1.55E+17</c:v>
                </c:pt>
                <c:pt idx="2986">
                  <c:v>1.547E+17</c:v>
                </c:pt>
                <c:pt idx="2987">
                  <c:v>1.557E+17</c:v>
                </c:pt>
                <c:pt idx="2988">
                  <c:v>1.548E+17</c:v>
                </c:pt>
                <c:pt idx="2989">
                  <c:v>1.549E+17</c:v>
                </c:pt>
                <c:pt idx="2990">
                  <c:v>1.55E+17</c:v>
                </c:pt>
                <c:pt idx="2991">
                  <c:v>1.554E+17</c:v>
                </c:pt>
                <c:pt idx="2992">
                  <c:v>1.548E+17</c:v>
                </c:pt>
                <c:pt idx="2993">
                  <c:v>9.905E+16</c:v>
                </c:pt>
                <c:pt idx="2994">
                  <c:v>1.558E+17</c:v>
                </c:pt>
                <c:pt idx="2995">
                  <c:v>1.547E+17</c:v>
                </c:pt>
                <c:pt idx="2996">
                  <c:v>1.55E+17</c:v>
                </c:pt>
                <c:pt idx="2997">
                  <c:v>1.55E+17</c:v>
                </c:pt>
                <c:pt idx="2998">
                  <c:v>1.555E+17</c:v>
                </c:pt>
                <c:pt idx="2999">
                  <c:v>1.529E+17</c:v>
                </c:pt>
                <c:pt idx="3000">
                  <c:v>1.547E+17</c:v>
                </c:pt>
                <c:pt idx="3001">
                  <c:v>1.559E+17</c:v>
                </c:pt>
                <c:pt idx="3002">
                  <c:v>1.551E+17</c:v>
                </c:pt>
                <c:pt idx="3003">
                  <c:v>1.546E+17</c:v>
                </c:pt>
                <c:pt idx="3004">
                  <c:v>1.553E+17</c:v>
                </c:pt>
                <c:pt idx="3005">
                  <c:v>1.556E+17</c:v>
                </c:pt>
                <c:pt idx="3006">
                  <c:v>1.551E+17</c:v>
                </c:pt>
                <c:pt idx="3007">
                  <c:v>1.548E+17</c:v>
                </c:pt>
                <c:pt idx="3008">
                  <c:v>1.555E+17</c:v>
                </c:pt>
                <c:pt idx="3009">
                  <c:v>1.55E+17</c:v>
                </c:pt>
                <c:pt idx="3010">
                  <c:v>1.549E+17</c:v>
                </c:pt>
                <c:pt idx="3011">
                  <c:v>1.551E+17</c:v>
                </c:pt>
                <c:pt idx="3012">
                  <c:v>1.551E+17</c:v>
                </c:pt>
                <c:pt idx="3013">
                  <c:v>1.543E+17</c:v>
                </c:pt>
                <c:pt idx="3014">
                  <c:v>1.554E+17</c:v>
                </c:pt>
                <c:pt idx="3015">
                  <c:v>1.553E+17</c:v>
                </c:pt>
                <c:pt idx="3016">
                  <c:v>1.549E+17</c:v>
                </c:pt>
                <c:pt idx="3017">
                  <c:v>1.55E+17</c:v>
                </c:pt>
                <c:pt idx="3018">
                  <c:v>1.558E+17</c:v>
                </c:pt>
                <c:pt idx="3019">
                  <c:v>1.552E+17</c:v>
                </c:pt>
                <c:pt idx="3020">
                  <c:v>1.548E+17</c:v>
                </c:pt>
                <c:pt idx="3021">
                  <c:v>1.549E+17</c:v>
                </c:pt>
                <c:pt idx="3022">
                  <c:v>1.555E+17</c:v>
                </c:pt>
                <c:pt idx="3023">
                  <c:v>1.55E+17</c:v>
                </c:pt>
                <c:pt idx="3024">
                  <c:v>1.551E+17</c:v>
                </c:pt>
                <c:pt idx="3025">
                  <c:v>1.554E+17</c:v>
                </c:pt>
                <c:pt idx="3026">
                  <c:v>1.553E+17</c:v>
                </c:pt>
                <c:pt idx="3027">
                  <c:v>1.547E+17</c:v>
                </c:pt>
                <c:pt idx="3028">
                  <c:v>1.55E+17</c:v>
                </c:pt>
                <c:pt idx="3029">
                  <c:v>1.55E+17</c:v>
                </c:pt>
                <c:pt idx="3030">
                  <c:v>1.547E+17</c:v>
                </c:pt>
                <c:pt idx="3031">
                  <c:v>1.545E+17</c:v>
                </c:pt>
                <c:pt idx="3032">
                  <c:v>1.553E+17</c:v>
                </c:pt>
                <c:pt idx="3033">
                  <c:v>1.552E+17</c:v>
                </c:pt>
                <c:pt idx="3034">
                  <c:v>1.543E+17</c:v>
                </c:pt>
                <c:pt idx="3035">
                  <c:v>1.549E+17</c:v>
                </c:pt>
                <c:pt idx="3036">
                  <c:v>1.552E+17</c:v>
                </c:pt>
                <c:pt idx="3037">
                  <c:v>1.544E+17</c:v>
                </c:pt>
                <c:pt idx="3038">
                  <c:v>1.545E+17</c:v>
                </c:pt>
                <c:pt idx="3039">
                  <c:v>1.551E+17</c:v>
                </c:pt>
                <c:pt idx="3040">
                  <c:v>1.545E+17</c:v>
                </c:pt>
                <c:pt idx="3041">
                  <c:v>1.551E+17</c:v>
                </c:pt>
                <c:pt idx="3042">
                  <c:v>1.552E+17</c:v>
                </c:pt>
                <c:pt idx="3043">
                  <c:v>1.544E+17</c:v>
                </c:pt>
                <c:pt idx="3044">
                  <c:v>1.549E+17</c:v>
                </c:pt>
                <c:pt idx="3045">
                  <c:v>1.542E+17</c:v>
                </c:pt>
                <c:pt idx="3046">
                  <c:v>1.55E+17</c:v>
                </c:pt>
                <c:pt idx="3047">
                  <c:v>1.547E+17</c:v>
                </c:pt>
                <c:pt idx="3048">
                  <c:v>1.549E+17</c:v>
                </c:pt>
                <c:pt idx="3049">
                  <c:v>1.552E+17</c:v>
                </c:pt>
                <c:pt idx="3050">
                  <c:v>1.547E+17</c:v>
                </c:pt>
                <c:pt idx="3051">
                  <c:v>1.534E+17</c:v>
                </c:pt>
                <c:pt idx="3052">
                  <c:v>1.552E+17</c:v>
                </c:pt>
                <c:pt idx="3053">
                  <c:v>1.543E+17</c:v>
                </c:pt>
                <c:pt idx="3054">
                  <c:v>1.542E+17</c:v>
                </c:pt>
                <c:pt idx="3055">
                  <c:v>1.543E+17</c:v>
                </c:pt>
                <c:pt idx="3056">
                  <c:v>1.555E+17</c:v>
                </c:pt>
                <c:pt idx="3057">
                  <c:v>1.547E+17</c:v>
                </c:pt>
                <c:pt idx="3058">
                  <c:v>1.545E+17</c:v>
                </c:pt>
                <c:pt idx="3059">
                  <c:v>1.547E+17</c:v>
                </c:pt>
                <c:pt idx="3060">
                  <c:v>1.531E+17</c:v>
                </c:pt>
                <c:pt idx="3061">
                  <c:v>1.54E+17</c:v>
                </c:pt>
                <c:pt idx="3062">
                  <c:v>1.544E+17</c:v>
                </c:pt>
                <c:pt idx="3063">
                  <c:v>1.547E+17</c:v>
                </c:pt>
                <c:pt idx="3064">
                  <c:v>1.542E+17</c:v>
                </c:pt>
                <c:pt idx="3065">
                  <c:v>1.541E+17</c:v>
                </c:pt>
                <c:pt idx="3066">
                  <c:v>1.555E+17</c:v>
                </c:pt>
                <c:pt idx="3067">
                  <c:v>1.544E+17</c:v>
                </c:pt>
                <c:pt idx="3068">
                  <c:v>1.546E+17</c:v>
                </c:pt>
                <c:pt idx="3069">
                  <c:v>1.551E+17</c:v>
                </c:pt>
                <c:pt idx="3070">
                  <c:v>1.546E+17</c:v>
                </c:pt>
                <c:pt idx="3071">
                  <c:v>1.53E+17</c:v>
                </c:pt>
                <c:pt idx="3072">
                  <c:v>1.544E+17</c:v>
                </c:pt>
                <c:pt idx="3073">
                  <c:v>1.55E+17</c:v>
                </c:pt>
                <c:pt idx="3074">
                  <c:v>1.546E+17</c:v>
                </c:pt>
                <c:pt idx="3075">
                  <c:v>1.548E+17</c:v>
                </c:pt>
                <c:pt idx="3076">
                  <c:v>1.551E+17</c:v>
                </c:pt>
                <c:pt idx="3077">
                  <c:v>1.552E+17</c:v>
                </c:pt>
                <c:pt idx="3078">
                  <c:v>1.55E+17</c:v>
                </c:pt>
                <c:pt idx="3079">
                  <c:v>1.552E+17</c:v>
                </c:pt>
                <c:pt idx="3080">
                  <c:v>1.552E+17</c:v>
                </c:pt>
                <c:pt idx="3081">
                  <c:v>1.553E+17</c:v>
                </c:pt>
                <c:pt idx="3082">
                  <c:v>1.554E+17</c:v>
                </c:pt>
                <c:pt idx="3083">
                  <c:v>1.551E+17</c:v>
                </c:pt>
                <c:pt idx="3084">
                  <c:v>1.55E+17</c:v>
                </c:pt>
                <c:pt idx="3085">
                  <c:v>1.547E+17</c:v>
                </c:pt>
                <c:pt idx="3086">
                  <c:v>1.545E+17</c:v>
                </c:pt>
                <c:pt idx="3087">
                  <c:v>1.547E+17</c:v>
                </c:pt>
                <c:pt idx="3088">
                  <c:v>1.547E+17</c:v>
                </c:pt>
                <c:pt idx="3089">
                  <c:v>1.552E+17</c:v>
                </c:pt>
                <c:pt idx="3090">
                  <c:v>1.532E+17</c:v>
                </c:pt>
                <c:pt idx="3091">
                  <c:v>1.531E+17</c:v>
                </c:pt>
                <c:pt idx="3092">
                  <c:v>1.545E+17</c:v>
                </c:pt>
                <c:pt idx="3093">
                  <c:v>1.554E+17</c:v>
                </c:pt>
                <c:pt idx="3094">
                  <c:v>1.542E+17</c:v>
                </c:pt>
                <c:pt idx="3095">
                  <c:v>1.544E+17</c:v>
                </c:pt>
                <c:pt idx="3096">
                  <c:v>1.55E+17</c:v>
                </c:pt>
                <c:pt idx="3097">
                  <c:v>1.542E+17</c:v>
                </c:pt>
                <c:pt idx="3098">
                  <c:v>1.536E+17</c:v>
                </c:pt>
                <c:pt idx="3099">
                  <c:v>1.548E+17</c:v>
                </c:pt>
                <c:pt idx="3100">
                  <c:v>1.537E+17</c:v>
                </c:pt>
                <c:pt idx="3101">
                  <c:v>1.543E+17</c:v>
                </c:pt>
                <c:pt idx="3102">
                  <c:v>1.548E+17</c:v>
                </c:pt>
                <c:pt idx="3103">
                  <c:v>1.541E+17</c:v>
                </c:pt>
                <c:pt idx="3104">
                  <c:v>1.537E+17</c:v>
                </c:pt>
                <c:pt idx="3105">
                  <c:v>1.544E+17</c:v>
                </c:pt>
                <c:pt idx="3106">
                  <c:v>1.548E+17</c:v>
                </c:pt>
                <c:pt idx="3107">
                  <c:v>1.542E+17</c:v>
                </c:pt>
                <c:pt idx="3108">
                  <c:v>1.545E+17</c:v>
                </c:pt>
                <c:pt idx="3109">
                  <c:v>1.549E+17</c:v>
                </c:pt>
                <c:pt idx="3110">
                  <c:v>1.544E+17</c:v>
                </c:pt>
                <c:pt idx="3111">
                  <c:v>1.545E+17</c:v>
                </c:pt>
                <c:pt idx="3112">
                  <c:v>1.55E+17</c:v>
                </c:pt>
                <c:pt idx="3113">
                  <c:v>1.544E+17</c:v>
                </c:pt>
                <c:pt idx="3114">
                  <c:v>1.544E+17</c:v>
                </c:pt>
                <c:pt idx="3115">
                  <c:v>1.546E+17</c:v>
                </c:pt>
                <c:pt idx="3116">
                  <c:v>1.552E+17</c:v>
                </c:pt>
                <c:pt idx="3117">
                  <c:v>1.542E+17</c:v>
                </c:pt>
                <c:pt idx="3118">
                  <c:v>1.537E+17</c:v>
                </c:pt>
                <c:pt idx="3119">
                  <c:v>1.54E+17</c:v>
                </c:pt>
                <c:pt idx="3120">
                  <c:v>1.543E+17</c:v>
                </c:pt>
                <c:pt idx="3121">
                  <c:v>1.54E+17</c:v>
                </c:pt>
                <c:pt idx="3122">
                  <c:v>1.547E+17</c:v>
                </c:pt>
                <c:pt idx="3123">
                  <c:v>1.54E+17</c:v>
                </c:pt>
                <c:pt idx="3124">
                  <c:v>1.539E+17</c:v>
                </c:pt>
                <c:pt idx="3125">
                  <c:v>1.543E+17</c:v>
                </c:pt>
                <c:pt idx="3126">
                  <c:v>1.541E+17</c:v>
                </c:pt>
                <c:pt idx="3127">
                  <c:v>1.543E+17</c:v>
                </c:pt>
                <c:pt idx="3128">
                  <c:v>1.539E+17</c:v>
                </c:pt>
                <c:pt idx="3129">
                  <c:v>1.547E+17</c:v>
                </c:pt>
                <c:pt idx="3130">
                  <c:v>1.542E+17</c:v>
                </c:pt>
                <c:pt idx="3131">
                  <c:v>1.535E+17</c:v>
                </c:pt>
                <c:pt idx="3132">
                  <c:v>1.545E+17</c:v>
                </c:pt>
                <c:pt idx="3133">
                  <c:v>1.542E+17</c:v>
                </c:pt>
                <c:pt idx="3134">
                  <c:v>1.541E+17</c:v>
                </c:pt>
                <c:pt idx="3135">
                  <c:v>1.541E+17</c:v>
                </c:pt>
                <c:pt idx="3136">
                  <c:v>1.543E+17</c:v>
                </c:pt>
                <c:pt idx="3137">
                  <c:v>1.54E+17</c:v>
                </c:pt>
                <c:pt idx="3138">
                  <c:v>1.543E+17</c:v>
                </c:pt>
                <c:pt idx="3139">
                  <c:v>1.548E+17</c:v>
                </c:pt>
                <c:pt idx="3140">
                  <c:v>1.538E+17</c:v>
                </c:pt>
                <c:pt idx="3141">
                  <c:v>1.54E+17</c:v>
                </c:pt>
                <c:pt idx="3142">
                  <c:v>1.541E+17</c:v>
                </c:pt>
                <c:pt idx="3143">
                  <c:v>1.54E+17</c:v>
                </c:pt>
                <c:pt idx="3144">
                  <c:v>1.539E+17</c:v>
                </c:pt>
                <c:pt idx="3145">
                  <c:v>1.538E+17</c:v>
                </c:pt>
                <c:pt idx="3146">
                  <c:v>1.54E+17</c:v>
                </c:pt>
                <c:pt idx="3147">
                  <c:v>1.537E+17</c:v>
                </c:pt>
                <c:pt idx="3148">
                  <c:v>1.539E+17</c:v>
                </c:pt>
                <c:pt idx="3149">
                  <c:v>1.545E+17</c:v>
                </c:pt>
                <c:pt idx="3150">
                  <c:v>1.541E+17</c:v>
                </c:pt>
                <c:pt idx="3151">
                  <c:v>1.537E+17</c:v>
                </c:pt>
                <c:pt idx="3152">
                  <c:v>1.54E+17</c:v>
                </c:pt>
                <c:pt idx="3153">
                  <c:v>1.539E+17</c:v>
                </c:pt>
                <c:pt idx="3154">
                  <c:v>1.536E+17</c:v>
                </c:pt>
                <c:pt idx="3155">
                  <c:v>1.541E+17</c:v>
                </c:pt>
                <c:pt idx="3156">
                  <c:v>1.543E+17</c:v>
                </c:pt>
                <c:pt idx="3157">
                  <c:v>1.535E+17</c:v>
                </c:pt>
                <c:pt idx="3158">
                  <c:v>1.541E+17</c:v>
                </c:pt>
                <c:pt idx="3159">
                  <c:v>1.546E+17</c:v>
                </c:pt>
                <c:pt idx="3160">
                  <c:v>1.541E+17</c:v>
                </c:pt>
                <c:pt idx="3161">
                  <c:v>1.54E+17</c:v>
                </c:pt>
                <c:pt idx="3162">
                  <c:v>1.543E+17</c:v>
                </c:pt>
                <c:pt idx="3163">
                  <c:v>1.538E+17</c:v>
                </c:pt>
                <c:pt idx="3164">
                  <c:v>1.54E+17</c:v>
                </c:pt>
                <c:pt idx="3165">
                  <c:v>1.541E+17</c:v>
                </c:pt>
                <c:pt idx="3166">
                  <c:v>1.526E+17</c:v>
                </c:pt>
                <c:pt idx="3167">
                  <c:v>1.54E+17</c:v>
                </c:pt>
                <c:pt idx="3168">
                  <c:v>1.538E+17</c:v>
                </c:pt>
                <c:pt idx="3169">
                  <c:v>1.548E+17</c:v>
                </c:pt>
                <c:pt idx="3170">
                  <c:v>1.54E+17</c:v>
                </c:pt>
                <c:pt idx="3171">
                  <c:v>1.543E+17</c:v>
                </c:pt>
                <c:pt idx="3172">
                  <c:v>1.546E+17</c:v>
                </c:pt>
                <c:pt idx="3173">
                  <c:v>1.545E+17</c:v>
                </c:pt>
                <c:pt idx="3174">
                  <c:v>1.541E+17</c:v>
                </c:pt>
                <c:pt idx="3175">
                  <c:v>1.541E+17</c:v>
                </c:pt>
                <c:pt idx="3176">
                  <c:v>1.552E+17</c:v>
                </c:pt>
                <c:pt idx="3177">
                  <c:v>1.542E+17</c:v>
                </c:pt>
                <c:pt idx="3178">
                  <c:v>1.542E+17</c:v>
                </c:pt>
                <c:pt idx="3179">
                  <c:v>1.545E+17</c:v>
                </c:pt>
                <c:pt idx="3180">
                  <c:v>1.542E+17</c:v>
                </c:pt>
                <c:pt idx="3181">
                  <c:v>1.543E+17</c:v>
                </c:pt>
                <c:pt idx="3182">
                  <c:v>1.545E+17</c:v>
                </c:pt>
                <c:pt idx="3183">
                  <c:v>1.549E+17</c:v>
                </c:pt>
                <c:pt idx="3184">
                  <c:v>1.542E+17</c:v>
                </c:pt>
                <c:pt idx="3185">
                  <c:v>1.544E+17</c:v>
                </c:pt>
                <c:pt idx="3186">
                  <c:v>1.55E+17</c:v>
                </c:pt>
                <c:pt idx="3187">
                  <c:v>1.541E+17</c:v>
                </c:pt>
                <c:pt idx="3188">
                  <c:v>1.542E+17</c:v>
                </c:pt>
                <c:pt idx="3189">
                  <c:v>1.548E+17</c:v>
                </c:pt>
                <c:pt idx="3190">
                  <c:v>1.551E+17</c:v>
                </c:pt>
                <c:pt idx="3191">
                  <c:v>1.546E+17</c:v>
                </c:pt>
                <c:pt idx="3192">
                  <c:v>1.544E+17</c:v>
                </c:pt>
                <c:pt idx="3193">
                  <c:v>1.55E+17</c:v>
                </c:pt>
                <c:pt idx="3194">
                  <c:v>1.54E+17</c:v>
                </c:pt>
                <c:pt idx="3195">
                  <c:v>1.544E+17</c:v>
                </c:pt>
                <c:pt idx="3196">
                  <c:v>1.547E+17</c:v>
                </c:pt>
                <c:pt idx="3197">
                  <c:v>1.539E+17</c:v>
                </c:pt>
                <c:pt idx="3198">
                  <c:v>1.539E+17</c:v>
                </c:pt>
                <c:pt idx="3199">
                  <c:v>1.547E+17</c:v>
                </c:pt>
                <c:pt idx="3200">
                  <c:v>1.548E+17</c:v>
                </c:pt>
                <c:pt idx="3201">
                  <c:v>1.541E+17</c:v>
                </c:pt>
                <c:pt idx="3202">
                  <c:v>1.545E+17</c:v>
                </c:pt>
                <c:pt idx="3203">
                  <c:v>1.552E+17</c:v>
                </c:pt>
                <c:pt idx="3204">
                  <c:v>1.545E+17</c:v>
                </c:pt>
                <c:pt idx="3205">
                  <c:v>1.542E+17</c:v>
                </c:pt>
                <c:pt idx="3206">
                  <c:v>1.545E+17</c:v>
                </c:pt>
                <c:pt idx="3207">
                  <c:v>1.546E+17</c:v>
                </c:pt>
                <c:pt idx="3208">
                  <c:v>1.544E+17</c:v>
                </c:pt>
                <c:pt idx="3209">
                  <c:v>1.546E+17</c:v>
                </c:pt>
                <c:pt idx="3210">
                  <c:v>1.545E+17</c:v>
                </c:pt>
                <c:pt idx="3211">
                  <c:v>1.543E+17</c:v>
                </c:pt>
                <c:pt idx="3212">
                  <c:v>1.544E+17</c:v>
                </c:pt>
                <c:pt idx="3213">
                  <c:v>1.547E+17</c:v>
                </c:pt>
                <c:pt idx="3214">
                  <c:v>1.544E+17</c:v>
                </c:pt>
                <c:pt idx="3215">
                  <c:v>1.543E+17</c:v>
                </c:pt>
                <c:pt idx="3216">
                  <c:v>1.55E+17</c:v>
                </c:pt>
                <c:pt idx="3217">
                  <c:v>1.541E+17</c:v>
                </c:pt>
                <c:pt idx="3218">
                  <c:v>1.541E+17</c:v>
                </c:pt>
                <c:pt idx="3219">
                  <c:v>1.551E+17</c:v>
                </c:pt>
                <c:pt idx="3220">
                  <c:v>1.543E+17</c:v>
                </c:pt>
                <c:pt idx="3221">
                  <c:v>1.544E+17</c:v>
                </c:pt>
                <c:pt idx="3222">
                  <c:v>1.545E+17</c:v>
                </c:pt>
                <c:pt idx="3223">
                  <c:v>1.55E+17</c:v>
                </c:pt>
                <c:pt idx="3224">
                  <c:v>1.543E+17</c:v>
                </c:pt>
                <c:pt idx="3225">
                  <c:v>1.536E+17</c:v>
                </c:pt>
                <c:pt idx="3226">
                  <c:v>1.551E+17</c:v>
                </c:pt>
                <c:pt idx="3227">
                  <c:v>1.55E+17</c:v>
                </c:pt>
                <c:pt idx="3228">
                  <c:v>1.552E+17</c:v>
                </c:pt>
                <c:pt idx="3229">
                  <c:v>1.552E+17</c:v>
                </c:pt>
                <c:pt idx="3230">
                  <c:v>1.547E+17</c:v>
                </c:pt>
                <c:pt idx="3231">
                  <c:v>1.55E+17</c:v>
                </c:pt>
                <c:pt idx="3232">
                  <c:v>1.552E+17</c:v>
                </c:pt>
                <c:pt idx="3233">
                  <c:v>1.553E+17</c:v>
                </c:pt>
                <c:pt idx="3234">
                  <c:v>1.55E+17</c:v>
                </c:pt>
                <c:pt idx="3235">
                  <c:v>1.536E+17</c:v>
                </c:pt>
                <c:pt idx="3236">
                  <c:v>1.554E+17</c:v>
                </c:pt>
                <c:pt idx="3237">
                  <c:v>1.548E+17</c:v>
                </c:pt>
                <c:pt idx="3238">
                  <c:v>1.537E+17</c:v>
                </c:pt>
                <c:pt idx="3239">
                  <c:v>1.549E+17</c:v>
                </c:pt>
                <c:pt idx="3240">
                  <c:v>1.551E+17</c:v>
                </c:pt>
                <c:pt idx="3241">
                  <c:v>1.547E+17</c:v>
                </c:pt>
                <c:pt idx="3242">
                  <c:v>1.536E+17</c:v>
                </c:pt>
                <c:pt idx="3243">
                  <c:v>1.547E+17</c:v>
                </c:pt>
                <c:pt idx="3244">
                  <c:v>1.547E+17</c:v>
                </c:pt>
                <c:pt idx="3245">
                  <c:v>1.539E+17</c:v>
                </c:pt>
                <c:pt idx="3246">
                  <c:v>1.546E+17</c:v>
                </c:pt>
                <c:pt idx="3247">
                  <c:v>1.551E+17</c:v>
                </c:pt>
                <c:pt idx="3248">
                  <c:v>1.542E+17</c:v>
                </c:pt>
                <c:pt idx="3249">
                  <c:v>1.544E+17</c:v>
                </c:pt>
                <c:pt idx="3250">
                  <c:v>1.552E+17</c:v>
                </c:pt>
                <c:pt idx="3251">
                  <c:v>1.547E+17</c:v>
                </c:pt>
                <c:pt idx="3252">
                  <c:v>1.543E+17</c:v>
                </c:pt>
                <c:pt idx="3253">
                  <c:v>1.546E+17</c:v>
                </c:pt>
                <c:pt idx="3254">
                  <c:v>1.541E+17</c:v>
                </c:pt>
                <c:pt idx="3255">
                  <c:v>1.545E+17</c:v>
                </c:pt>
                <c:pt idx="3256">
                  <c:v>1.362E+17</c:v>
                </c:pt>
                <c:pt idx="3257">
                  <c:v>1.554E+17</c:v>
                </c:pt>
                <c:pt idx="3258">
                  <c:v>1.541E+17</c:v>
                </c:pt>
                <c:pt idx="3259">
                  <c:v>1.543E+17</c:v>
                </c:pt>
                <c:pt idx="3260">
                  <c:v>1.411E+17</c:v>
                </c:pt>
                <c:pt idx="3261">
                  <c:v>1.534E+17</c:v>
                </c:pt>
                <c:pt idx="3262">
                  <c:v>1.54E+17</c:v>
                </c:pt>
                <c:pt idx="3263">
                  <c:v>1.543E+17</c:v>
                </c:pt>
                <c:pt idx="3264">
                  <c:v>1.548E+17</c:v>
                </c:pt>
                <c:pt idx="3265">
                  <c:v>1.546E+17</c:v>
                </c:pt>
                <c:pt idx="3266">
                  <c:v>1.544E+17</c:v>
                </c:pt>
                <c:pt idx="3267">
                  <c:v>1.552E+17</c:v>
                </c:pt>
                <c:pt idx="3268">
                  <c:v>1.544E+17</c:v>
                </c:pt>
                <c:pt idx="3269">
                  <c:v>1.539E+17</c:v>
                </c:pt>
                <c:pt idx="3270">
                  <c:v>1.549E+17</c:v>
                </c:pt>
                <c:pt idx="3271">
                  <c:v>1.543E+17</c:v>
                </c:pt>
                <c:pt idx="3272">
                  <c:v>1.543E+17</c:v>
                </c:pt>
                <c:pt idx="3273">
                  <c:v>1.548E+17</c:v>
                </c:pt>
                <c:pt idx="3274">
                  <c:v>1.545E+17</c:v>
                </c:pt>
                <c:pt idx="3275">
                  <c:v>1.54E+17</c:v>
                </c:pt>
                <c:pt idx="3276">
                  <c:v>1.548E+17</c:v>
                </c:pt>
                <c:pt idx="3277">
                  <c:v>1.548E+17</c:v>
                </c:pt>
                <c:pt idx="3278">
                  <c:v>1.544E+17</c:v>
                </c:pt>
                <c:pt idx="3279">
                  <c:v>1.535E+17</c:v>
                </c:pt>
                <c:pt idx="3280">
                  <c:v>1.548E+17</c:v>
                </c:pt>
                <c:pt idx="3281">
                  <c:v>1.54E+17</c:v>
                </c:pt>
                <c:pt idx="3282">
                  <c:v>1.546E+17</c:v>
                </c:pt>
                <c:pt idx="3283">
                  <c:v>1.551E+17</c:v>
                </c:pt>
                <c:pt idx="3284">
                  <c:v>1.495E+17</c:v>
                </c:pt>
                <c:pt idx="3285">
                  <c:v>1.538E+17</c:v>
                </c:pt>
                <c:pt idx="3286">
                  <c:v>1.547E+17</c:v>
                </c:pt>
                <c:pt idx="3287">
                  <c:v>1.551E+17</c:v>
                </c:pt>
                <c:pt idx="3288">
                  <c:v>1.542E+17</c:v>
                </c:pt>
                <c:pt idx="3289">
                  <c:v>1.539E+17</c:v>
                </c:pt>
                <c:pt idx="3290">
                  <c:v>1.553E+17</c:v>
                </c:pt>
                <c:pt idx="3291">
                  <c:v>1.54E+17</c:v>
                </c:pt>
                <c:pt idx="3292">
                  <c:v>1.542E+17</c:v>
                </c:pt>
                <c:pt idx="3293">
                  <c:v>1.548E+17</c:v>
                </c:pt>
                <c:pt idx="3294">
                  <c:v>1.547E+17</c:v>
                </c:pt>
                <c:pt idx="3295">
                  <c:v>1.545E+17</c:v>
                </c:pt>
                <c:pt idx="3296">
                  <c:v>1.545E+17</c:v>
                </c:pt>
                <c:pt idx="3297">
                  <c:v>1.543E+17</c:v>
                </c:pt>
                <c:pt idx="3298">
                  <c:v>1.544E+17</c:v>
                </c:pt>
                <c:pt idx="3299">
                  <c:v>1.536E+17</c:v>
                </c:pt>
                <c:pt idx="3300">
                  <c:v>1.546E+17</c:v>
                </c:pt>
                <c:pt idx="3301">
                  <c:v>1.551E+17</c:v>
                </c:pt>
                <c:pt idx="3302">
                  <c:v>1.541E+17</c:v>
                </c:pt>
                <c:pt idx="3303">
                  <c:v>1.543E+17</c:v>
                </c:pt>
                <c:pt idx="3304">
                  <c:v>1.549E+17</c:v>
                </c:pt>
                <c:pt idx="3305">
                  <c:v>1.545E+17</c:v>
                </c:pt>
                <c:pt idx="3306">
                  <c:v>1.543E+17</c:v>
                </c:pt>
                <c:pt idx="3307">
                  <c:v>1.547E+17</c:v>
                </c:pt>
                <c:pt idx="3308">
                  <c:v>1.546E+17</c:v>
                </c:pt>
                <c:pt idx="3309">
                  <c:v>1.507E+17</c:v>
                </c:pt>
                <c:pt idx="3310">
                  <c:v>1.004E+17</c:v>
                </c:pt>
                <c:pt idx="3311">
                  <c:v>1.543E+17</c:v>
                </c:pt>
                <c:pt idx="3312">
                  <c:v>1.543E+17</c:v>
                </c:pt>
                <c:pt idx="3313">
                  <c:v>1.54E+17</c:v>
                </c:pt>
                <c:pt idx="3314">
                  <c:v>1.551E+17</c:v>
                </c:pt>
                <c:pt idx="3315">
                  <c:v>1.545E+17</c:v>
                </c:pt>
                <c:pt idx="3316">
                  <c:v>1.546E+17</c:v>
                </c:pt>
                <c:pt idx="3317">
                  <c:v>1.547E+17</c:v>
                </c:pt>
                <c:pt idx="3318">
                  <c:v>1.546E+17</c:v>
                </c:pt>
                <c:pt idx="3319">
                  <c:v>1.541E+17</c:v>
                </c:pt>
                <c:pt idx="3320">
                  <c:v>1.534E+17</c:v>
                </c:pt>
                <c:pt idx="3321">
                  <c:v>1.544E+17</c:v>
                </c:pt>
                <c:pt idx="3322">
                  <c:v>1.54E+17</c:v>
                </c:pt>
                <c:pt idx="3323">
                  <c:v>1.541E+17</c:v>
                </c:pt>
                <c:pt idx="3324">
                  <c:v>1.545E+17</c:v>
                </c:pt>
                <c:pt idx="3325">
                  <c:v>1.542E+17</c:v>
                </c:pt>
                <c:pt idx="3326">
                  <c:v>1.152E+17</c:v>
                </c:pt>
                <c:pt idx="3327">
                  <c:v>1.55E+17</c:v>
                </c:pt>
                <c:pt idx="3328">
                  <c:v>1.55E+17</c:v>
                </c:pt>
                <c:pt idx="3329">
                  <c:v>1.532E+17</c:v>
                </c:pt>
                <c:pt idx="3330">
                  <c:v>1.548E+17</c:v>
                </c:pt>
                <c:pt idx="3331">
                  <c:v>1.542E+17</c:v>
                </c:pt>
                <c:pt idx="3332">
                  <c:v>1.537E+17</c:v>
                </c:pt>
                <c:pt idx="3333">
                  <c:v>1.545E+17</c:v>
                </c:pt>
                <c:pt idx="3334">
                  <c:v>1.551E+17</c:v>
                </c:pt>
                <c:pt idx="3335">
                  <c:v>1.546E+17</c:v>
                </c:pt>
                <c:pt idx="3336">
                  <c:v>1.546E+17</c:v>
                </c:pt>
                <c:pt idx="3337">
                  <c:v>1.552E+17</c:v>
                </c:pt>
                <c:pt idx="3338">
                  <c:v>1.545E+17</c:v>
                </c:pt>
                <c:pt idx="3339">
                  <c:v>1.538E+17</c:v>
                </c:pt>
                <c:pt idx="3340">
                  <c:v>1.543E+17</c:v>
                </c:pt>
                <c:pt idx="3341">
                  <c:v>1.544E+17</c:v>
                </c:pt>
                <c:pt idx="3342">
                  <c:v>1.537E+17</c:v>
                </c:pt>
                <c:pt idx="3343">
                  <c:v>1.547E+17</c:v>
                </c:pt>
                <c:pt idx="3344">
                  <c:v>1.543E+17</c:v>
                </c:pt>
                <c:pt idx="3345">
                  <c:v>1.546E+17</c:v>
                </c:pt>
                <c:pt idx="3346">
                  <c:v>1.545E+17</c:v>
                </c:pt>
                <c:pt idx="3347">
                  <c:v>1.555E+17</c:v>
                </c:pt>
                <c:pt idx="3348">
                  <c:v>1.546E+17</c:v>
                </c:pt>
                <c:pt idx="3349">
                  <c:v>1.075E+17</c:v>
                </c:pt>
                <c:pt idx="3350">
                  <c:v>1.549E+17</c:v>
                </c:pt>
                <c:pt idx="3351">
                  <c:v>1.545E+17</c:v>
                </c:pt>
                <c:pt idx="3352">
                  <c:v>1.543E+17</c:v>
                </c:pt>
                <c:pt idx="3353">
                  <c:v>1.548E+17</c:v>
                </c:pt>
                <c:pt idx="3354">
                  <c:v>1.553E+17</c:v>
                </c:pt>
                <c:pt idx="3355">
                  <c:v>1.544E+17</c:v>
                </c:pt>
                <c:pt idx="3356">
                  <c:v>1.546E+17</c:v>
                </c:pt>
                <c:pt idx="3357">
                  <c:v>1.549E+17</c:v>
                </c:pt>
                <c:pt idx="3358">
                  <c:v>1.544E+17</c:v>
                </c:pt>
                <c:pt idx="3359">
                  <c:v>1.549E+17</c:v>
                </c:pt>
                <c:pt idx="3360">
                  <c:v>1.549E+17</c:v>
                </c:pt>
                <c:pt idx="3361">
                  <c:v>1.548E+17</c:v>
                </c:pt>
                <c:pt idx="3362">
                  <c:v>1.548E+17</c:v>
                </c:pt>
                <c:pt idx="3363">
                  <c:v>1.548E+17</c:v>
                </c:pt>
                <c:pt idx="3364">
                  <c:v>1.547E+17</c:v>
                </c:pt>
                <c:pt idx="3365">
                  <c:v>1.545E+17</c:v>
                </c:pt>
                <c:pt idx="3366">
                  <c:v>1.542E+17</c:v>
                </c:pt>
                <c:pt idx="3367">
                  <c:v>1.551E+17</c:v>
                </c:pt>
                <c:pt idx="3368">
                  <c:v>1.546E+17</c:v>
                </c:pt>
                <c:pt idx="3369">
                  <c:v>1.548E+17</c:v>
                </c:pt>
                <c:pt idx="3370">
                  <c:v>1.546E+17</c:v>
                </c:pt>
                <c:pt idx="3371">
                  <c:v>1.547E+17</c:v>
                </c:pt>
                <c:pt idx="3372">
                  <c:v>1.549E+17</c:v>
                </c:pt>
                <c:pt idx="3373">
                  <c:v>1.548E+17</c:v>
                </c:pt>
                <c:pt idx="3374">
                  <c:v>1.553E+17</c:v>
                </c:pt>
                <c:pt idx="3375">
                  <c:v>1.541E+17</c:v>
                </c:pt>
                <c:pt idx="3376">
                  <c:v>1.546E+17</c:v>
                </c:pt>
                <c:pt idx="3377">
                  <c:v>1.553E+17</c:v>
                </c:pt>
                <c:pt idx="3378">
                  <c:v>1.549E+17</c:v>
                </c:pt>
                <c:pt idx="3379">
                  <c:v>1.552E+17</c:v>
                </c:pt>
                <c:pt idx="3380">
                  <c:v>1.552E+17</c:v>
                </c:pt>
                <c:pt idx="3381">
                  <c:v>1.545E+17</c:v>
                </c:pt>
                <c:pt idx="3382">
                  <c:v>1.549E+17</c:v>
                </c:pt>
                <c:pt idx="3383">
                  <c:v>1.547E+17</c:v>
                </c:pt>
                <c:pt idx="3384">
                  <c:v>1.547E+17</c:v>
                </c:pt>
                <c:pt idx="3385">
                  <c:v>1.539E+17</c:v>
                </c:pt>
                <c:pt idx="3386">
                  <c:v>1.541E+17</c:v>
                </c:pt>
                <c:pt idx="3387">
                  <c:v>1.553E+17</c:v>
                </c:pt>
                <c:pt idx="3388">
                  <c:v>1.551E+17</c:v>
                </c:pt>
                <c:pt idx="3389">
                  <c:v>1.539E+17</c:v>
                </c:pt>
                <c:pt idx="3390">
                  <c:v>1.53E+17</c:v>
                </c:pt>
                <c:pt idx="3391">
                  <c:v>1.551E+17</c:v>
                </c:pt>
                <c:pt idx="3392">
                  <c:v>1.546E+17</c:v>
                </c:pt>
                <c:pt idx="3393">
                  <c:v>1.543E+17</c:v>
                </c:pt>
                <c:pt idx="3394">
                  <c:v>1.549E+17</c:v>
                </c:pt>
                <c:pt idx="3395">
                  <c:v>7.024E+16</c:v>
                </c:pt>
                <c:pt idx="3396">
                  <c:v>1.447E+17</c:v>
                </c:pt>
                <c:pt idx="3397">
                  <c:v>1.54E+17</c:v>
                </c:pt>
                <c:pt idx="3398">
                  <c:v>1.554E+17</c:v>
                </c:pt>
                <c:pt idx="3399">
                  <c:v>1.538E+17</c:v>
                </c:pt>
                <c:pt idx="3400">
                  <c:v>1.542E+17</c:v>
                </c:pt>
                <c:pt idx="3401">
                  <c:v>1.551E+17</c:v>
                </c:pt>
                <c:pt idx="3402">
                  <c:v>1.54E+17</c:v>
                </c:pt>
                <c:pt idx="3403">
                  <c:v>1.536E+17</c:v>
                </c:pt>
                <c:pt idx="3404">
                  <c:v>1.575E+17</c:v>
                </c:pt>
                <c:pt idx="3405">
                  <c:v>1.613E+17</c:v>
                </c:pt>
                <c:pt idx="3406">
                  <c:v>1.614E+17</c:v>
                </c:pt>
                <c:pt idx="3407">
                  <c:v>1.612E+17</c:v>
                </c:pt>
                <c:pt idx="3408">
                  <c:v>1.617E+17</c:v>
                </c:pt>
                <c:pt idx="3409">
                  <c:v>1.614E+17</c:v>
                </c:pt>
                <c:pt idx="3410">
                  <c:v>1.616E+17</c:v>
                </c:pt>
                <c:pt idx="3411">
                  <c:v>1.617E+17</c:v>
                </c:pt>
                <c:pt idx="3412">
                  <c:v>1.607E+17</c:v>
                </c:pt>
                <c:pt idx="3413">
                  <c:v>1.615E+17</c:v>
                </c:pt>
                <c:pt idx="3414">
                  <c:v>1.613E+17</c:v>
                </c:pt>
                <c:pt idx="3415">
                  <c:v>1.615E+17</c:v>
                </c:pt>
                <c:pt idx="3416">
                  <c:v>1.614E+17</c:v>
                </c:pt>
                <c:pt idx="3417">
                  <c:v>1.612E+17</c:v>
                </c:pt>
                <c:pt idx="3418">
                  <c:v>1.611E+17</c:v>
                </c:pt>
                <c:pt idx="3419">
                  <c:v>1.612E+17</c:v>
                </c:pt>
                <c:pt idx="3420">
                  <c:v>1.612E+17</c:v>
                </c:pt>
                <c:pt idx="3421">
                  <c:v>1.615E+17</c:v>
                </c:pt>
                <c:pt idx="3422">
                  <c:v>1.614E+17</c:v>
                </c:pt>
                <c:pt idx="3423">
                  <c:v>1.614E+17</c:v>
                </c:pt>
                <c:pt idx="3424">
                  <c:v>1.617E+17</c:v>
                </c:pt>
                <c:pt idx="3425">
                  <c:v>1.616E+17</c:v>
                </c:pt>
                <c:pt idx="3426">
                  <c:v>1.617E+17</c:v>
                </c:pt>
                <c:pt idx="3427">
                  <c:v>1.617E+17</c:v>
                </c:pt>
                <c:pt idx="3428">
                  <c:v>1.612E+17</c:v>
                </c:pt>
                <c:pt idx="3429">
                  <c:v>1.302E+17</c:v>
                </c:pt>
                <c:pt idx="3430">
                  <c:v>1.525E+17</c:v>
                </c:pt>
                <c:pt idx="3431">
                  <c:v>1.615E+17</c:v>
                </c:pt>
                <c:pt idx="3432">
                  <c:v>1.613E+17</c:v>
                </c:pt>
                <c:pt idx="3433">
                  <c:v>1.613E+17</c:v>
                </c:pt>
                <c:pt idx="3434">
                  <c:v>1.617E+17</c:v>
                </c:pt>
                <c:pt idx="3435">
                  <c:v>1.615E+17</c:v>
                </c:pt>
                <c:pt idx="3436">
                  <c:v>1.611E+17</c:v>
                </c:pt>
                <c:pt idx="3437">
                  <c:v>1.615E+17</c:v>
                </c:pt>
                <c:pt idx="3438">
                  <c:v>1.618E+17</c:v>
                </c:pt>
                <c:pt idx="3439">
                  <c:v>1.615E+17</c:v>
                </c:pt>
                <c:pt idx="3440">
                  <c:v>1.617E+17</c:v>
                </c:pt>
                <c:pt idx="3441">
                  <c:v>8.895E+16</c:v>
                </c:pt>
                <c:pt idx="3442">
                  <c:v>6.194E+16</c:v>
                </c:pt>
                <c:pt idx="3443">
                  <c:v>1.615E+17</c:v>
                </c:pt>
                <c:pt idx="3444">
                  <c:v>8.23E+16</c:v>
                </c:pt>
                <c:pt idx="3445">
                  <c:v>1.615E+17</c:v>
                </c:pt>
                <c:pt idx="3446">
                  <c:v>1.61E+17</c:v>
                </c:pt>
                <c:pt idx="3447">
                  <c:v>1.615E+17</c:v>
                </c:pt>
                <c:pt idx="3448">
                  <c:v>1.61E+17</c:v>
                </c:pt>
                <c:pt idx="3449">
                  <c:v>1.616E+17</c:v>
                </c:pt>
                <c:pt idx="3450">
                  <c:v>1.617E+17</c:v>
                </c:pt>
                <c:pt idx="3451">
                  <c:v>1.606E+17</c:v>
                </c:pt>
                <c:pt idx="3452">
                  <c:v>1.616E+17</c:v>
                </c:pt>
                <c:pt idx="3453">
                  <c:v>1.615E+17</c:v>
                </c:pt>
                <c:pt idx="3454">
                  <c:v>1.614E+17</c:v>
                </c:pt>
                <c:pt idx="3455">
                  <c:v>1.615E+17</c:v>
                </c:pt>
                <c:pt idx="3456">
                  <c:v>1.619E+17</c:v>
                </c:pt>
                <c:pt idx="3457">
                  <c:v>1.619E+17</c:v>
                </c:pt>
                <c:pt idx="3458">
                  <c:v>1.614E+17</c:v>
                </c:pt>
                <c:pt idx="3459">
                  <c:v>1.618E+17</c:v>
                </c:pt>
                <c:pt idx="3460">
                  <c:v>1.62E+17</c:v>
                </c:pt>
                <c:pt idx="3461">
                  <c:v>1.619E+17</c:v>
                </c:pt>
                <c:pt idx="3462">
                  <c:v>1.619E+17</c:v>
                </c:pt>
                <c:pt idx="3463">
                  <c:v>1.619E+17</c:v>
                </c:pt>
                <c:pt idx="3464">
                  <c:v>1.611E+17</c:v>
                </c:pt>
                <c:pt idx="3465">
                  <c:v>1.619E+17</c:v>
                </c:pt>
                <c:pt idx="3466">
                  <c:v>1.616E+17</c:v>
                </c:pt>
                <c:pt idx="3467">
                  <c:v>1.619E+17</c:v>
                </c:pt>
                <c:pt idx="3468">
                  <c:v>1.62E+17</c:v>
                </c:pt>
                <c:pt idx="3469">
                  <c:v>1.61E+17</c:v>
                </c:pt>
                <c:pt idx="3470">
                  <c:v>1.618E+17</c:v>
                </c:pt>
                <c:pt idx="3471">
                  <c:v>1.619E+17</c:v>
                </c:pt>
                <c:pt idx="3472">
                  <c:v>1.603E+17</c:v>
                </c:pt>
                <c:pt idx="3473">
                  <c:v>1.614E+17</c:v>
                </c:pt>
                <c:pt idx="3474">
                  <c:v>1.617E+17</c:v>
                </c:pt>
                <c:pt idx="3475">
                  <c:v>1.623E+17</c:v>
                </c:pt>
                <c:pt idx="3476">
                  <c:v>1.612E+17</c:v>
                </c:pt>
                <c:pt idx="3477">
                  <c:v>1.622E+17</c:v>
                </c:pt>
                <c:pt idx="3478">
                  <c:v>1.622E+17</c:v>
                </c:pt>
                <c:pt idx="3479">
                  <c:v>1.623E+17</c:v>
                </c:pt>
                <c:pt idx="3480">
                  <c:v>1.47E+17</c:v>
                </c:pt>
                <c:pt idx="3481">
                  <c:v>1.615E+17</c:v>
                </c:pt>
                <c:pt idx="3482">
                  <c:v>1.614E+17</c:v>
                </c:pt>
                <c:pt idx="3483">
                  <c:v>1.617E+17</c:v>
                </c:pt>
                <c:pt idx="3484">
                  <c:v>1.613E+17</c:v>
                </c:pt>
                <c:pt idx="3485">
                  <c:v>1.615E+17</c:v>
                </c:pt>
                <c:pt idx="3486">
                  <c:v>1.614E+17</c:v>
                </c:pt>
                <c:pt idx="3487">
                  <c:v>1.394E+17</c:v>
                </c:pt>
                <c:pt idx="3488">
                  <c:v>5.136E+16</c:v>
                </c:pt>
                <c:pt idx="3489">
                  <c:v>5.31E+16</c:v>
                </c:pt>
                <c:pt idx="3490">
                  <c:v>1.127E+17</c:v>
                </c:pt>
                <c:pt idx="3491">
                  <c:v>1.126E+17</c:v>
                </c:pt>
                <c:pt idx="3492">
                  <c:v>1.124E+17</c:v>
                </c:pt>
                <c:pt idx="3493">
                  <c:v>1.13E+17</c:v>
                </c:pt>
                <c:pt idx="3494">
                  <c:v>1.134E+17</c:v>
                </c:pt>
                <c:pt idx="3495">
                  <c:v>1.295E+17</c:v>
                </c:pt>
                <c:pt idx="3496">
                  <c:v>1.322E+17</c:v>
                </c:pt>
                <c:pt idx="3497">
                  <c:v>1.329E+17</c:v>
                </c:pt>
                <c:pt idx="3498">
                  <c:v>1.329E+17</c:v>
                </c:pt>
                <c:pt idx="3499">
                  <c:v>1.329E+17</c:v>
                </c:pt>
                <c:pt idx="3500">
                  <c:v>1.215E+17</c:v>
                </c:pt>
                <c:pt idx="3501">
                  <c:v>1.418E+17</c:v>
                </c:pt>
                <c:pt idx="3502">
                  <c:v>1.429E+17</c:v>
                </c:pt>
                <c:pt idx="3503">
                  <c:v>1.456E+17</c:v>
                </c:pt>
                <c:pt idx="3504">
                  <c:v>1.488E+17</c:v>
                </c:pt>
                <c:pt idx="3505">
                  <c:v>1.385E+17</c:v>
                </c:pt>
                <c:pt idx="3506">
                  <c:v>1.397E+17</c:v>
                </c:pt>
                <c:pt idx="3507">
                  <c:v>1.104E+17</c:v>
                </c:pt>
                <c:pt idx="3508">
                  <c:v>1.544E+17</c:v>
                </c:pt>
                <c:pt idx="3509">
                  <c:v>1.543E+17</c:v>
                </c:pt>
                <c:pt idx="3510">
                  <c:v>1.542E+17</c:v>
                </c:pt>
                <c:pt idx="3511">
                  <c:v>1.419E+17</c:v>
                </c:pt>
                <c:pt idx="3512">
                  <c:v>1.626E+17</c:v>
                </c:pt>
                <c:pt idx="3513">
                  <c:v>1.64E+17</c:v>
                </c:pt>
                <c:pt idx="3514">
                  <c:v>1.642E+17</c:v>
                </c:pt>
                <c:pt idx="3515">
                  <c:v>1.639E+17</c:v>
                </c:pt>
                <c:pt idx="3516">
                  <c:v>1.642E+17</c:v>
                </c:pt>
                <c:pt idx="3517">
                  <c:v>1.54E+17</c:v>
                </c:pt>
                <c:pt idx="3518">
                  <c:v>1.507E+17</c:v>
                </c:pt>
                <c:pt idx="3519">
                  <c:v>1.638E+17</c:v>
                </c:pt>
                <c:pt idx="3520">
                  <c:v>1.645E+17</c:v>
                </c:pt>
                <c:pt idx="3521">
                  <c:v>1.646E+17</c:v>
                </c:pt>
                <c:pt idx="3522">
                  <c:v>1.642E+17</c:v>
                </c:pt>
                <c:pt idx="3523">
                  <c:v>1.055E+17</c:v>
                </c:pt>
                <c:pt idx="3524">
                  <c:v>1.421E+17</c:v>
                </c:pt>
                <c:pt idx="3525">
                  <c:v>1.642E+17</c:v>
                </c:pt>
                <c:pt idx="3526">
                  <c:v>1.642E+17</c:v>
                </c:pt>
                <c:pt idx="3527">
                  <c:v>1.647E+17</c:v>
                </c:pt>
                <c:pt idx="3528">
                  <c:v>1.558E+17</c:v>
                </c:pt>
                <c:pt idx="3529">
                  <c:v>1.645E+17</c:v>
                </c:pt>
                <c:pt idx="3530">
                  <c:v>1.642E+17</c:v>
                </c:pt>
                <c:pt idx="3531">
                  <c:v>1.643E+17</c:v>
                </c:pt>
                <c:pt idx="3532">
                  <c:v>1.462E+17</c:v>
                </c:pt>
                <c:pt idx="3533">
                  <c:v>1.635E+17</c:v>
                </c:pt>
                <c:pt idx="3534">
                  <c:v>1.623E+17</c:v>
                </c:pt>
                <c:pt idx="3535">
                  <c:v>1.649E+17</c:v>
                </c:pt>
                <c:pt idx="3536">
                  <c:v>1.635E+17</c:v>
                </c:pt>
                <c:pt idx="3537">
                  <c:v>1.646E+17</c:v>
                </c:pt>
                <c:pt idx="3538">
                  <c:v>1.647E+17</c:v>
                </c:pt>
                <c:pt idx="3539">
                  <c:v>1.649E+17</c:v>
                </c:pt>
                <c:pt idx="3540">
                  <c:v>1.643E+17</c:v>
                </c:pt>
                <c:pt idx="3541">
                  <c:v>1.646E+17</c:v>
                </c:pt>
                <c:pt idx="3542">
                  <c:v>1.649E+17</c:v>
                </c:pt>
                <c:pt idx="3543">
                  <c:v>1.652E+17</c:v>
                </c:pt>
                <c:pt idx="3544">
                  <c:v>1.564E+17</c:v>
                </c:pt>
                <c:pt idx="3545">
                  <c:v>1.649E+17</c:v>
                </c:pt>
                <c:pt idx="3546">
                  <c:v>1.644E+17</c:v>
                </c:pt>
                <c:pt idx="3547">
                  <c:v>1.574E+17</c:v>
                </c:pt>
                <c:pt idx="3548">
                  <c:v>1.582E+17</c:v>
                </c:pt>
                <c:pt idx="3549">
                  <c:v>1.645E+17</c:v>
                </c:pt>
                <c:pt idx="3550">
                  <c:v>1.569E+17</c:v>
                </c:pt>
                <c:pt idx="3551">
                  <c:v>1.64E+17</c:v>
                </c:pt>
                <c:pt idx="3552">
                  <c:v>1.57E+17</c:v>
                </c:pt>
                <c:pt idx="3553">
                  <c:v>1.649E+17</c:v>
                </c:pt>
                <c:pt idx="3554">
                  <c:v>1.681E+17</c:v>
                </c:pt>
                <c:pt idx="3555">
                  <c:v>1.664E+17</c:v>
                </c:pt>
                <c:pt idx="3556">
                  <c:v>1.648E+17</c:v>
                </c:pt>
                <c:pt idx="3557">
                  <c:v>1.651E+17</c:v>
                </c:pt>
                <c:pt idx="3558">
                  <c:v>1.653E+17</c:v>
                </c:pt>
                <c:pt idx="3559">
                  <c:v>1.652E+17</c:v>
                </c:pt>
                <c:pt idx="3560">
                  <c:v>1.649E+17</c:v>
                </c:pt>
                <c:pt idx="3561">
                  <c:v>1.651E+17</c:v>
                </c:pt>
                <c:pt idx="3562">
                  <c:v>1.598E+17</c:v>
                </c:pt>
                <c:pt idx="3563">
                  <c:v>1.209E+17</c:v>
                </c:pt>
                <c:pt idx="3564">
                  <c:v>8.293E+16</c:v>
                </c:pt>
                <c:pt idx="3565">
                  <c:v>1.599E+17</c:v>
                </c:pt>
                <c:pt idx="3566">
                  <c:v>1.533E+17</c:v>
                </c:pt>
                <c:pt idx="3567">
                  <c:v>1.653E+17</c:v>
                </c:pt>
                <c:pt idx="3568">
                  <c:v>1.653E+17</c:v>
                </c:pt>
                <c:pt idx="3569">
                  <c:v>1.577E+17</c:v>
                </c:pt>
                <c:pt idx="3570">
                  <c:v>1.415E+17</c:v>
                </c:pt>
                <c:pt idx="3571">
                  <c:v>1.428E+17</c:v>
                </c:pt>
                <c:pt idx="3572">
                  <c:v>8.436E+16</c:v>
                </c:pt>
                <c:pt idx="3573">
                  <c:v>7.935E+16</c:v>
                </c:pt>
                <c:pt idx="3574">
                  <c:v>8.691E+16</c:v>
                </c:pt>
                <c:pt idx="3575">
                  <c:v>1.574E+17</c:v>
                </c:pt>
                <c:pt idx="3576">
                  <c:v>1.614E+17</c:v>
                </c:pt>
                <c:pt idx="3577">
                  <c:v>1.613E+17</c:v>
                </c:pt>
                <c:pt idx="3578">
                  <c:v>1.614E+17</c:v>
                </c:pt>
                <c:pt idx="3579">
                  <c:v>1.61E+17</c:v>
                </c:pt>
                <c:pt idx="3580">
                  <c:v>1.392E+17</c:v>
                </c:pt>
                <c:pt idx="3581">
                  <c:v>1.611E+17</c:v>
                </c:pt>
                <c:pt idx="3582">
                  <c:v>1.611E+17</c:v>
                </c:pt>
                <c:pt idx="3583">
                  <c:v>1.61E+17</c:v>
                </c:pt>
                <c:pt idx="3584">
                  <c:v>1.617E+17</c:v>
                </c:pt>
                <c:pt idx="3585">
                  <c:v>1.612E+17</c:v>
                </c:pt>
                <c:pt idx="3586">
                  <c:v>1.609E+17</c:v>
                </c:pt>
                <c:pt idx="3587">
                  <c:v>1.61E+17</c:v>
                </c:pt>
                <c:pt idx="3588">
                  <c:v>1.615E+17</c:v>
                </c:pt>
                <c:pt idx="3589">
                  <c:v>1.617E+17</c:v>
                </c:pt>
                <c:pt idx="3590">
                  <c:v>1.618E+17</c:v>
                </c:pt>
                <c:pt idx="3591">
                  <c:v>1.616E+17</c:v>
                </c:pt>
                <c:pt idx="3592">
                  <c:v>1.611E+17</c:v>
                </c:pt>
                <c:pt idx="3593">
                  <c:v>1.617E+17</c:v>
                </c:pt>
                <c:pt idx="3594">
                  <c:v>1.617E+17</c:v>
                </c:pt>
                <c:pt idx="3595">
                  <c:v>1.618E+17</c:v>
                </c:pt>
                <c:pt idx="3596">
                  <c:v>1.617E+17</c:v>
                </c:pt>
                <c:pt idx="3597">
                  <c:v>1.556E+17</c:v>
                </c:pt>
                <c:pt idx="3598">
                  <c:v>1.618E+17</c:v>
                </c:pt>
                <c:pt idx="3599">
                  <c:v>1.614E+17</c:v>
                </c:pt>
                <c:pt idx="3600">
                  <c:v>1.621E+17</c:v>
                </c:pt>
                <c:pt idx="3601">
                  <c:v>1.443E+17</c:v>
                </c:pt>
                <c:pt idx="3602">
                  <c:v>1.615E+17</c:v>
                </c:pt>
                <c:pt idx="3603">
                  <c:v>1.619E+17</c:v>
                </c:pt>
                <c:pt idx="3604">
                  <c:v>1.611E+17</c:v>
                </c:pt>
                <c:pt idx="3605">
                  <c:v>1.621E+17</c:v>
                </c:pt>
                <c:pt idx="3606">
                  <c:v>1.622E+17</c:v>
                </c:pt>
                <c:pt idx="3607">
                  <c:v>1.616E+17</c:v>
                </c:pt>
                <c:pt idx="3608">
                  <c:v>1.478E+17</c:v>
                </c:pt>
                <c:pt idx="3609">
                  <c:v>1.616E+17</c:v>
                </c:pt>
                <c:pt idx="3610">
                  <c:v>1.619E+17</c:v>
                </c:pt>
                <c:pt idx="3611">
                  <c:v>1.62E+17</c:v>
                </c:pt>
                <c:pt idx="3612">
                  <c:v>1.617E+17</c:v>
                </c:pt>
                <c:pt idx="3613">
                  <c:v>1.136E+17</c:v>
                </c:pt>
                <c:pt idx="3614">
                  <c:v>1.616E+17</c:v>
                </c:pt>
                <c:pt idx="3615">
                  <c:v>1.619E+17</c:v>
                </c:pt>
                <c:pt idx="3616">
                  <c:v>1.621E+17</c:v>
                </c:pt>
                <c:pt idx="3617">
                  <c:v>1.407E+17</c:v>
                </c:pt>
                <c:pt idx="3618">
                  <c:v>1.622E+17</c:v>
                </c:pt>
                <c:pt idx="3619">
                  <c:v>1.623E+17</c:v>
                </c:pt>
                <c:pt idx="3620">
                  <c:v>1.625E+17</c:v>
                </c:pt>
                <c:pt idx="3621">
                  <c:v>1.623E+17</c:v>
                </c:pt>
                <c:pt idx="3622">
                  <c:v>1.614E+17</c:v>
                </c:pt>
                <c:pt idx="3623">
                  <c:v>1.623E+17</c:v>
                </c:pt>
                <c:pt idx="3624">
                  <c:v>1.617E+17</c:v>
                </c:pt>
                <c:pt idx="3625">
                  <c:v>1.621E+17</c:v>
                </c:pt>
                <c:pt idx="3626">
                  <c:v>1.55E+17</c:v>
                </c:pt>
                <c:pt idx="3627">
                  <c:v>1.572E+17</c:v>
                </c:pt>
                <c:pt idx="3628">
                  <c:v>1.622E+17</c:v>
                </c:pt>
                <c:pt idx="3629">
                  <c:v>1.499E+17</c:v>
                </c:pt>
                <c:pt idx="3630">
                  <c:v>1.619E+17</c:v>
                </c:pt>
                <c:pt idx="3631">
                  <c:v>1.489E+17</c:v>
                </c:pt>
                <c:pt idx="3632">
                  <c:v>1.621E+17</c:v>
                </c:pt>
                <c:pt idx="3633">
                  <c:v>1.488E+17</c:v>
                </c:pt>
                <c:pt idx="3634">
                  <c:v>1.623E+17</c:v>
                </c:pt>
                <c:pt idx="3635">
                  <c:v>1.621E+17</c:v>
                </c:pt>
                <c:pt idx="3636">
                  <c:v>1.625E+17</c:v>
                </c:pt>
                <c:pt idx="3637">
                  <c:v>1.625E+17</c:v>
                </c:pt>
                <c:pt idx="3638">
                  <c:v>1.622E+17</c:v>
                </c:pt>
                <c:pt idx="3639">
                  <c:v>1.625E+17</c:v>
                </c:pt>
                <c:pt idx="3640">
                  <c:v>1.622E+17</c:v>
                </c:pt>
                <c:pt idx="3641">
                  <c:v>1.622E+17</c:v>
                </c:pt>
                <c:pt idx="3642">
                  <c:v>1.626E+17</c:v>
                </c:pt>
                <c:pt idx="3643">
                  <c:v>1.626E+17</c:v>
                </c:pt>
                <c:pt idx="3644">
                  <c:v>5.061E+16</c:v>
                </c:pt>
                <c:pt idx="3645">
                  <c:v>1.522E+17</c:v>
                </c:pt>
                <c:pt idx="3646">
                  <c:v>1.612E+17</c:v>
                </c:pt>
                <c:pt idx="3647">
                  <c:v>1.62E+17</c:v>
                </c:pt>
                <c:pt idx="3648">
                  <c:v>1.624E+17</c:v>
                </c:pt>
                <c:pt idx="3649">
                  <c:v>1.623E+17</c:v>
                </c:pt>
                <c:pt idx="3650">
                  <c:v>1.61E+17</c:v>
                </c:pt>
                <c:pt idx="3651">
                  <c:v>1.623E+17</c:v>
                </c:pt>
                <c:pt idx="3652">
                  <c:v>1.615E+17</c:v>
                </c:pt>
                <c:pt idx="3653">
                  <c:v>1.624E+17</c:v>
                </c:pt>
                <c:pt idx="3654">
                  <c:v>1.623E+17</c:v>
                </c:pt>
                <c:pt idx="3655">
                  <c:v>1.622E+17</c:v>
                </c:pt>
                <c:pt idx="3656">
                  <c:v>1.622E+17</c:v>
                </c:pt>
                <c:pt idx="3657">
                  <c:v>1.624E+17</c:v>
                </c:pt>
                <c:pt idx="3658">
                  <c:v>1.621E+17</c:v>
                </c:pt>
                <c:pt idx="3659">
                  <c:v>1.626E+17</c:v>
                </c:pt>
                <c:pt idx="3660">
                  <c:v>1.624E+17</c:v>
                </c:pt>
                <c:pt idx="3661">
                  <c:v>1.624E+17</c:v>
                </c:pt>
                <c:pt idx="3662">
                  <c:v>1.621E+17</c:v>
                </c:pt>
                <c:pt idx="3663">
                  <c:v>1.621E+17</c:v>
                </c:pt>
                <c:pt idx="3664">
                  <c:v>1.617E+17</c:v>
                </c:pt>
                <c:pt idx="3665">
                  <c:v>1.62E+17</c:v>
                </c:pt>
                <c:pt idx="3666">
                  <c:v>1.619E+17</c:v>
                </c:pt>
                <c:pt idx="3667">
                  <c:v>1.615E+17</c:v>
                </c:pt>
                <c:pt idx="3668">
                  <c:v>1.621E+17</c:v>
                </c:pt>
                <c:pt idx="3669">
                  <c:v>1.621E+17</c:v>
                </c:pt>
                <c:pt idx="3670">
                  <c:v>1.618E+17</c:v>
                </c:pt>
                <c:pt idx="3671">
                  <c:v>1.616E+17</c:v>
                </c:pt>
                <c:pt idx="3672">
                  <c:v>1.621E+17</c:v>
                </c:pt>
                <c:pt idx="3673">
                  <c:v>1.618E+17</c:v>
                </c:pt>
                <c:pt idx="3674">
                  <c:v>1.619E+17</c:v>
                </c:pt>
                <c:pt idx="3675">
                  <c:v>1.618E+17</c:v>
                </c:pt>
                <c:pt idx="3676">
                  <c:v>1.622E+17</c:v>
                </c:pt>
                <c:pt idx="3677">
                  <c:v>1.622E+17</c:v>
                </c:pt>
                <c:pt idx="3678">
                  <c:v>1.623E+17</c:v>
                </c:pt>
                <c:pt idx="3679">
                  <c:v>1.622E+17</c:v>
                </c:pt>
                <c:pt idx="3680">
                  <c:v>1.624E+17</c:v>
                </c:pt>
                <c:pt idx="3681">
                  <c:v>1.618E+17</c:v>
                </c:pt>
                <c:pt idx="3682">
                  <c:v>1.623E+17</c:v>
                </c:pt>
                <c:pt idx="3683">
                  <c:v>1.622E+17</c:v>
                </c:pt>
                <c:pt idx="3684">
                  <c:v>1.619E+17</c:v>
                </c:pt>
                <c:pt idx="3685">
                  <c:v>1.618E+17</c:v>
                </c:pt>
                <c:pt idx="3686">
                  <c:v>1.621E+17</c:v>
                </c:pt>
                <c:pt idx="3687">
                  <c:v>1.619E+17</c:v>
                </c:pt>
                <c:pt idx="3688">
                  <c:v>1.621E+17</c:v>
                </c:pt>
                <c:pt idx="3689">
                  <c:v>1.622E+17</c:v>
                </c:pt>
                <c:pt idx="3690">
                  <c:v>1.609E+17</c:v>
                </c:pt>
                <c:pt idx="3691">
                  <c:v>1.62E+17</c:v>
                </c:pt>
                <c:pt idx="3692">
                  <c:v>1.605E+17</c:v>
                </c:pt>
                <c:pt idx="3693">
                  <c:v>1.618E+17</c:v>
                </c:pt>
                <c:pt idx="3694">
                  <c:v>1.62E+17</c:v>
                </c:pt>
                <c:pt idx="3695">
                  <c:v>1.621E+17</c:v>
                </c:pt>
                <c:pt idx="3696">
                  <c:v>1.619E+17</c:v>
                </c:pt>
                <c:pt idx="3697">
                  <c:v>1.62E+17</c:v>
                </c:pt>
                <c:pt idx="3698">
                  <c:v>1.619E+17</c:v>
                </c:pt>
                <c:pt idx="3699">
                  <c:v>1.62E+17</c:v>
                </c:pt>
                <c:pt idx="3700">
                  <c:v>1.62E+17</c:v>
                </c:pt>
                <c:pt idx="3701">
                  <c:v>1.621E+17</c:v>
                </c:pt>
                <c:pt idx="3702">
                  <c:v>1.616E+17</c:v>
                </c:pt>
                <c:pt idx="3703">
                  <c:v>1.615E+17</c:v>
                </c:pt>
                <c:pt idx="3704">
                  <c:v>1.619E+17</c:v>
                </c:pt>
                <c:pt idx="3705">
                  <c:v>1.483E+17</c:v>
                </c:pt>
                <c:pt idx="3706">
                  <c:v>1.617E+17</c:v>
                </c:pt>
                <c:pt idx="3707">
                  <c:v>1.62E+17</c:v>
                </c:pt>
                <c:pt idx="3708">
                  <c:v>1.621E+17</c:v>
                </c:pt>
                <c:pt idx="3709">
                  <c:v>1.615E+17</c:v>
                </c:pt>
                <c:pt idx="3710">
                  <c:v>1.62E+17</c:v>
                </c:pt>
                <c:pt idx="3711">
                  <c:v>1.62E+17</c:v>
                </c:pt>
                <c:pt idx="3712">
                  <c:v>1.618E+17</c:v>
                </c:pt>
                <c:pt idx="3713">
                  <c:v>1.619E+17</c:v>
                </c:pt>
                <c:pt idx="3714">
                  <c:v>1.613E+17</c:v>
                </c:pt>
                <c:pt idx="3715">
                  <c:v>1.616E+17</c:v>
                </c:pt>
                <c:pt idx="3716">
                  <c:v>1.611E+17</c:v>
                </c:pt>
                <c:pt idx="3717">
                  <c:v>1.499E+17</c:v>
                </c:pt>
                <c:pt idx="3718">
                  <c:v>1.608E+17</c:v>
                </c:pt>
                <c:pt idx="3719">
                  <c:v>1.62E+17</c:v>
                </c:pt>
                <c:pt idx="3720">
                  <c:v>1.624E+17</c:v>
                </c:pt>
                <c:pt idx="3721">
                  <c:v>1.621E+17</c:v>
                </c:pt>
                <c:pt idx="3722">
                  <c:v>1.622E+17</c:v>
                </c:pt>
                <c:pt idx="3723">
                  <c:v>1.615E+17</c:v>
                </c:pt>
                <c:pt idx="3724">
                  <c:v>1.622E+17</c:v>
                </c:pt>
                <c:pt idx="3725">
                  <c:v>1.619E+17</c:v>
                </c:pt>
                <c:pt idx="3726">
                  <c:v>1.621E+17</c:v>
                </c:pt>
                <c:pt idx="3727">
                  <c:v>1.501E+17</c:v>
                </c:pt>
                <c:pt idx="3728">
                  <c:v>1.625E+17</c:v>
                </c:pt>
                <c:pt idx="3729">
                  <c:v>1.611E+17</c:v>
                </c:pt>
                <c:pt idx="3730">
                  <c:v>1.622E+17</c:v>
                </c:pt>
                <c:pt idx="3731">
                  <c:v>1.619E+17</c:v>
                </c:pt>
                <c:pt idx="3732">
                  <c:v>1.619E+17</c:v>
                </c:pt>
                <c:pt idx="3733">
                  <c:v>1.619E+17</c:v>
                </c:pt>
                <c:pt idx="3734">
                  <c:v>1.622E+17</c:v>
                </c:pt>
                <c:pt idx="3735">
                  <c:v>1.623E+17</c:v>
                </c:pt>
                <c:pt idx="3736">
                  <c:v>1.444E+17</c:v>
                </c:pt>
                <c:pt idx="3737">
                  <c:v>1.623E+17</c:v>
                </c:pt>
                <c:pt idx="3738">
                  <c:v>1.501E+17</c:v>
                </c:pt>
                <c:pt idx="3739">
                  <c:v>1.492E+17</c:v>
                </c:pt>
                <c:pt idx="3740">
                  <c:v>1.487E+17</c:v>
                </c:pt>
                <c:pt idx="3741">
                  <c:v>1.493E+17</c:v>
                </c:pt>
                <c:pt idx="3742">
                  <c:v>1.489E+17</c:v>
                </c:pt>
                <c:pt idx="3743">
                  <c:v>1.616E+17</c:v>
                </c:pt>
                <c:pt idx="3744">
                  <c:v>1.505E+17</c:v>
                </c:pt>
                <c:pt idx="3745">
                  <c:v>1.621E+17</c:v>
                </c:pt>
                <c:pt idx="3746">
                  <c:v>1.622E+17</c:v>
                </c:pt>
                <c:pt idx="3747">
                  <c:v>1.619E+17</c:v>
                </c:pt>
                <c:pt idx="3748">
                  <c:v>1.624E+17</c:v>
                </c:pt>
                <c:pt idx="3749">
                  <c:v>1.62E+17</c:v>
                </c:pt>
                <c:pt idx="3750">
                  <c:v>1.62E+17</c:v>
                </c:pt>
                <c:pt idx="3751">
                  <c:v>1.622E+17</c:v>
                </c:pt>
                <c:pt idx="3752">
                  <c:v>1.612E+17</c:v>
                </c:pt>
                <c:pt idx="3753">
                  <c:v>1.576E+17</c:v>
                </c:pt>
                <c:pt idx="3754">
                  <c:v>1.616E+17</c:v>
                </c:pt>
                <c:pt idx="3755">
                  <c:v>1.618E+17</c:v>
                </c:pt>
                <c:pt idx="3756">
                  <c:v>1.62E+17</c:v>
                </c:pt>
                <c:pt idx="3757">
                  <c:v>1.621E+17</c:v>
                </c:pt>
                <c:pt idx="3758">
                  <c:v>1.349E+17</c:v>
                </c:pt>
                <c:pt idx="3759">
                  <c:v>1.62E+17</c:v>
                </c:pt>
                <c:pt idx="3760">
                  <c:v>1.617E+17</c:v>
                </c:pt>
                <c:pt idx="3761">
                  <c:v>1.621E+17</c:v>
                </c:pt>
                <c:pt idx="3762">
                  <c:v>1.617E+17</c:v>
                </c:pt>
                <c:pt idx="3763">
                  <c:v>1.618E+17</c:v>
                </c:pt>
                <c:pt idx="3764">
                  <c:v>1.619E+17</c:v>
                </c:pt>
                <c:pt idx="3765">
                  <c:v>1.618E+17</c:v>
                </c:pt>
                <c:pt idx="3766">
                  <c:v>1.616E+17</c:v>
                </c:pt>
                <c:pt idx="3767">
                  <c:v>1.615E+17</c:v>
                </c:pt>
                <c:pt idx="3768">
                  <c:v>1.62E+17</c:v>
                </c:pt>
                <c:pt idx="3769">
                  <c:v>1.617E+17</c:v>
                </c:pt>
                <c:pt idx="3770">
                  <c:v>1.618E+17</c:v>
                </c:pt>
                <c:pt idx="3771">
                  <c:v>1.614E+17</c:v>
                </c:pt>
                <c:pt idx="3772">
                  <c:v>1.619E+17</c:v>
                </c:pt>
                <c:pt idx="3773">
                  <c:v>1.608E+17</c:v>
                </c:pt>
                <c:pt idx="3774">
                  <c:v>1.608E+17</c:v>
                </c:pt>
                <c:pt idx="3775">
                  <c:v>1.611E+17</c:v>
                </c:pt>
                <c:pt idx="3776">
                  <c:v>1.615E+17</c:v>
                </c:pt>
                <c:pt idx="3777">
                  <c:v>1.618E+17</c:v>
                </c:pt>
                <c:pt idx="3778">
                  <c:v>1.616E+17</c:v>
                </c:pt>
                <c:pt idx="3779">
                  <c:v>1.616E+17</c:v>
                </c:pt>
                <c:pt idx="3780">
                  <c:v>1.609E+17</c:v>
                </c:pt>
                <c:pt idx="3781">
                  <c:v>1.608E+17</c:v>
                </c:pt>
                <c:pt idx="3782">
                  <c:v>1.61E+17</c:v>
                </c:pt>
                <c:pt idx="3783">
                  <c:v>1.616E+17</c:v>
                </c:pt>
                <c:pt idx="3784">
                  <c:v>1.611E+17</c:v>
                </c:pt>
                <c:pt idx="3785">
                  <c:v>1.611E+17</c:v>
                </c:pt>
                <c:pt idx="3786">
                  <c:v>1.612E+17</c:v>
                </c:pt>
                <c:pt idx="3787">
                  <c:v>1.614E+17</c:v>
                </c:pt>
                <c:pt idx="3788">
                  <c:v>1.615E+17</c:v>
                </c:pt>
                <c:pt idx="3789">
                  <c:v>1.614E+17</c:v>
                </c:pt>
                <c:pt idx="3790">
                  <c:v>1.545E+17</c:v>
                </c:pt>
                <c:pt idx="3791">
                  <c:v>1.611E+17</c:v>
                </c:pt>
                <c:pt idx="3792">
                  <c:v>1.613E+17</c:v>
                </c:pt>
                <c:pt idx="3793">
                  <c:v>1.612E+17</c:v>
                </c:pt>
                <c:pt idx="3794">
                  <c:v>1.605E+17</c:v>
                </c:pt>
                <c:pt idx="3795">
                  <c:v>1.606E+17</c:v>
                </c:pt>
                <c:pt idx="3796">
                  <c:v>1.611E+17</c:v>
                </c:pt>
                <c:pt idx="3797">
                  <c:v>1.611E+17</c:v>
                </c:pt>
                <c:pt idx="3798">
                  <c:v>1.612E+17</c:v>
                </c:pt>
                <c:pt idx="3799">
                  <c:v>1.61E+17</c:v>
                </c:pt>
                <c:pt idx="3800">
                  <c:v>1.612E+17</c:v>
                </c:pt>
                <c:pt idx="3801">
                  <c:v>1.605E+17</c:v>
                </c:pt>
                <c:pt idx="3802">
                  <c:v>1.614E+17</c:v>
                </c:pt>
                <c:pt idx="3803">
                  <c:v>1.607E+17</c:v>
                </c:pt>
                <c:pt idx="3804">
                  <c:v>1.612E+17</c:v>
                </c:pt>
                <c:pt idx="3805">
                  <c:v>1.609E+17</c:v>
                </c:pt>
                <c:pt idx="3806">
                  <c:v>1.611E+17</c:v>
                </c:pt>
                <c:pt idx="3807">
                  <c:v>1.609E+17</c:v>
                </c:pt>
                <c:pt idx="3808">
                  <c:v>1.607E+17</c:v>
                </c:pt>
                <c:pt idx="3809">
                  <c:v>1.61E+17</c:v>
                </c:pt>
                <c:pt idx="3810">
                  <c:v>1.611E+17</c:v>
                </c:pt>
                <c:pt idx="3811">
                  <c:v>1.611E+17</c:v>
                </c:pt>
                <c:pt idx="3812">
                  <c:v>1.606E+17</c:v>
                </c:pt>
                <c:pt idx="3813">
                  <c:v>1.609E+17</c:v>
                </c:pt>
                <c:pt idx="3814">
                  <c:v>1.609E+17</c:v>
                </c:pt>
                <c:pt idx="3815">
                  <c:v>1.6E+17</c:v>
                </c:pt>
                <c:pt idx="3816">
                  <c:v>1.608E+17</c:v>
                </c:pt>
                <c:pt idx="3817">
                  <c:v>1.611E+17</c:v>
                </c:pt>
                <c:pt idx="3818">
                  <c:v>1.609E+17</c:v>
                </c:pt>
                <c:pt idx="3819">
                  <c:v>1.608E+17</c:v>
                </c:pt>
                <c:pt idx="3820">
                  <c:v>1.606E+17</c:v>
                </c:pt>
                <c:pt idx="3821">
                  <c:v>1.612E+17</c:v>
                </c:pt>
                <c:pt idx="3822">
                  <c:v>1.615E+17</c:v>
                </c:pt>
                <c:pt idx="3823">
                  <c:v>1.609E+17</c:v>
                </c:pt>
                <c:pt idx="3824">
                  <c:v>1.372E+17</c:v>
                </c:pt>
                <c:pt idx="3825">
                  <c:v>1.613E+17</c:v>
                </c:pt>
                <c:pt idx="3826">
                  <c:v>1.61E+17</c:v>
                </c:pt>
                <c:pt idx="3827">
                  <c:v>1.609E+17</c:v>
                </c:pt>
                <c:pt idx="3828">
                  <c:v>1.609E+17</c:v>
                </c:pt>
                <c:pt idx="3829">
                  <c:v>1.611E+17</c:v>
                </c:pt>
                <c:pt idx="3830">
                  <c:v>1.612E+17</c:v>
                </c:pt>
                <c:pt idx="3831">
                  <c:v>1.609E+17</c:v>
                </c:pt>
                <c:pt idx="3832">
                  <c:v>1.402E+17</c:v>
                </c:pt>
                <c:pt idx="3833">
                  <c:v>1.61E+17</c:v>
                </c:pt>
                <c:pt idx="3834">
                  <c:v>1.608E+17</c:v>
                </c:pt>
                <c:pt idx="3835">
                  <c:v>1.609E+17</c:v>
                </c:pt>
                <c:pt idx="3836">
                  <c:v>1.61E+17</c:v>
                </c:pt>
                <c:pt idx="3837">
                  <c:v>1.61E+17</c:v>
                </c:pt>
                <c:pt idx="3838">
                  <c:v>1.608E+17</c:v>
                </c:pt>
                <c:pt idx="3839">
                  <c:v>1.613E+17</c:v>
                </c:pt>
                <c:pt idx="3840">
                  <c:v>1.611E+17</c:v>
                </c:pt>
                <c:pt idx="3841">
                  <c:v>1.614E+17</c:v>
                </c:pt>
                <c:pt idx="3842">
                  <c:v>1.613E+17</c:v>
                </c:pt>
                <c:pt idx="3843">
                  <c:v>1.61E+17</c:v>
                </c:pt>
                <c:pt idx="3844">
                  <c:v>1.613E+17</c:v>
                </c:pt>
                <c:pt idx="3845">
                  <c:v>1.61E+17</c:v>
                </c:pt>
                <c:pt idx="3846">
                  <c:v>1.613E+17</c:v>
                </c:pt>
                <c:pt idx="3847">
                  <c:v>1.613E+17</c:v>
                </c:pt>
                <c:pt idx="3848">
                  <c:v>1.613E+17</c:v>
                </c:pt>
                <c:pt idx="3849">
                  <c:v>1.612E+17</c:v>
                </c:pt>
                <c:pt idx="3850">
                  <c:v>1.614E+17</c:v>
                </c:pt>
                <c:pt idx="3851">
                  <c:v>1.605E+17</c:v>
                </c:pt>
                <c:pt idx="3852">
                  <c:v>1.609E+17</c:v>
                </c:pt>
                <c:pt idx="3853">
                  <c:v>1.609E+17</c:v>
                </c:pt>
                <c:pt idx="3854">
                  <c:v>1.613E+17</c:v>
                </c:pt>
                <c:pt idx="3855">
                  <c:v>1.61E+17</c:v>
                </c:pt>
                <c:pt idx="3856">
                  <c:v>1.609E+17</c:v>
                </c:pt>
                <c:pt idx="3857">
                  <c:v>1.612E+17</c:v>
                </c:pt>
                <c:pt idx="3858">
                  <c:v>1.601E+17</c:v>
                </c:pt>
                <c:pt idx="3859">
                  <c:v>1.612E+17</c:v>
                </c:pt>
                <c:pt idx="3860">
                  <c:v>1.611E+17</c:v>
                </c:pt>
                <c:pt idx="3861">
                  <c:v>1.61E+17</c:v>
                </c:pt>
                <c:pt idx="3862">
                  <c:v>1.61E+17</c:v>
                </c:pt>
                <c:pt idx="3863">
                  <c:v>1.611E+17</c:v>
                </c:pt>
                <c:pt idx="3864">
                  <c:v>1.609E+17</c:v>
                </c:pt>
                <c:pt idx="3865">
                  <c:v>1.608E+17</c:v>
                </c:pt>
                <c:pt idx="3866">
                  <c:v>1.61E+17</c:v>
                </c:pt>
                <c:pt idx="3867">
                  <c:v>1.603E+17</c:v>
                </c:pt>
                <c:pt idx="3868">
                  <c:v>1.605E+17</c:v>
                </c:pt>
                <c:pt idx="3869">
                  <c:v>1.61E+17</c:v>
                </c:pt>
                <c:pt idx="3870">
                  <c:v>1.609E+17</c:v>
                </c:pt>
                <c:pt idx="3871">
                  <c:v>1.611E+17</c:v>
                </c:pt>
                <c:pt idx="3872">
                  <c:v>1.606E+17</c:v>
                </c:pt>
                <c:pt idx="3873">
                  <c:v>1.609E+17</c:v>
                </c:pt>
                <c:pt idx="3874">
                  <c:v>1.611E+17</c:v>
                </c:pt>
                <c:pt idx="3875">
                  <c:v>1.608E+17</c:v>
                </c:pt>
                <c:pt idx="3876">
                  <c:v>1.611E+17</c:v>
                </c:pt>
                <c:pt idx="3877">
                  <c:v>1.603E+17</c:v>
                </c:pt>
                <c:pt idx="3878">
                  <c:v>1.612E+17</c:v>
                </c:pt>
                <c:pt idx="3879">
                  <c:v>1.611E+17</c:v>
                </c:pt>
                <c:pt idx="3880">
                  <c:v>1.612E+17</c:v>
                </c:pt>
                <c:pt idx="3881">
                  <c:v>1.612E+17</c:v>
                </c:pt>
                <c:pt idx="3882">
                  <c:v>1.614E+17</c:v>
                </c:pt>
                <c:pt idx="3883">
                  <c:v>1.613E+17</c:v>
                </c:pt>
                <c:pt idx="3884">
                  <c:v>1.611E+17</c:v>
                </c:pt>
                <c:pt idx="3885">
                  <c:v>1.61E+17</c:v>
                </c:pt>
                <c:pt idx="3886">
                  <c:v>1.607E+17</c:v>
                </c:pt>
                <c:pt idx="3887">
                  <c:v>1.614E+17</c:v>
                </c:pt>
                <c:pt idx="3888">
                  <c:v>1.612E+17</c:v>
                </c:pt>
                <c:pt idx="3889">
                  <c:v>1.616E+17</c:v>
                </c:pt>
                <c:pt idx="3890">
                  <c:v>1.615E+17</c:v>
                </c:pt>
                <c:pt idx="3891">
                  <c:v>1.614E+17</c:v>
                </c:pt>
                <c:pt idx="3892">
                  <c:v>1.603E+17</c:v>
                </c:pt>
                <c:pt idx="3893">
                  <c:v>1.609E+17</c:v>
                </c:pt>
                <c:pt idx="3894">
                  <c:v>1.608E+17</c:v>
                </c:pt>
                <c:pt idx="3895">
                  <c:v>1.615E+17</c:v>
                </c:pt>
                <c:pt idx="3896">
                  <c:v>1.613E+17</c:v>
                </c:pt>
                <c:pt idx="3897">
                  <c:v>1.612E+17</c:v>
                </c:pt>
                <c:pt idx="3898">
                  <c:v>1.618E+17</c:v>
                </c:pt>
                <c:pt idx="3899">
                  <c:v>1.617E+17</c:v>
                </c:pt>
                <c:pt idx="3900">
                  <c:v>1.613E+17</c:v>
                </c:pt>
                <c:pt idx="3901">
                  <c:v>1.616E+17</c:v>
                </c:pt>
                <c:pt idx="3902">
                  <c:v>1.618E+17</c:v>
                </c:pt>
                <c:pt idx="3903">
                  <c:v>1.613E+17</c:v>
                </c:pt>
                <c:pt idx="3904">
                  <c:v>1.616E+17</c:v>
                </c:pt>
                <c:pt idx="3905">
                  <c:v>1.601E+17</c:v>
                </c:pt>
                <c:pt idx="3906">
                  <c:v>1.613E+17</c:v>
                </c:pt>
                <c:pt idx="3907">
                  <c:v>1.615E+17</c:v>
                </c:pt>
                <c:pt idx="3908">
                  <c:v>1.197E+17</c:v>
                </c:pt>
                <c:pt idx="3909">
                  <c:v>1.616E+17</c:v>
                </c:pt>
                <c:pt idx="3910">
                  <c:v>1.616E+17</c:v>
                </c:pt>
                <c:pt idx="3911">
                  <c:v>1.617E+17</c:v>
                </c:pt>
                <c:pt idx="3912">
                  <c:v>1.615E+17</c:v>
                </c:pt>
                <c:pt idx="3913">
                  <c:v>1.614E+17</c:v>
                </c:pt>
                <c:pt idx="3914">
                  <c:v>1.614E+17</c:v>
                </c:pt>
                <c:pt idx="3915">
                  <c:v>1.614E+17</c:v>
                </c:pt>
                <c:pt idx="3916">
                  <c:v>1.615E+17</c:v>
                </c:pt>
                <c:pt idx="3917">
                  <c:v>1.618E+17</c:v>
                </c:pt>
                <c:pt idx="3918">
                  <c:v>1.613E+17</c:v>
                </c:pt>
                <c:pt idx="3919">
                  <c:v>1.62E+17</c:v>
                </c:pt>
                <c:pt idx="3920">
                  <c:v>1.611E+17</c:v>
                </c:pt>
                <c:pt idx="3921">
                  <c:v>1.623E+17</c:v>
                </c:pt>
                <c:pt idx="3922">
                  <c:v>1.619E+17</c:v>
                </c:pt>
                <c:pt idx="3923">
                  <c:v>1.62E+17</c:v>
                </c:pt>
                <c:pt idx="3924">
                  <c:v>1.619E+17</c:v>
                </c:pt>
                <c:pt idx="3925">
                  <c:v>1.62E+17</c:v>
                </c:pt>
                <c:pt idx="3926">
                  <c:v>1.613E+17</c:v>
                </c:pt>
                <c:pt idx="3927">
                  <c:v>1.621E+17</c:v>
                </c:pt>
                <c:pt idx="3928">
                  <c:v>1.618E+17</c:v>
                </c:pt>
                <c:pt idx="3929">
                  <c:v>1.618E+17</c:v>
                </c:pt>
                <c:pt idx="3930">
                  <c:v>1.613E+17</c:v>
                </c:pt>
                <c:pt idx="3931">
                  <c:v>1.62E+17</c:v>
                </c:pt>
                <c:pt idx="3932">
                  <c:v>1.62E+17</c:v>
                </c:pt>
                <c:pt idx="3933">
                  <c:v>1.609E+17</c:v>
                </c:pt>
                <c:pt idx="3934">
                  <c:v>1.618E+17</c:v>
                </c:pt>
                <c:pt idx="3935">
                  <c:v>1.617E+17</c:v>
                </c:pt>
                <c:pt idx="3936">
                  <c:v>1.569E+17</c:v>
                </c:pt>
                <c:pt idx="3937">
                  <c:v>1.413E+17</c:v>
                </c:pt>
                <c:pt idx="3938">
                  <c:v>1.606E+17</c:v>
                </c:pt>
                <c:pt idx="3939">
                  <c:v>1.62E+17</c:v>
                </c:pt>
                <c:pt idx="3940">
                  <c:v>1.62E+17</c:v>
                </c:pt>
                <c:pt idx="3941">
                  <c:v>1.616E+17</c:v>
                </c:pt>
                <c:pt idx="3942">
                  <c:v>1.62E+17</c:v>
                </c:pt>
                <c:pt idx="3943">
                  <c:v>1.62E+17</c:v>
                </c:pt>
                <c:pt idx="3944">
                  <c:v>1.622E+17</c:v>
                </c:pt>
                <c:pt idx="3945">
                  <c:v>1.612E+17</c:v>
                </c:pt>
                <c:pt idx="3946">
                  <c:v>1.468E+17</c:v>
                </c:pt>
                <c:pt idx="3947">
                  <c:v>1.421E+17</c:v>
                </c:pt>
                <c:pt idx="3948">
                  <c:v>1.618E+17</c:v>
                </c:pt>
                <c:pt idx="3949">
                  <c:v>1.62E+17</c:v>
                </c:pt>
                <c:pt idx="3950">
                  <c:v>1.619E+17</c:v>
                </c:pt>
                <c:pt idx="3951">
                  <c:v>1.621E+17</c:v>
                </c:pt>
                <c:pt idx="3952">
                  <c:v>1.61E+17</c:v>
                </c:pt>
                <c:pt idx="3953">
                  <c:v>1.401E+17</c:v>
                </c:pt>
                <c:pt idx="3954">
                  <c:v>1.62E+17</c:v>
                </c:pt>
                <c:pt idx="3955">
                  <c:v>1.62E+17</c:v>
                </c:pt>
                <c:pt idx="3956">
                  <c:v>1.62E+17</c:v>
                </c:pt>
                <c:pt idx="3957">
                  <c:v>1.616E+17</c:v>
                </c:pt>
                <c:pt idx="3958">
                  <c:v>1.618E+17</c:v>
                </c:pt>
                <c:pt idx="3959">
                  <c:v>1.618E+17</c:v>
                </c:pt>
                <c:pt idx="3960">
                  <c:v>1.615E+17</c:v>
                </c:pt>
                <c:pt idx="3961">
                  <c:v>1.619E+17</c:v>
                </c:pt>
                <c:pt idx="3962">
                  <c:v>1.621E+17</c:v>
                </c:pt>
                <c:pt idx="3963">
                  <c:v>1.622E+17</c:v>
                </c:pt>
                <c:pt idx="3964">
                  <c:v>1.619E+17</c:v>
                </c:pt>
                <c:pt idx="3965">
                  <c:v>1.621E+17</c:v>
                </c:pt>
                <c:pt idx="3966">
                  <c:v>1.623E+17</c:v>
                </c:pt>
                <c:pt idx="3967">
                  <c:v>1.623E+17</c:v>
                </c:pt>
                <c:pt idx="3968">
                  <c:v>1.612E+17</c:v>
                </c:pt>
                <c:pt idx="3969">
                  <c:v>1.622E+17</c:v>
                </c:pt>
                <c:pt idx="3970">
                  <c:v>1.624E+17</c:v>
                </c:pt>
                <c:pt idx="3971">
                  <c:v>1.623E+17</c:v>
                </c:pt>
                <c:pt idx="3972">
                  <c:v>1.616E+17</c:v>
                </c:pt>
                <c:pt idx="3973">
                  <c:v>1.62E+17</c:v>
                </c:pt>
                <c:pt idx="3974">
                  <c:v>1.621E+17</c:v>
                </c:pt>
                <c:pt idx="3975">
                  <c:v>1.621E+17</c:v>
                </c:pt>
                <c:pt idx="3976">
                  <c:v>1.414E+17</c:v>
                </c:pt>
                <c:pt idx="3977">
                  <c:v>1.62E+17</c:v>
                </c:pt>
                <c:pt idx="3978">
                  <c:v>1.624E+17</c:v>
                </c:pt>
                <c:pt idx="3979">
                  <c:v>1.618E+17</c:v>
                </c:pt>
                <c:pt idx="3980">
                  <c:v>1.624E+17</c:v>
                </c:pt>
                <c:pt idx="3981">
                  <c:v>1.62E+17</c:v>
                </c:pt>
                <c:pt idx="3982">
                  <c:v>1.62E+17</c:v>
                </c:pt>
                <c:pt idx="3983">
                  <c:v>1.626E+17</c:v>
                </c:pt>
                <c:pt idx="3984">
                  <c:v>1.623E+17</c:v>
                </c:pt>
                <c:pt idx="3985">
                  <c:v>1.627E+17</c:v>
                </c:pt>
                <c:pt idx="3986">
                  <c:v>1.619E+17</c:v>
                </c:pt>
                <c:pt idx="3987">
                  <c:v>1.624E+17</c:v>
                </c:pt>
                <c:pt idx="3988">
                  <c:v>1.579E+17</c:v>
                </c:pt>
                <c:pt idx="3989">
                  <c:v>1.46E+17</c:v>
                </c:pt>
                <c:pt idx="3990">
                  <c:v>1.625E+17</c:v>
                </c:pt>
                <c:pt idx="3991">
                  <c:v>1.624E+17</c:v>
                </c:pt>
                <c:pt idx="3992">
                  <c:v>1.622E+17</c:v>
                </c:pt>
                <c:pt idx="3993">
                  <c:v>1.623E+17</c:v>
                </c:pt>
                <c:pt idx="3994">
                  <c:v>1.624E+17</c:v>
                </c:pt>
                <c:pt idx="3995">
                  <c:v>1.623E+17</c:v>
                </c:pt>
                <c:pt idx="3996">
                  <c:v>1.616E+17</c:v>
                </c:pt>
                <c:pt idx="3997">
                  <c:v>1.626E+17</c:v>
                </c:pt>
                <c:pt idx="3998">
                  <c:v>1.622E+17</c:v>
                </c:pt>
                <c:pt idx="3999">
                  <c:v>1.627E+17</c:v>
                </c:pt>
                <c:pt idx="4000">
                  <c:v>1.628E+17</c:v>
                </c:pt>
                <c:pt idx="4001">
                  <c:v>1.625E+17</c:v>
                </c:pt>
                <c:pt idx="4002">
                  <c:v>1.625E+17</c:v>
                </c:pt>
                <c:pt idx="4003">
                  <c:v>1.626E+17</c:v>
                </c:pt>
                <c:pt idx="4004">
                  <c:v>1.623E+17</c:v>
                </c:pt>
                <c:pt idx="4005">
                  <c:v>1.627E+17</c:v>
                </c:pt>
                <c:pt idx="4006">
                  <c:v>1.624E+17</c:v>
                </c:pt>
                <c:pt idx="4007">
                  <c:v>1.616E+17</c:v>
                </c:pt>
                <c:pt idx="4008">
                  <c:v>1.62E+17</c:v>
                </c:pt>
                <c:pt idx="4009">
                  <c:v>1.624E+17</c:v>
                </c:pt>
                <c:pt idx="4010">
                  <c:v>1.627E+17</c:v>
                </c:pt>
                <c:pt idx="4011">
                  <c:v>1.626E+17</c:v>
                </c:pt>
                <c:pt idx="4012">
                  <c:v>1.628E+17</c:v>
                </c:pt>
                <c:pt idx="4013">
                  <c:v>1.627E+17</c:v>
                </c:pt>
                <c:pt idx="4014">
                  <c:v>1.626E+17</c:v>
                </c:pt>
                <c:pt idx="4015">
                  <c:v>1.626E+17</c:v>
                </c:pt>
                <c:pt idx="4016">
                  <c:v>1.625E+17</c:v>
                </c:pt>
                <c:pt idx="4017">
                  <c:v>1.627E+17</c:v>
                </c:pt>
                <c:pt idx="4018">
                  <c:v>1.623E+17</c:v>
                </c:pt>
                <c:pt idx="4019">
                  <c:v>1.616E+17</c:v>
                </c:pt>
                <c:pt idx="4020">
                  <c:v>1.625E+17</c:v>
                </c:pt>
                <c:pt idx="4021">
                  <c:v>1.623E+17</c:v>
                </c:pt>
                <c:pt idx="4022">
                  <c:v>1.623E+17</c:v>
                </c:pt>
                <c:pt idx="4023">
                  <c:v>1.626E+17</c:v>
                </c:pt>
                <c:pt idx="4024">
                  <c:v>1.628E+17</c:v>
                </c:pt>
                <c:pt idx="4025">
                  <c:v>1.626E+17</c:v>
                </c:pt>
                <c:pt idx="4026">
                  <c:v>1.62E+17</c:v>
                </c:pt>
                <c:pt idx="4027">
                  <c:v>1.625E+17</c:v>
                </c:pt>
                <c:pt idx="4028">
                  <c:v>1.623E+17</c:v>
                </c:pt>
                <c:pt idx="4029">
                  <c:v>1.627E+17</c:v>
                </c:pt>
                <c:pt idx="4030">
                  <c:v>1.625E+17</c:v>
                </c:pt>
                <c:pt idx="4031">
                  <c:v>1.627E+17</c:v>
                </c:pt>
                <c:pt idx="4032">
                  <c:v>1.626E+17</c:v>
                </c:pt>
                <c:pt idx="4033">
                  <c:v>1.622E+17</c:v>
                </c:pt>
                <c:pt idx="4034">
                  <c:v>1.622E+17</c:v>
                </c:pt>
                <c:pt idx="4035">
                  <c:v>1.627E+17</c:v>
                </c:pt>
                <c:pt idx="4036">
                  <c:v>1.625E+17</c:v>
                </c:pt>
                <c:pt idx="4037">
                  <c:v>1.631E+17</c:v>
                </c:pt>
                <c:pt idx="4038">
                  <c:v>1.626E+17</c:v>
                </c:pt>
                <c:pt idx="4039">
                  <c:v>1.621E+17</c:v>
                </c:pt>
                <c:pt idx="4040">
                  <c:v>1.619E+17</c:v>
                </c:pt>
                <c:pt idx="4041">
                  <c:v>1.628E+17</c:v>
                </c:pt>
                <c:pt idx="4042">
                  <c:v>1.622E+17</c:v>
                </c:pt>
                <c:pt idx="4043">
                  <c:v>1.618E+17</c:v>
                </c:pt>
                <c:pt idx="4044">
                  <c:v>1.624E+17</c:v>
                </c:pt>
                <c:pt idx="4045">
                  <c:v>1.616E+17</c:v>
                </c:pt>
                <c:pt idx="4046">
                  <c:v>1.623E+17</c:v>
                </c:pt>
                <c:pt idx="4047">
                  <c:v>1.619E+17</c:v>
                </c:pt>
                <c:pt idx="4048">
                  <c:v>1.62E+17</c:v>
                </c:pt>
                <c:pt idx="4049">
                  <c:v>1.616E+17</c:v>
                </c:pt>
                <c:pt idx="4050">
                  <c:v>1.616E+17</c:v>
                </c:pt>
                <c:pt idx="4051">
                  <c:v>1.616E+17</c:v>
                </c:pt>
                <c:pt idx="4052">
                  <c:v>1.619E+17</c:v>
                </c:pt>
                <c:pt idx="4053">
                  <c:v>1.617E+17</c:v>
                </c:pt>
                <c:pt idx="4054">
                  <c:v>1.615E+17</c:v>
                </c:pt>
                <c:pt idx="4055">
                  <c:v>1.615E+17</c:v>
                </c:pt>
                <c:pt idx="4056">
                  <c:v>1.618E+17</c:v>
                </c:pt>
                <c:pt idx="4057">
                  <c:v>1.62E+17</c:v>
                </c:pt>
                <c:pt idx="4058">
                  <c:v>1.607E+17</c:v>
                </c:pt>
                <c:pt idx="4059">
                  <c:v>1.392E+17</c:v>
                </c:pt>
                <c:pt idx="4060">
                  <c:v>1.41E+17</c:v>
                </c:pt>
                <c:pt idx="4061">
                  <c:v>1.62E+17</c:v>
                </c:pt>
                <c:pt idx="4062">
                  <c:v>1.621E+17</c:v>
                </c:pt>
                <c:pt idx="4063">
                  <c:v>1.619E+17</c:v>
                </c:pt>
                <c:pt idx="4064">
                  <c:v>1.595E+17</c:v>
                </c:pt>
                <c:pt idx="4065">
                  <c:v>1.594E+17</c:v>
                </c:pt>
                <c:pt idx="4066">
                  <c:v>1.594E+17</c:v>
                </c:pt>
                <c:pt idx="4067">
                  <c:v>1.604E+17</c:v>
                </c:pt>
                <c:pt idx="4068">
                  <c:v>1.619E+17</c:v>
                </c:pt>
                <c:pt idx="4069">
                  <c:v>1.61E+17</c:v>
                </c:pt>
                <c:pt idx="4070">
                  <c:v>1.619E+17</c:v>
                </c:pt>
                <c:pt idx="4071">
                  <c:v>1.621E+17</c:v>
                </c:pt>
                <c:pt idx="4072">
                  <c:v>1.618E+17</c:v>
                </c:pt>
                <c:pt idx="4073">
                  <c:v>8.968E+16</c:v>
                </c:pt>
                <c:pt idx="4074">
                  <c:v>1.616E+17</c:v>
                </c:pt>
                <c:pt idx="4075">
                  <c:v>1.608E+17</c:v>
                </c:pt>
                <c:pt idx="4076">
                  <c:v>1.183E+17</c:v>
                </c:pt>
                <c:pt idx="4077">
                  <c:v>9.428E+16</c:v>
                </c:pt>
                <c:pt idx="4078">
                  <c:v>1.619E+17</c:v>
                </c:pt>
                <c:pt idx="4079">
                  <c:v>1.618E+17</c:v>
                </c:pt>
                <c:pt idx="4080">
                  <c:v>1.522E+17</c:v>
                </c:pt>
                <c:pt idx="4081">
                  <c:v>1.491E+17</c:v>
                </c:pt>
                <c:pt idx="4082">
                  <c:v>1.618E+17</c:v>
                </c:pt>
                <c:pt idx="4083">
                  <c:v>1.327E+17</c:v>
                </c:pt>
                <c:pt idx="4084">
                  <c:v>8.359E+16</c:v>
                </c:pt>
                <c:pt idx="4085">
                  <c:v>5.47E+16</c:v>
                </c:pt>
                <c:pt idx="4086">
                  <c:v>1.317E+17</c:v>
                </c:pt>
                <c:pt idx="4087">
                  <c:v>1.323E+17</c:v>
                </c:pt>
                <c:pt idx="4088">
                  <c:v>1.318E+17</c:v>
                </c:pt>
                <c:pt idx="4089">
                  <c:v>1.364E+17</c:v>
                </c:pt>
                <c:pt idx="4090">
                  <c:v>1.421E+17</c:v>
                </c:pt>
                <c:pt idx="4091">
                  <c:v>1.422E+17</c:v>
                </c:pt>
                <c:pt idx="4092">
                  <c:v>1.421E+17</c:v>
                </c:pt>
                <c:pt idx="4093">
                  <c:v>1.423E+17</c:v>
                </c:pt>
                <c:pt idx="4094">
                  <c:v>1.367E+17</c:v>
                </c:pt>
                <c:pt idx="4095">
                  <c:v>1.417E+17</c:v>
                </c:pt>
                <c:pt idx="4096">
                  <c:v>1.422E+17</c:v>
                </c:pt>
                <c:pt idx="4097">
                  <c:v>1.416E+17</c:v>
                </c:pt>
                <c:pt idx="4098">
                  <c:v>1.351E+17</c:v>
                </c:pt>
                <c:pt idx="4099">
                  <c:v>1.414E+17</c:v>
                </c:pt>
                <c:pt idx="4100">
                  <c:v>7.723E+16</c:v>
                </c:pt>
                <c:pt idx="4101">
                  <c:v>1.411E+17</c:v>
                </c:pt>
                <c:pt idx="4102">
                  <c:v>1.425E+17</c:v>
                </c:pt>
                <c:pt idx="4103">
                  <c:v>1.423E+17</c:v>
                </c:pt>
                <c:pt idx="4104">
                  <c:v>1.426E+17</c:v>
                </c:pt>
                <c:pt idx="4105">
                  <c:v>1.422E+17</c:v>
                </c:pt>
                <c:pt idx="4106">
                  <c:v>1.457E+17</c:v>
                </c:pt>
                <c:pt idx="4107">
                  <c:v>1.426E+17</c:v>
                </c:pt>
                <c:pt idx="4108">
                  <c:v>1.408E+17</c:v>
                </c:pt>
                <c:pt idx="4109">
                  <c:v>1.416E+17</c:v>
                </c:pt>
                <c:pt idx="4110">
                  <c:v>1.131E+17</c:v>
                </c:pt>
                <c:pt idx="4111">
                  <c:v>1.344E+17</c:v>
                </c:pt>
                <c:pt idx="4112">
                  <c:v>1.63E+17</c:v>
                </c:pt>
                <c:pt idx="4113">
                  <c:v>1.636E+17</c:v>
                </c:pt>
                <c:pt idx="4114">
                  <c:v>1.637E+17</c:v>
                </c:pt>
                <c:pt idx="4115">
                  <c:v>1.631E+17</c:v>
                </c:pt>
                <c:pt idx="4116">
                  <c:v>1.138E+17</c:v>
                </c:pt>
                <c:pt idx="4117">
                  <c:v>1.491E+17</c:v>
                </c:pt>
                <c:pt idx="4118">
                  <c:v>1.63E+17</c:v>
                </c:pt>
                <c:pt idx="4119">
                  <c:v>1.127E+16</c:v>
                </c:pt>
                <c:pt idx="4120">
                  <c:v>5.203E+16</c:v>
                </c:pt>
                <c:pt idx="4121">
                  <c:v>1.203E+17</c:v>
                </c:pt>
                <c:pt idx="4122">
                  <c:v>1.637E+17</c:v>
                </c:pt>
                <c:pt idx="4123">
                  <c:v>1.619E+17</c:v>
                </c:pt>
                <c:pt idx="4124">
                  <c:v>1.639E+17</c:v>
                </c:pt>
                <c:pt idx="4125">
                  <c:v>1.638E+17</c:v>
                </c:pt>
                <c:pt idx="4126">
                  <c:v>1.643E+17</c:v>
                </c:pt>
                <c:pt idx="4127">
                  <c:v>1.643E+17</c:v>
                </c:pt>
                <c:pt idx="4128">
                  <c:v>1.644E+17</c:v>
                </c:pt>
                <c:pt idx="4129">
                  <c:v>1.648E+17</c:v>
                </c:pt>
                <c:pt idx="4130">
                  <c:v>1.645E+17</c:v>
                </c:pt>
                <c:pt idx="4131">
                  <c:v>7.792E+16</c:v>
                </c:pt>
                <c:pt idx="4132">
                  <c:v>8.016E+16</c:v>
                </c:pt>
                <c:pt idx="4133">
                  <c:v>9.95E+16</c:v>
                </c:pt>
                <c:pt idx="4134">
                  <c:v>1.645E+17</c:v>
                </c:pt>
                <c:pt idx="4135">
                  <c:v>1.64E+17</c:v>
                </c:pt>
                <c:pt idx="4136">
                  <c:v>1.735E+17</c:v>
                </c:pt>
                <c:pt idx="4137">
                  <c:v>1.74E+17</c:v>
                </c:pt>
                <c:pt idx="4138">
                  <c:v>1.734E+17</c:v>
                </c:pt>
                <c:pt idx="4139">
                  <c:v>1.741E+17</c:v>
                </c:pt>
                <c:pt idx="4140">
                  <c:v>1.736E+17</c:v>
                </c:pt>
                <c:pt idx="4141">
                  <c:v>1.743E+17</c:v>
                </c:pt>
                <c:pt idx="4142">
                  <c:v>1.738E+17</c:v>
                </c:pt>
                <c:pt idx="4143">
                  <c:v>1.743E+17</c:v>
                </c:pt>
                <c:pt idx="4144">
                  <c:v>1.743E+17</c:v>
                </c:pt>
                <c:pt idx="4145">
                  <c:v>1.745E+17</c:v>
                </c:pt>
                <c:pt idx="4146">
                  <c:v>1.742E+17</c:v>
                </c:pt>
                <c:pt idx="4147">
                  <c:v>1.742E+17</c:v>
                </c:pt>
                <c:pt idx="4148">
                  <c:v>1.742E+17</c:v>
                </c:pt>
                <c:pt idx="4149">
                  <c:v>1.731E+17</c:v>
                </c:pt>
                <c:pt idx="4150">
                  <c:v>1.743E+17</c:v>
                </c:pt>
                <c:pt idx="4151">
                  <c:v>1.363E+17</c:v>
                </c:pt>
                <c:pt idx="4152">
                  <c:v>1.672E+17</c:v>
                </c:pt>
                <c:pt idx="4153">
                  <c:v>1.74E+17</c:v>
                </c:pt>
                <c:pt idx="4154">
                  <c:v>1.65E+17</c:v>
                </c:pt>
                <c:pt idx="4155">
                  <c:v>1.344E+17</c:v>
                </c:pt>
                <c:pt idx="4156">
                  <c:v>1.738E+17</c:v>
                </c:pt>
                <c:pt idx="4157">
                  <c:v>1.741E+17</c:v>
                </c:pt>
                <c:pt idx="4158">
                  <c:v>1.74E+17</c:v>
                </c:pt>
                <c:pt idx="4159">
                  <c:v>1.739E+17</c:v>
                </c:pt>
                <c:pt idx="4160">
                  <c:v>1.737E+17</c:v>
                </c:pt>
                <c:pt idx="4161">
                  <c:v>1.735E+17</c:v>
                </c:pt>
                <c:pt idx="4162">
                  <c:v>1.74E+17</c:v>
                </c:pt>
                <c:pt idx="4163">
                  <c:v>1.741E+17</c:v>
                </c:pt>
                <c:pt idx="4164">
                  <c:v>1.733E+17</c:v>
                </c:pt>
                <c:pt idx="4165">
                  <c:v>1.736E+17</c:v>
                </c:pt>
                <c:pt idx="4166">
                  <c:v>1.739E+17</c:v>
                </c:pt>
                <c:pt idx="4167">
                  <c:v>1.742E+17</c:v>
                </c:pt>
                <c:pt idx="4168">
                  <c:v>1.719E+17</c:v>
                </c:pt>
                <c:pt idx="4169">
                  <c:v>1.72E+17</c:v>
                </c:pt>
                <c:pt idx="4170">
                  <c:v>1.729E+17</c:v>
                </c:pt>
                <c:pt idx="4171">
                  <c:v>1.736E+17</c:v>
                </c:pt>
                <c:pt idx="4172">
                  <c:v>1.626E+17</c:v>
                </c:pt>
                <c:pt idx="4173">
                  <c:v>1.741E+17</c:v>
                </c:pt>
                <c:pt idx="4174">
                  <c:v>1.725E+17</c:v>
                </c:pt>
                <c:pt idx="4175">
                  <c:v>1.358E+17</c:v>
                </c:pt>
                <c:pt idx="4176">
                  <c:v>7.437E+16</c:v>
                </c:pt>
                <c:pt idx="4177">
                  <c:v>1.607E+17</c:v>
                </c:pt>
                <c:pt idx="4178">
                  <c:v>1.734E+17</c:v>
                </c:pt>
                <c:pt idx="4179">
                  <c:v>1.737E+17</c:v>
                </c:pt>
                <c:pt idx="4180">
                  <c:v>1.737E+17</c:v>
                </c:pt>
                <c:pt idx="4181">
                  <c:v>1.611E+17</c:v>
                </c:pt>
                <c:pt idx="4182">
                  <c:v>1.098E+17</c:v>
                </c:pt>
                <c:pt idx="4183">
                  <c:v>1.653E+17</c:v>
                </c:pt>
                <c:pt idx="4184">
                  <c:v>1.676E+17</c:v>
                </c:pt>
                <c:pt idx="4185">
                  <c:v>1.738E+17</c:v>
                </c:pt>
                <c:pt idx="4186">
                  <c:v>1.739E+17</c:v>
                </c:pt>
                <c:pt idx="4187">
                  <c:v>1.595E+17</c:v>
                </c:pt>
                <c:pt idx="4188">
                  <c:v>1.737E+17</c:v>
                </c:pt>
                <c:pt idx="4189">
                  <c:v>1.74E+17</c:v>
                </c:pt>
                <c:pt idx="4190">
                  <c:v>1.538E+17</c:v>
                </c:pt>
                <c:pt idx="4191">
                  <c:v>1.649E+17</c:v>
                </c:pt>
                <c:pt idx="4192">
                  <c:v>1.735E+17</c:v>
                </c:pt>
                <c:pt idx="4193">
                  <c:v>1.742E+17</c:v>
                </c:pt>
                <c:pt idx="4194">
                  <c:v>1.738E+17</c:v>
                </c:pt>
                <c:pt idx="4195">
                  <c:v>1.737E+17</c:v>
                </c:pt>
                <c:pt idx="4196">
                  <c:v>1.74E+17</c:v>
                </c:pt>
                <c:pt idx="4197">
                  <c:v>1.74E+17</c:v>
                </c:pt>
                <c:pt idx="4198">
                  <c:v>1.739E+17</c:v>
                </c:pt>
                <c:pt idx="4199">
                  <c:v>1.69E+17</c:v>
                </c:pt>
                <c:pt idx="4200">
                  <c:v>1.199E+17</c:v>
                </c:pt>
                <c:pt idx="4201">
                  <c:v>1.736E+17</c:v>
                </c:pt>
                <c:pt idx="4202">
                  <c:v>1.739E+17</c:v>
                </c:pt>
                <c:pt idx="4203">
                  <c:v>1.74E+17</c:v>
                </c:pt>
                <c:pt idx="4204">
                  <c:v>1.736E+17</c:v>
                </c:pt>
                <c:pt idx="4205">
                  <c:v>1.74E+17</c:v>
                </c:pt>
                <c:pt idx="4206">
                  <c:v>1.738E+17</c:v>
                </c:pt>
                <c:pt idx="4207">
                  <c:v>1.738E+17</c:v>
                </c:pt>
                <c:pt idx="4208">
                  <c:v>1.739E+17</c:v>
                </c:pt>
                <c:pt idx="4209">
                  <c:v>1.732E+17</c:v>
                </c:pt>
                <c:pt idx="4210">
                  <c:v>1.627E+17</c:v>
                </c:pt>
                <c:pt idx="4211">
                  <c:v>1.742E+17</c:v>
                </c:pt>
                <c:pt idx="4212">
                  <c:v>1.745E+17</c:v>
                </c:pt>
                <c:pt idx="4213">
                  <c:v>1.744E+17</c:v>
                </c:pt>
                <c:pt idx="4214">
                  <c:v>1.747E+17</c:v>
                </c:pt>
                <c:pt idx="4215">
                  <c:v>1.524E+17</c:v>
                </c:pt>
                <c:pt idx="4216">
                  <c:v>1.745E+17</c:v>
                </c:pt>
                <c:pt idx="4217">
                  <c:v>1.483E+17</c:v>
                </c:pt>
                <c:pt idx="4218">
                  <c:v>1.685E+17</c:v>
                </c:pt>
                <c:pt idx="4219">
                  <c:v>1.57E+17</c:v>
                </c:pt>
                <c:pt idx="4220">
                  <c:v>1.587E+17</c:v>
                </c:pt>
                <c:pt idx="4221">
                  <c:v>1.651E+17</c:v>
                </c:pt>
                <c:pt idx="4222">
                  <c:v>1.657E+17</c:v>
                </c:pt>
                <c:pt idx="4223">
                  <c:v>1.59E+17</c:v>
                </c:pt>
                <c:pt idx="4224">
                  <c:v>1.652E+17</c:v>
                </c:pt>
                <c:pt idx="4225">
                  <c:v>1.661E+17</c:v>
                </c:pt>
                <c:pt idx="4226">
                  <c:v>1.662E+17</c:v>
                </c:pt>
                <c:pt idx="4227">
                  <c:v>1.659E+17</c:v>
                </c:pt>
                <c:pt idx="4228">
                  <c:v>1.66E+17</c:v>
                </c:pt>
                <c:pt idx="4229">
                  <c:v>1.662E+17</c:v>
                </c:pt>
                <c:pt idx="4230">
                  <c:v>1.659E+17</c:v>
                </c:pt>
                <c:pt idx="4231">
                  <c:v>1.656E+17</c:v>
                </c:pt>
                <c:pt idx="4232">
                  <c:v>1.66E+17</c:v>
                </c:pt>
                <c:pt idx="4233">
                  <c:v>1.66E+17</c:v>
                </c:pt>
                <c:pt idx="4234">
                  <c:v>1.658E+17</c:v>
                </c:pt>
                <c:pt idx="4235">
                  <c:v>1.588E+17</c:v>
                </c:pt>
                <c:pt idx="4236">
                  <c:v>1.649E+17</c:v>
                </c:pt>
                <c:pt idx="4237">
                  <c:v>1.66E+17</c:v>
                </c:pt>
                <c:pt idx="4238">
                  <c:v>1.657E+17</c:v>
                </c:pt>
                <c:pt idx="4239">
                  <c:v>1.654E+17</c:v>
                </c:pt>
                <c:pt idx="4240">
                  <c:v>1.661E+17</c:v>
                </c:pt>
                <c:pt idx="4241">
                  <c:v>1.657E+17</c:v>
                </c:pt>
                <c:pt idx="4242">
                  <c:v>1.659E+17</c:v>
                </c:pt>
                <c:pt idx="4243">
                  <c:v>1.661E+17</c:v>
                </c:pt>
                <c:pt idx="4244">
                  <c:v>1.658E+17</c:v>
                </c:pt>
                <c:pt idx="4245">
                  <c:v>1.659E+17</c:v>
                </c:pt>
                <c:pt idx="4246">
                  <c:v>1.658E+17</c:v>
                </c:pt>
                <c:pt idx="4247">
                  <c:v>1.656E+17</c:v>
                </c:pt>
                <c:pt idx="4248">
                  <c:v>1.65E+17</c:v>
                </c:pt>
                <c:pt idx="4249">
                  <c:v>1.539E+17</c:v>
                </c:pt>
                <c:pt idx="4250">
                  <c:v>1.432E+17</c:v>
                </c:pt>
                <c:pt idx="4251">
                  <c:v>1.658E+17</c:v>
                </c:pt>
                <c:pt idx="4252">
                  <c:v>1.658E+17</c:v>
                </c:pt>
                <c:pt idx="4253">
                  <c:v>4.878E+16</c:v>
                </c:pt>
                <c:pt idx="4254">
                  <c:v>1.658E+17</c:v>
                </c:pt>
                <c:pt idx="4255">
                  <c:v>1.66E+17</c:v>
                </c:pt>
                <c:pt idx="4256">
                  <c:v>1.661E+17</c:v>
                </c:pt>
                <c:pt idx="4257">
                  <c:v>1.502E+17</c:v>
                </c:pt>
                <c:pt idx="4258">
                  <c:v>1.574E+17</c:v>
                </c:pt>
                <c:pt idx="4259">
                  <c:v>1.651E+17</c:v>
                </c:pt>
                <c:pt idx="4260">
                  <c:v>1.652E+17</c:v>
                </c:pt>
                <c:pt idx="4261">
                  <c:v>1.663E+17</c:v>
                </c:pt>
                <c:pt idx="4262">
                  <c:v>1.662E+17</c:v>
                </c:pt>
                <c:pt idx="4263">
                  <c:v>1.579E+17</c:v>
                </c:pt>
                <c:pt idx="4264">
                  <c:v>1.646E+17</c:v>
                </c:pt>
                <c:pt idx="4265">
                  <c:v>1.649E+17</c:v>
                </c:pt>
                <c:pt idx="4266">
                  <c:v>1.652E+17</c:v>
                </c:pt>
                <c:pt idx="4267">
                  <c:v>1.657E+17</c:v>
                </c:pt>
                <c:pt idx="4268">
                  <c:v>1.5E+17</c:v>
                </c:pt>
                <c:pt idx="4269">
                  <c:v>1.578E+17</c:v>
                </c:pt>
                <c:pt idx="4270">
                  <c:v>1.649E+17</c:v>
                </c:pt>
                <c:pt idx="4271">
                  <c:v>1.65E+17</c:v>
                </c:pt>
                <c:pt idx="4272">
                  <c:v>1.647E+17</c:v>
                </c:pt>
                <c:pt idx="4273">
                  <c:v>1.645E+17</c:v>
                </c:pt>
                <c:pt idx="4274">
                  <c:v>1.569E+17</c:v>
                </c:pt>
                <c:pt idx="4275">
                  <c:v>1.648E+17</c:v>
                </c:pt>
                <c:pt idx="4276">
                  <c:v>1.65E+17</c:v>
                </c:pt>
                <c:pt idx="4277">
                  <c:v>1.655E+17</c:v>
                </c:pt>
                <c:pt idx="4278">
                  <c:v>1.651E+17</c:v>
                </c:pt>
                <c:pt idx="4279">
                  <c:v>1.483E+17</c:v>
                </c:pt>
                <c:pt idx="4280">
                  <c:v>1.65E+17</c:v>
                </c:pt>
                <c:pt idx="4281">
                  <c:v>1.575E+17</c:v>
                </c:pt>
                <c:pt idx="4282">
                  <c:v>1.269E+17</c:v>
                </c:pt>
                <c:pt idx="4283">
                  <c:v>1.693E+17</c:v>
                </c:pt>
                <c:pt idx="4284">
                  <c:v>1.251E+17</c:v>
                </c:pt>
                <c:pt idx="4285">
                  <c:v>9.862E+16</c:v>
                </c:pt>
                <c:pt idx="4286">
                  <c:v>1.427E+17</c:v>
                </c:pt>
                <c:pt idx="4287">
                  <c:v>8.63E+16</c:v>
                </c:pt>
                <c:pt idx="4288">
                  <c:v>8.295E+16</c:v>
                </c:pt>
                <c:pt idx="4289">
                  <c:v>8.44E+16</c:v>
                </c:pt>
                <c:pt idx="4290">
                  <c:v>1.214E+17</c:v>
                </c:pt>
                <c:pt idx="4291">
                  <c:v>1.74E+17</c:v>
                </c:pt>
                <c:pt idx="4292">
                  <c:v>1.742E+17</c:v>
                </c:pt>
                <c:pt idx="4293">
                  <c:v>1.741E+17</c:v>
                </c:pt>
                <c:pt idx="4294">
                  <c:v>1.416E+17</c:v>
                </c:pt>
                <c:pt idx="4295">
                  <c:v>1.458E+17</c:v>
                </c:pt>
                <c:pt idx="4296">
                  <c:v>1.64E+17</c:v>
                </c:pt>
                <c:pt idx="4297">
                  <c:v>1.64E+17</c:v>
                </c:pt>
                <c:pt idx="4298">
                  <c:v>1.34E+17</c:v>
                </c:pt>
                <c:pt idx="4299">
                  <c:v>1.115E+17</c:v>
                </c:pt>
                <c:pt idx="4300">
                  <c:v>1.612E+17</c:v>
                </c:pt>
                <c:pt idx="4301">
                  <c:v>1.6E+17</c:v>
                </c:pt>
                <c:pt idx="4302">
                  <c:v>1.607E+17</c:v>
                </c:pt>
                <c:pt idx="4303">
                  <c:v>1.436E+17</c:v>
                </c:pt>
                <c:pt idx="4304">
                  <c:v>1.397E+17</c:v>
                </c:pt>
                <c:pt idx="4305">
                  <c:v>1.607E+17</c:v>
                </c:pt>
                <c:pt idx="4306">
                  <c:v>1.619E+17</c:v>
                </c:pt>
                <c:pt idx="4307">
                  <c:v>1.616E+17</c:v>
                </c:pt>
                <c:pt idx="4308">
                  <c:v>1.615E+17</c:v>
                </c:pt>
                <c:pt idx="4309">
                  <c:v>1.615E+17</c:v>
                </c:pt>
                <c:pt idx="4310">
                  <c:v>1.617E+17</c:v>
                </c:pt>
                <c:pt idx="4311">
                  <c:v>1.614E+17</c:v>
                </c:pt>
                <c:pt idx="4312">
                  <c:v>1.613E+17</c:v>
                </c:pt>
                <c:pt idx="4313">
                  <c:v>1.613E+17</c:v>
                </c:pt>
                <c:pt idx="4314">
                  <c:v>1.614E+17</c:v>
                </c:pt>
                <c:pt idx="4315">
                  <c:v>1.354E+17</c:v>
                </c:pt>
                <c:pt idx="4316">
                  <c:v>1.608E+17</c:v>
                </c:pt>
                <c:pt idx="4317">
                  <c:v>1.565E+17</c:v>
                </c:pt>
                <c:pt idx="4318">
                  <c:v>1.618E+17</c:v>
                </c:pt>
                <c:pt idx="4319">
                  <c:v>1.616E+17</c:v>
                </c:pt>
                <c:pt idx="4320">
                  <c:v>1.615E+17</c:v>
                </c:pt>
                <c:pt idx="4321">
                  <c:v>1.617E+17</c:v>
                </c:pt>
                <c:pt idx="4322">
                  <c:v>1.616E+17</c:v>
                </c:pt>
                <c:pt idx="4323">
                  <c:v>1.382E+17</c:v>
                </c:pt>
                <c:pt idx="4324">
                  <c:v>1.612E+17</c:v>
                </c:pt>
                <c:pt idx="4325">
                  <c:v>1.534E+17</c:v>
                </c:pt>
                <c:pt idx="4326">
                  <c:v>1.619E+17</c:v>
                </c:pt>
                <c:pt idx="4327">
                  <c:v>1.619E+17</c:v>
                </c:pt>
                <c:pt idx="4328">
                  <c:v>1.615E+17</c:v>
                </c:pt>
                <c:pt idx="4329">
                  <c:v>1.409E+17</c:v>
                </c:pt>
                <c:pt idx="4330">
                  <c:v>1.612E+17</c:v>
                </c:pt>
                <c:pt idx="4331">
                  <c:v>1.609E+17</c:v>
                </c:pt>
                <c:pt idx="4332">
                  <c:v>1.612E+17</c:v>
                </c:pt>
                <c:pt idx="4333">
                  <c:v>1.616E+17</c:v>
                </c:pt>
                <c:pt idx="4334">
                  <c:v>1.614E+17</c:v>
                </c:pt>
                <c:pt idx="4335">
                  <c:v>1.61E+17</c:v>
                </c:pt>
                <c:pt idx="4336">
                  <c:v>1.609E+17</c:v>
                </c:pt>
                <c:pt idx="4337">
                  <c:v>1.615E+17</c:v>
                </c:pt>
                <c:pt idx="4338">
                  <c:v>1.2E+17</c:v>
                </c:pt>
                <c:pt idx="4339">
                  <c:v>1.072E+17</c:v>
                </c:pt>
                <c:pt idx="4340">
                  <c:v>1.601E+17</c:v>
                </c:pt>
                <c:pt idx="4341">
                  <c:v>1.602E+17</c:v>
                </c:pt>
                <c:pt idx="4342">
                  <c:v>1.083E+17</c:v>
                </c:pt>
                <c:pt idx="4343">
                  <c:v>1.451E+17</c:v>
                </c:pt>
                <c:pt idx="4344">
                  <c:v>1.502E+17</c:v>
                </c:pt>
                <c:pt idx="4345">
                  <c:v>1.418E+17</c:v>
                </c:pt>
                <c:pt idx="4346">
                  <c:v>1.614E+17</c:v>
                </c:pt>
                <c:pt idx="4347">
                  <c:v>1.377E+17</c:v>
                </c:pt>
                <c:pt idx="4348">
                  <c:v>1.615E+17</c:v>
                </c:pt>
                <c:pt idx="4349">
                  <c:v>1.614E+17</c:v>
                </c:pt>
                <c:pt idx="4350">
                  <c:v>1.299E+17</c:v>
                </c:pt>
                <c:pt idx="4351">
                  <c:v>1.616E+17</c:v>
                </c:pt>
                <c:pt idx="4352">
                  <c:v>1.616E+17</c:v>
                </c:pt>
                <c:pt idx="4353">
                  <c:v>1.611E+17</c:v>
                </c:pt>
                <c:pt idx="4354">
                  <c:v>1.618E+17</c:v>
                </c:pt>
                <c:pt idx="4355">
                  <c:v>1.615E+17</c:v>
                </c:pt>
                <c:pt idx="4356">
                  <c:v>1.615E+17</c:v>
                </c:pt>
                <c:pt idx="4357">
                  <c:v>1.613E+17</c:v>
                </c:pt>
                <c:pt idx="4358">
                  <c:v>1.614E+17</c:v>
                </c:pt>
                <c:pt idx="4359">
                  <c:v>1.614E+17</c:v>
                </c:pt>
                <c:pt idx="4360">
                  <c:v>1.611E+17</c:v>
                </c:pt>
                <c:pt idx="4361">
                  <c:v>1.613E+17</c:v>
                </c:pt>
                <c:pt idx="4362">
                  <c:v>1.614E+17</c:v>
                </c:pt>
                <c:pt idx="4363">
                  <c:v>1.609E+17</c:v>
                </c:pt>
                <c:pt idx="4364">
                  <c:v>1.602E+17</c:v>
                </c:pt>
                <c:pt idx="4365">
                  <c:v>1.609E+17</c:v>
                </c:pt>
                <c:pt idx="4366">
                  <c:v>1.612E+17</c:v>
                </c:pt>
                <c:pt idx="4367">
                  <c:v>1.612E+17</c:v>
                </c:pt>
                <c:pt idx="4368">
                  <c:v>1.612E+17</c:v>
                </c:pt>
                <c:pt idx="4369">
                  <c:v>1.611E+17</c:v>
                </c:pt>
                <c:pt idx="4370">
                  <c:v>1.612E+17</c:v>
                </c:pt>
                <c:pt idx="4371">
                  <c:v>1.614E+17</c:v>
                </c:pt>
                <c:pt idx="4372">
                  <c:v>1.612E+17</c:v>
                </c:pt>
                <c:pt idx="4373">
                  <c:v>1.611E+17</c:v>
                </c:pt>
                <c:pt idx="4374">
                  <c:v>1.612E+17</c:v>
                </c:pt>
                <c:pt idx="4375">
                  <c:v>1.614E+17</c:v>
                </c:pt>
                <c:pt idx="4376">
                  <c:v>1.609E+17</c:v>
                </c:pt>
                <c:pt idx="4377">
                  <c:v>1.608E+17</c:v>
                </c:pt>
                <c:pt idx="4378">
                  <c:v>1.606E+17</c:v>
                </c:pt>
                <c:pt idx="4379">
                  <c:v>1.608E+17</c:v>
                </c:pt>
                <c:pt idx="4380">
                  <c:v>1.609E+17</c:v>
                </c:pt>
                <c:pt idx="4381">
                  <c:v>1.611E+17</c:v>
                </c:pt>
                <c:pt idx="4382">
                  <c:v>1.609E+17</c:v>
                </c:pt>
                <c:pt idx="4383">
                  <c:v>1.611E+17</c:v>
                </c:pt>
                <c:pt idx="4384">
                  <c:v>1.608E+17</c:v>
                </c:pt>
                <c:pt idx="4385">
                  <c:v>1.611E+17</c:v>
                </c:pt>
                <c:pt idx="4386">
                  <c:v>1.608E+17</c:v>
                </c:pt>
                <c:pt idx="4387">
                  <c:v>1.61E+17</c:v>
                </c:pt>
                <c:pt idx="4388">
                  <c:v>1.607E+17</c:v>
                </c:pt>
                <c:pt idx="4389">
                  <c:v>1.605E+17</c:v>
                </c:pt>
                <c:pt idx="4390">
                  <c:v>1.605E+17</c:v>
                </c:pt>
                <c:pt idx="4391">
                  <c:v>1.612E+17</c:v>
                </c:pt>
                <c:pt idx="4392">
                  <c:v>1.61E+17</c:v>
                </c:pt>
                <c:pt idx="4393">
                  <c:v>1.611E+17</c:v>
                </c:pt>
                <c:pt idx="4394">
                  <c:v>1.606E+17</c:v>
                </c:pt>
                <c:pt idx="4395">
                  <c:v>1.612E+17</c:v>
                </c:pt>
                <c:pt idx="4396">
                  <c:v>1.612E+17</c:v>
                </c:pt>
                <c:pt idx="4397">
                  <c:v>1.606E+17</c:v>
                </c:pt>
                <c:pt idx="4398">
                  <c:v>1.602E+17</c:v>
                </c:pt>
                <c:pt idx="4399">
                  <c:v>1.608E+17</c:v>
                </c:pt>
                <c:pt idx="4400">
                  <c:v>1.602E+17</c:v>
                </c:pt>
                <c:pt idx="4401">
                  <c:v>1.604E+17</c:v>
                </c:pt>
                <c:pt idx="4402">
                  <c:v>1.609E+17</c:v>
                </c:pt>
                <c:pt idx="4403">
                  <c:v>1.6E+17</c:v>
                </c:pt>
                <c:pt idx="4404">
                  <c:v>1.609E+17</c:v>
                </c:pt>
                <c:pt idx="4405">
                  <c:v>1.607E+17</c:v>
                </c:pt>
                <c:pt idx="4406">
                  <c:v>1.394E+17</c:v>
                </c:pt>
                <c:pt idx="4407">
                  <c:v>1.611E+17</c:v>
                </c:pt>
                <c:pt idx="4408">
                  <c:v>1.608E+17</c:v>
                </c:pt>
                <c:pt idx="4409">
                  <c:v>1.611E+17</c:v>
                </c:pt>
                <c:pt idx="4410">
                  <c:v>1.611E+17</c:v>
                </c:pt>
                <c:pt idx="4411">
                  <c:v>1.609E+17</c:v>
                </c:pt>
                <c:pt idx="4412">
                  <c:v>1.61E+17</c:v>
                </c:pt>
                <c:pt idx="4413">
                  <c:v>1.615E+17</c:v>
                </c:pt>
                <c:pt idx="4414">
                  <c:v>1.612E+17</c:v>
                </c:pt>
                <c:pt idx="4415">
                  <c:v>1.611E+17</c:v>
                </c:pt>
                <c:pt idx="4416">
                  <c:v>1.601E+17</c:v>
                </c:pt>
                <c:pt idx="4417">
                  <c:v>1.611E+17</c:v>
                </c:pt>
                <c:pt idx="4418">
                  <c:v>1.61E+17</c:v>
                </c:pt>
                <c:pt idx="4419">
                  <c:v>1.611E+17</c:v>
                </c:pt>
                <c:pt idx="4420">
                  <c:v>1.603E+17</c:v>
                </c:pt>
                <c:pt idx="4421">
                  <c:v>1.612E+17</c:v>
                </c:pt>
                <c:pt idx="4422">
                  <c:v>1.612E+17</c:v>
                </c:pt>
                <c:pt idx="4423">
                  <c:v>1.6E+17</c:v>
                </c:pt>
                <c:pt idx="4424">
                  <c:v>1.605E+17</c:v>
                </c:pt>
                <c:pt idx="4425">
                  <c:v>1.613E+17</c:v>
                </c:pt>
                <c:pt idx="4426">
                  <c:v>1.606E+17</c:v>
                </c:pt>
                <c:pt idx="4427">
                  <c:v>1.61E+17</c:v>
                </c:pt>
                <c:pt idx="4428">
                  <c:v>1.609E+17</c:v>
                </c:pt>
                <c:pt idx="4429">
                  <c:v>1.614E+17</c:v>
                </c:pt>
                <c:pt idx="4430">
                  <c:v>1.609E+17</c:v>
                </c:pt>
                <c:pt idx="4431">
                  <c:v>1.606E+17</c:v>
                </c:pt>
                <c:pt idx="4432">
                  <c:v>1.612E+17</c:v>
                </c:pt>
                <c:pt idx="4433">
                  <c:v>1.613E+17</c:v>
                </c:pt>
                <c:pt idx="4434">
                  <c:v>1.612E+17</c:v>
                </c:pt>
                <c:pt idx="4435">
                  <c:v>1.603E+17</c:v>
                </c:pt>
                <c:pt idx="4436">
                  <c:v>1.61E+17</c:v>
                </c:pt>
                <c:pt idx="4437">
                  <c:v>1.608E+17</c:v>
                </c:pt>
                <c:pt idx="4438">
                  <c:v>1.604E+17</c:v>
                </c:pt>
                <c:pt idx="4439">
                  <c:v>1.609E+17</c:v>
                </c:pt>
                <c:pt idx="4440">
                  <c:v>1.607E+17</c:v>
                </c:pt>
                <c:pt idx="4441">
                  <c:v>1.612E+17</c:v>
                </c:pt>
                <c:pt idx="4442">
                  <c:v>1.609E+17</c:v>
                </c:pt>
                <c:pt idx="4443">
                  <c:v>1.61E+17</c:v>
                </c:pt>
                <c:pt idx="4444">
                  <c:v>1.609E+17</c:v>
                </c:pt>
                <c:pt idx="4445">
                  <c:v>1.611E+17</c:v>
                </c:pt>
                <c:pt idx="4446">
                  <c:v>1.599E+17</c:v>
                </c:pt>
                <c:pt idx="4447">
                  <c:v>1.604E+17</c:v>
                </c:pt>
                <c:pt idx="4448">
                  <c:v>1.61E+17</c:v>
                </c:pt>
                <c:pt idx="4449">
                  <c:v>1.61E+17</c:v>
                </c:pt>
                <c:pt idx="4450">
                  <c:v>1.61E+17</c:v>
                </c:pt>
                <c:pt idx="4451">
                  <c:v>1.606E+17</c:v>
                </c:pt>
                <c:pt idx="4452">
                  <c:v>1.61E+17</c:v>
                </c:pt>
                <c:pt idx="4453">
                  <c:v>1.613E+17</c:v>
                </c:pt>
                <c:pt idx="4454">
                  <c:v>1.61E+17</c:v>
                </c:pt>
                <c:pt idx="4455">
                  <c:v>1.608E+17</c:v>
                </c:pt>
                <c:pt idx="4456">
                  <c:v>1.484E+17</c:v>
                </c:pt>
                <c:pt idx="4457">
                  <c:v>1.609E+17</c:v>
                </c:pt>
                <c:pt idx="4458">
                  <c:v>1.611E+17</c:v>
                </c:pt>
                <c:pt idx="4459">
                  <c:v>1.608E+17</c:v>
                </c:pt>
                <c:pt idx="4460">
                  <c:v>1.604E+17</c:v>
                </c:pt>
                <c:pt idx="4461">
                  <c:v>1.59E+17</c:v>
                </c:pt>
                <c:pt idx="4462">
                  <c:v>1.516E+17</c:v>
                </c:pt>
                <c:pt idx="4463">
                  <c:v>1.609E+17</c:v>
                </c:pt>
                <c:pt idx="4464">
                  <c:v>1.606E+17</c:v>
                </c:pt>
                <c:pt idx="4465">
                  <c:v>1.609E+17</c:v>
                </c:pt>
                <c:pt idx="4466">
                  <c:v>1.497E+17</c:v>
                </c:pt>
                <c:pt idx="4467">
                  <c:v>1.601E+17</c:v>
                </c:pt>
                <c:pt idx="4468">
                  <c:v>1.604E+17</c:v>
                </c:pt>
                <c:pt idx="4469">
                  <c:v>1.607E+17</c:v>
                </c:pt>
                <c:pt idx="4470">
                  <c:v>1.49E+17</c:v>
                </c:pt>
                <c:pt idx="4471">
                  <c:v>1.605E+17</c:v>
                </c:pt>
                <c:pt idx="4472">
                  <c:v>1.486E+17</c:v>
                </c:pt>
                <c:pt idx="4473">
                  <c:v>1.606E+17</c:v>
                </c:pt>
                <c:pt idx="4474">
                  <c:v>1.602E+17</c:v>
                </c:pt>
                <c:pt idx="4475">
                  <c:v>1.483E+17</c:v>
                </c:pt>
                <c:pt idx="4476">
                  <c:v>1.604E+17</c:v>
                </c:pt>
                <c:pt idx="4477">
                  <c:v>1.518E+17</c:v>
                </c:pt>
                <c:pt idx="4478">
                  <c:v>1.581E+17</c:v>
                </c:pt>
                <c:pt idx="4479">
                  <c:v>1.605E+17</c:v>
                </c:pt>
                <c:pt idx="4480">
                  <c:v>1.499E+17</c:v>
                </c:pt>
                <c:pt idx="4481">
                  <c:v>1.604E+17</c:v>
                </c:pt>
                <c:pt idx="4482">
                  <c:v>1.603E+17</c:v>
                </c:pt>
                <c:pt idx="4483">
                  <c:v>1.604E+17</c:v>
                </c:pt>
                <c:pt idx="4484">
                  <c:v>1.492E+17</c:v>
                </c:pt>
                <c:pt idx="4485">
                  <c:v>1.603E+17</c:v>
                </c:pt>
                <c:pt idx="4486">
                  <c:v>1.485E+17</c:v>
                </c:pt>
                <c:pt idx="4487">
                  <c:v>1.601E+17</c:v>
                </c:pt>
                <c:pt idx="4488">
                  <c:v>1.485E+17</c:v>
                </c:pt>
                <c:pt idx="4489">
                  <c:v>1.609E+17</c:v>
                </c:pt>
                <c:pt idx="4490">
                  <c:v>1.609E+17</c:v>
                </c:pt>
                <c:pt idx="4491">
                  <c:v>1.475E+17</c:v>
                </c:pt>
                <c:pt idx="4492">
                  <c:v>1.604E+17</c:v>
                </c:pt>
                <c:pt idx="4493">
                  <c:v>1.609E+17</c:v>
                </c:pt>
                <c:pt idx="4494">
                  <c:v>1.609E+17</c:v>
                </c:pt>
                <c:pt idx="4495">
                  <c:v>1.601E+17</c:v>
                </c:pt>
                <c:pt idx="4496">
                  <c:v>1.604E+17</c:v>
                </c:pt>
                <c:pt idx="4497">
                  <c:v>1.604E+17</c:v>
                </c:pt>
                <c:pt idx="4498">
                  <c:v>1.595E+17</c:v>
                </c:pt>
                <c:pt idx="4499">
                  <c:v>1.607E+17</c:v>
                </c:pt>
                <c:pt idx="4500">
                  <c:v>1.608E+17</c:v>
                </c:pt>
                <c:pt idx="4501">
                  <c:v>1.608E+17</c:v>
                </c:pt>
                <c:pt idx="4502">
                  <c:v>1.61E+17</c:v>
                </c:pt>
                <c:pt idx="4503">
                  <c:v>1.61E+17</c:v>
                </c:pt>
                <c:pt idx="4504">
                  <c:v>1.608E+17</c:v>
                </c:pt>
                <c:pt idx="4505">
                  <c:v>1.61E+17</c:v>
                </c:pt>
                <c:pt idx="4506">
                  <c:v>1.605E+17</c:v>
                </c:pt>
                <c:pt idx="4507">
                  <c:v>1.609E+17</c:v>
                </c:pt>
                <c:pt idx="4508">
                  <c:v>1.604E+17</c:v>
                </c:pt>
                <c:pt idx="4509">
                  <c:v>1.597E+17</c:v>
                </c:pt>
                <c:pt idx="4510">
                  <c:v>1.608E+17</c:v>
                </c:pt>
                <c:pt idx="4511">
                  <c:v>1.607E+17</c:v>
                </c:pt>
                <c:pt idx="4512">
                  <c:v>1.611E+17</c:v>
                </c:pt>
                <c:pt idx="4513">
                  <c:v>1.599E+17</c:v>
                </c:pt>
                <c:pt idx="4514">
                  <c:v>1.609E+17</c:v>
                </c:pt>
                <c:pt idx="4515">
                  <c:v>1.605E+17</c:v>
                </c:pt>
                <c:pt idx="4516">
                  <c:v>1.604E+17</c:v>
                </c:pt>
                <c:pt idx="4517">
                  <c:v>1.609E+17</c:v>
                </c:pt>
                <c:pt idx="4518">
                  <c:v>1.601E+17</c:v>
                </c:pt>
                <c:pt idx="4519">
                  <c:v>1.603E+17</c:v>
                </c:pt>
                <c:pt idx="4520">
                  <c:v>1.606E+17</c:v>
                </c:pt>
                <c:pt idx="4521">
                  <c:v>1.605E+17</c:v>
                </c:pt>
                <c:pt idx="4522">
                  <c:v>1.602E+17</c:v>
                </c:pt>
                <c:pt idx="4523">
                  <c:v>1.599E+17</c:v>
                </c:pt>
                <c:pt idx="4524">
                  <c:v>1.604E+17</c:v>
                </c:pt>
                <c:pt idx="4525">
                  <c:v>1.606E+17</c:v>
                </c:pt>
                <c:pt idx="4526">
                  <c:v>1.603E+17</c:v>
                </c:pt>
                <c:pt idx="4527">
                  <c:v>1.599E+17</c:v>
                </c:pt>
                <c:pt idx="4528">
                  <c:v>1.6E+17</c:v>
                </c:pt>
                <c:pt idx="4529">
                  <c:v>1.601E+17</c:v>
                </c:pt>
                <c:pt idx="4530">
                  <c:v>1.603E+17</c:v>
                </c:pt>
                <c:pt idx="4531">
                  <c:v>1.37E+17</c:v>
                </c:pt>
                <c:pt idx="4532">
                  <c:v>1.609E+17</c:v>
                </c:pt>
                <c:pt idx="4533">
                  <c:v>1.601E+17</c:v>
                </c:pt>
                <c:pt idx="4534">
                  <c:v>1.605E+17</c:v>
                </c:pt>
                <c:pt idx="4535">
                  <c:v>1.607E+17</c:v>
                </c:pt>
                <c:pt idx="4536">
                  <c:v>1.607E+17</c:v>
                </c:pt>
                <c:pt idx="4537">
                  <c:v>1.602E+17</c:v>
                </c:pt>
                <c:pt idx="4538">
                  <c:v>1.602E+17</c:v>
                </c:pt>
                <c:pt idx="4539">
                  <c:v>1.605E+17</c:v>
                </c:pt>
                <c:pt idx="4540">
                  <c:v>1.604E+17</c:v>
                </c:pt>
                <c:pt idx="4541">
                  <c:v>1.605E+17</c:v>
                </c:pt>
                <c:pt idx="4542">
                  <c:v>1.593E+17</c:v>
                </c:pt>
                <c:pt idx="4543">
                  <c:v>1.596E+17</c:v>
                </c:pt>
                <c:pt idx="4544">
                  <c:v>1.599E+17</c:v>
                </c:pt>
                <c:pt idx="4545">
                  <c:v>1.6E+17</c:v>
                </c:pt>
                <c:pt idx="4546">
                  <c:v>1.605E+17</c:v>
                </c:pt>
                <c:pt idx="4547">
                  <c:v>1.599E+17</c:v>
                </c:pt>
                <c:pt idx="4548">
                  <c:v>1.607E+17</c:v>
                </c:pt>
                <c:pt idx="4549">
                  <c:v>1.601E+17</c:v>
                </c:pt>
                <c:pt idx="4550">
                  <c:v>1.596E+17</c:v>
                </c:pt>
                <c:pt idx="4551">
                  <c:v>1.603E+17</c:v>
                </c:pt>
                <c:pt idx="4552">
                  <c:v>1.596E+17</c:v>
                </c:pt>
                <c:pt idx="4553">
                  <c:v>1.607E+17</c:v>
                </c:pt>
                <c:pt idx="4554">
                  <c:v>1.605E+17</c:v>
                </c:pt>
                <c:pt idx="4555">
                  <c:v>1.603E+17</c:v>
                </c:pt>
                <c:pt idx="4556">
                  <c:v>1.609E+17</c:v>
                </c:pt>
                <c:pt idx="4557">
                  <c:v>1.606E+17</c:v>
                </c:pt>
                <c:pt idx="4558">
                  <c:v>1.605E+17</c:v>
                </c:pt>
                <c:pt idx="4559">
                  <c:v>1.606E+17</c:v>
                </c:pt>
                <c:pt idx="4560">
                  <c:v>1.609E+17</c:v>
                </c:pt>
                <c:pt idx="4561">
                  <c:v>1.607E+17</c:v>
                </c:pt>
                <c:pt idx="4562">
                  <c:v>1.604E+17</c:v>
                </c:pt>
                <c:pt idx="4563">
                  <c:v>1.608E+17</c:v>
                </c:pt>
                <c:pt idx="4564">
                  <c:v>1.607E+17</c:v>
                </c:pt>
                <c:pt idx="4565">
                  <c:v>1.607E+17</c:v>
                </c:pt>
                <c:pt idx="4566">
                  <c:v>1.606E+17</c:v>
                </c:pt>
                <c:pt idx="4567">
                  <c:v>1.602E+17</c:v>
                </c:pt>
                <c:pt idx="4568">
                  <c:v>1.607E+17</c:v>
                </c:pt>
                <c:pt idx="4569">
                  <c:v>1.604E+17</c:v>
                </c:pt>
                <c:pt idx="4570">
                  <c:v>1.605E+17</c:v>
                </c:pt>
                <c:pt idx="4571">
                  <c:v>1.603E+17</c:v>
                </c:pt>
                <c:pt idx="4572">
                  <c:v>1.599E+17</c:v>
                </c:pt>
                <c:pt idx="4573">
                  <c:v>1.605E+17</c:v>
                </c:pt>
                <c:pt idx="4574">
                  <c:v>1.607E+17</c:v>
                </c:pt>
                <c:pt idx="4575">
                  <c:v>1.605E+17</c:v>
                </c:pt>
                <c:pt idx="4576">
                  <c:v>1.602E+17</c:v>
                </c:pt>
                <c:pt idx="4577">
                  <c:v>1.596E+17</c:v>
                </c:pt>
                <c:pt idx="4578">
                  <c:v>1.594E+17</c:v>
                </c:pt>
                <c:pt idx="4579">
                  <c:v>1.604E+17</c:v>
                </c:pt>
                <c:pt idx="4580">
                  <c:v>1.599E+17</c:v>
                </c:pt>
                <c:pt idx="4581">
                  <c:v>1.599E+17</c:v>
                </c:pt>
                <c:pt idx="4582">
                  <c:v>9.369E+16</c:v>
                </c:pt>
                <c:pt idx="4583">
                  <c:v>7.582E+16</c:v>
                </c:pt>
                <c:pt idx="4584">
                  <c:v>7.601E+16</c:v>
                </c:pt>
                <c:pt idx="4585">
                  <c:v>7.591E+16</c:v>
                </c:pt>
                <c:pt idx="4586">
                  <c:v>7.587E+16</c:v>
                </c:pt>
                <c:pt idx="4587">
                  <c:v>7.582E+16</c:v>
                </c:pt>
                <c:pt idx="4588">
                  <c:v>7.593E+16</c:v>
                </c:pt>
                <c:pt idx="4589">
                  <c:v>7.282E+16</c:v>
                </c:pt>
                <c:pt idx="4590">
                  <c:v>7.547E+16</c:v>
                </c:pt>
                <c:pt idx="4591">
                  <c:v>7.591E+16</c:v>
                </c:pt>
                <c:pt idx="4592">
                  <c:v>7.587E+16</c:v>
                </c:pt>
                <c:pt idx="4593">
                  <c:v>7.55E+16</c:v>
                </c:pt>
                <c:pt idx="4594">
                  <c:v>7.591E+16</c:v>
                </c:pt>
                <c:pt idx="4595">
                  <c:v>7.572E+16</c:v>
                </c:pt>
                <c:pt idx="4596">
                  <c:v>7.592E+16</c:v>
                </c:pt>
                <c:pt idx="4597">
                  <c:v>7.586E+16</c:v>
                </c:pt>
                <c:pt idx="4598">
                  <c:v>7.583E+16</c:v>
                </c:pt>
                <c:pt idx="4599">
                  <c:v>5.618E+16</c:v>
                </c:pt>
                <c:pt idx="4600">
                  <c:v>7.271E+16</c:v>
                </c:pt>
                <c:pt idx="4601">
                  <c:v>1.91E+16</c:v>
                </c:pt>
                <c:pt idx="4602">
                  <c:v>5.517E+16</c:v>
                </c:pt>
                <c:pt idx="4603">
                  <c:v>7.607E+16</c:v>
                </c:pt>
                <c:pt idx="4604">
                  <c:v>7.572E+16</c:v>
                </c:pt>
                <c:pt idx="4605">
                  <c:v>7.571E+16</c:v>
                </c:pt>
                <c:pt idx="4606">
                  <c:v>7.605E+16</c:v>
                </c:pt>
                <c:pt idx="4607">
                  <c:v>7.557E+16</c:v>
                </c:pt>
                <c:pt idx="4608">
                  <c:v>7.547E+16</c:v>
                </c:pt>
                <c:pt idx="4609">
                  <c:v>7.591E+16</c:v>
                </c:pt>
                <c:pt idx="4610">
                  <c:v>7.592E+16</c:v>
                </c:pt>
                <c:pt idx="4611">
                  <c:v>7.588E+16</c:v>
                </c:pt>
                <c:pt idx="4612">
                  <c:v>7.566E+16</c:v>
                </c:pt>
                <c:pt idx="4613">
                  <c:v>7.593E+16</c:v>
                </c:pt>
                <c:pt idx="4614">
                  <c:v>7.59E+16</c:v>
                </c:pt>
                <c:pt idx="4615">
                  <c:v>7.568E+16</c:v>
                </c:pt>
                <c:pt idx="4616">
                  <c:v>7.558E+16</c:v>
                </c:pt>
                <c:pt idx="4617">
                  <c:v>7.196E+16</c:v>
                </c:pt>
                <c:pt idx="4618">
                  <c:v>7.571E+16</c:v>
                </c:pt>
                <c:pt idx="4619">
                  <c:v>7.59E+16</c:v>
                </c:pt>
                <c:pt idx="4620">
                  <c:v>7.6E+16</c:v>
                </c:pt>
                <c:pt idx="4621">
                  <c:v>7.574E+16</c:v>
                </c:pt>
                <c:pt idx="4622">
                  <c:v>7.597E+16</c:v>
                </c:pt>
                <c:pt idx="4623">
                  <c:v>7.564E+16</c:v>
                </c:pt>
                <c:pt idx="4624">
                  <c:v>7.591E+16</c:v>
                </c:pt>
                <c:pt idx="4625">
                  <c:v>7.597E+16</c:v>
                </c:pt>
                <c:pt idx="4626">
                  <c:v>7.604E+16</c:v>
                </c:pt>
                <c:pt idx="4627">
                  <c:v>7.596E+16</c:v>
                </c:pt>
                <c:pt idx="4628">
                  <c:v>7.6E+16</c:v>
                </c:pt>
                <c:pt idx="4629">
                  <c:v>7.612E+16</c:v>
                </c:pt>
                <c:pt idx="4630">
                  <c:v>7.606E+16</c:v>
                </c:pt>
                <c:pt idx="4631">
                  <c:v>7.573E+16</c:v>
                </c:pt>
                <c:pt idx="4632">
                  <c:v>7.595E+16</c:v>
                </c:pt>
                <c:pt idx="4633">
                  <c:v>7.589E+16</c:v>
                </c:pt>
                <c:pt idx="4634">
                  <c:v>7.609E+16</c:v>
                </c:pt>
                <c:pt idx="4635">
                  <c:v>7.61E+16</c:v>
                </c:pt>
                <c:pt idx="4636">
                  <c:v>7.559E+16</c:v>
                </c:pt>
                <c:pt idx="4637">
                  <c:v>7.608E+16</c:v>
                </c:pt>
                <c:pt idx="4638">
                  <c:v>4.733E+16</c:v>
                </c:pt>
                <c:pt idx="4639">
                  <c:v>7.612E+16</c:v>
                </c:pt>
                <c:pt idx="4640">
                  <c:v>7.601E+16</c:v>
                </c:pt>
                <c:pt idx="4641">
                  <c:v>7.602E+16</c:v>
                </c:pt>
                <c:pt idx="4642">
                  <c:v>7.598E+16</c:v>
                </c:pt>
                <c:pt idx="4643">
                  <c:v>7.593E+16</c:v>
                </c:pt>
                <c:pt idx="4644">
                  <c:v>7.577E+16</c:v>
                </c:pt>
                <c:pt idx="4645">
                  <c:v>7.584E+16</c:v>
                </c:pt>
                <c:pt idx="4646">
                  <c:v>7.594E+16</c:v>
                </c:pt>
                <c:pt idx="4647">
                  <c:v>7.582E+16</c:v>
                </c:pt>
                <c:pt idx="4648">
                  <c:v>7.592E+16</c:v>
                </c:pt>
                <c:pt idx="4649">
                  <c:v>7.593E+16</c:v>
                </c:pt>
                <c:pt idx="4650">
                  <c:v>7.601E+16</c:v>
                </c:pt>
                <c:pt idx="4651">
                  <c:v>7.588E+16</c:v>
                </c:pt>
                <c:pt idx="4652">
                  <c:v>7.594E+16</c:v>
                </c:pt>
                <c:pt idx="4653">
                  <c:v>7.588E+16</c:v>
                </c:pt>
                <c:pt idx="4654">
                  <c:v>7.591E+16</c:v>
                </c:pt>
                <c:pt idx="4655">
                  <c:v>7.558E+16</c:v>
                </c:pt>
                <c:pt idx="4656">
                  <c:v>7.586E+16</c:v>
                </c:pt>
                <c:pt idx="4657">
                  <c:v>7.581E+16</c:v>
                </c:pt>
                <c:pt idx="4658">
                  <c:v>7.596E+16</c:v>
                </c:pt>
                <c:pt idx="4659">
                  <c:v>7.577E+16</c:v>
                </c:pt>
                <c:pt idx="4660">
                  <c:v>7.521E+16</c:v>
                </c:pt>
                <c:pt idx="4661">
                  <c:v>7.584E+16</c:v>
                </c:pt>
                <c:pt idx="4662">
                  <c:v>7.566E+16</c:v>
                </c:pt>
                <c:pt idx="4663">
                  <c:v>7.573E+16</c:v>
                </c:pt>
                <c:pt idx="4664">
                  <c:v>7.585E+16</c:v>
                </c:pt>
                <c:pt idx="4665">
                  <c:v>7.561E+16</c:v>
                </c:pt>
                <c:pt idx="4666">
                  <c:v>7.494E+16</c:v>
                </c:pt>
                <c:pt idx="4667">
                  <c:v>7.583E+16</c:v>
                </c:pt>
                <c:pt idx="4668">
                  <c:v>7.587E+16</c:v>
                </c:pt>
                <c:pt idx="4669">
                  <c:v>7.593E+16</c:v>
                </c:pt>
                <c:pt idx="4670">
                  <c:v>7.587E+16</c:v>
                </c:pt>
                <c:pt idx="4671">
                  <c:v>7.591E+16</c:v>
                </c:pt>
                <c:pt idx="4672">
                  <c:v>7.587E+16</c:v>
                </c:pt>
                <c:pt idx="4673">
                  <c:v>7.503E+16</c:v>
                </c:pt>
                <c:pt idx="4674">
                  <c:v>7.419E+16</c:v>
                </c:pt>
                <c:pt idx="4675">
                  <c:v>7.42E+16</c:v>
                </c:pt>
                <c:pt idx="4676">
                  <c:v>7.587E+16</c:v>
                </c:pt>
                <c:pt idx="4677">
                  <c:v>7.607E+16</c:v>
                </c:pt>
                <c:pt idx="4678">
                  <c:v>7.595E+16</c:v>
                </c:pt>
                <c:pt idx="4679">
                  <c:v>7.592E+16</c:v>
                </c:pt>
                <c:pt idx="4680">
                  <c:v>7.553E+16</c:v>
                </c:pt>
                <c:pt idx="4681">
                  <c:v>7.541E+16</c:v>
                </c:pt>
                <c:pt idx="4682">
                  <c:v>7.579E+16</c:v>
                </c:pt>
                <c:pt idx="4683">
                  <c:v>7.588E+16</c:v>
                </c:pt>
                <c:pt idx="4684">
                  <c:v>7.586E+16</c:v>
                </c:pt>
                <c:pt idx="4685">
                  <c:v>7.6E+16</c:v>
                </c:pt>
                <c:pt idx="4686">
                  <c:v>7.592E+16</c:v>
                </c:pt>
                <c:pt idx="4687">
                  <c:v>7.588E+16</c:v>
                </c:pt>
                <c:pt idx="4688">
                  <c:v>7.555E+16</c:v>
                </c:pt>
                <c:pt idx="4689">
                  <c:v>7.585E+16</c:v>
                </c:pt>
                <c:pt idx="4690">
                  <c:v>7.547E+16</c:v>
                </c:pt>
                <c:pt idx="4691">
                  <c:v>7.567E+16</c:v>
                </c:pt>
                <c:pt idx="4692">
                  <c:v>7.577E+16</c:v>
                </c:pt>
                <c:pt idx="4693">
                  <c:v>7.585E+16</c:v>
                </c:pt>
                <c:pt idx="4694">
                  <c:v>7.577E+16</c:v>
                </c:pt>
                <c:pt idx="4695">
                  <c:v>7.572E+16</c:v>
                </c:pt>
                <c:pt idx="4696">
                  <c:v>7.564E+16</c:v>
                </c:pt>
                <c:pt idx="4697">
                  <c:v>7.531E+16</c:v>
                </c:pt>
                <c:pt idx="4698">
                  <c:v>7.563E+16</c:v>
                </c:pt>
                <c:pt idx="4699">
                  <c:v>7.56E+16</c:v>
                </c:pt>
                <c:pt idx="4700">
                  <c:v>7.555E+16</c:v>
                </c:pt>
                <c:pt idx="4701">
                  <c:v>7.557E+16</c:v>
                </c:pt>
                <c:pt idx="4702">
                  <c:v>7.556E+16</c:v>
                </c:pt>
                <c:pt idx="4703">
                  <c:v>7.554E+16</c:v>
                </c:pt>
                <c:pt idx="4704">
                  <c:v>7.56E+16</c:v>
                </c:pt>
                <c:pt idx="4705">
                  <c:v>7.533E+16</c:v>
                </c:pt>
                <c:pt idx="4706">
                  <c:v>7.548E+16</c:v>
                </c:pt>
                <c:pt idx="4707">
                  <c:v>7.56E+16</c:v>
                </c:pt>
                <c:pt idx="4708">
                  <c:v>7.544E+16</c:v>
                </c:pt>
                <c:pt idx="4709">
                  <c:v>7.49E+16</c:v>
                </c:pt>
                <c:pt idx="4710">
                  <c:v>7.543E+16</c:v>
                </c:pt>
                <c:pt idx="4711">
                  <c:v>7.532E+16</c:v>
                </c:pt>
                <c:pt idx="4712">
                  <c:v>7.552E+16</c:v>
                </c:pt>
                <c:pt idx="4713">
                  <c:v>7.557E+16</c:v>
                </c:pt>
                <c:pt idx="4714">
                  <c:v>7.49E+16</c:v>
                </c:pt>
                <c:pt idx="4715">
                  <c:v>7.55E+16</c:v>
                </c:pt>
                <c:pt idx="4716">
                  <c:v>7.541E+16</c:v>
                </c:pt>
                <c:pt idx="4717">
                  <c:v>7.545E+16</c:v>
                </c:pt>
                <c:pt idx="4718">
                  <c:v>7.543E+16</c:v>
                </c:pt>
                <c:pt idx="4719">
                  <c:v>7.53E+16</c:v>
                </c:pt>
                <c:pt idx="4720">
                  <c:v>7.511E+16</c:v>
                </c:pt>
                <c:pt idx="4721">
                  <c:v>7.537E+16</c:v>
                </c:pt>
                <c:pt idx="4722">
                  <c:v>7.524E+16</c:v>
                </c:pt>
                <c:pt idx="4723">
                  <c:v>7.505E+16</c:v>
                </c:pt>
                <c:pt idx="4724">
                  <c:v>7.522E+16</c:v>
                </c:pt>
                <c:pt idx="4725">
                  <c:v>7.517E+16</c:v>
                </c:pt>
                <c:pt idx="4726">
                  <c:v>7.482E+16</c:v>
                </c:pt>
                <c:pt idx="4727">
                  <c:v>7.497E+16</c:v>
                </c:pt>
                <c:pt idx="4728">
                  <c:v>7.508E+16</c:v>
                </c:pt>
                <c:pt idx="4729">
                  <c:v>7.503E+16</c:v>
                </c:pt>
                <c:pt idx="4730">
                  <c:v>7.486E+16</c:v>
                </c:pt>
                <c:pt idx="4731">
                  <c:v>7.514E+16</c:v>
                </c:pt>
                <c:pt idx="4732">
                  <c:v>7.508E+16</c:v>
                </c:pt>
                <c:pt idx="4733">
                  <c:v>7.509E+16</c:v>
                </c:pt>
                <c:pt idx="4734">
                  <c:v>7.523E+16</c:v>
                </c:pt>
                <c:pt idx="4735">
                  <c:v>7.501E+16</c:v>
                </c:pt>
                <c:pt idx="4736">
                  <c:v>7.55E+16</c:v>
                </c:pt>
                <c:pt idx="4737">
                  <c:v>7.531E+16</c:v>
                </c:pt>
                <c:pt idx="4738">
                  <c:v>7.541E+16</c:v>
                </c:pt>
                <c:pt idx="4739">
                  <c:v>7.489E+16</c:v>
                </c:pt>
                <c:pt idx="4740">
                  <c:v>7.546E+16</c:v>
                </c:pt>
                <c:pt idx="4741">
                  <c:v>7.516E+16</c:v>
                </c:pt>
                <c:pt idx="4742">
                  <c:v>7.533E+16</c:v>
                </c:pt>
                <c:pt idx="4743">
                  <c:v>7.509E+16</c:v>
                </c:pt>
                <c:pt idx="4744">
                  <c:v>7.532E+16</c:v>
                </c:pt>
                <c:pt idx="4745">
                  <c:v>7.489E+16</c:v>
                </c:pt>
                <c:pt idx="4746">
                  <c:v>7.514E+16</c:v>
                </c:pt>
                <c:pt idx="4747">
                  <c:v>7.484E+16</c:v>
                </c:pt>
                <c:pt idx="4748">
                  <c:v>7.527E+16</c:v>
                </c:pt>
                <c:pt idx="4749">
                  <c:v>7.526E+16</c:v>
                </c:pt>
                <c:pt idx="4750">
                  <c:v>7.52E+16</c:v>
                </c:pt>
                <c:pt idx="4751">
                  <c:v>7.526E+16</c:v>
                </c:pt>
                <c:pt idx="4752">
                  <c:v>7.535E+16</c:v>
                </c:pt>
                <c:pt idx="4753">
                  <c:v>7.55E+16</c:v>
                </c:pt>
                <c:pt idx="4754">
                  <c:v>7.528E+16</c:v>
                </c:pt>
                <c:pt idx="4755">
                  <c:v>7.531E+16</c:v>
                </c:pt>
                <c:pt idx="4756">
                  <c:v>7.529E+16</c:v>
                </c:pt>
                <c:pt idx="4757">
                  <c:v>7.517E+16</c:v>
                </c:pt>
                <c:pt idx="4758">
                  <c:v>7.501E+16</c:v>
                </c:pt>
                <c:pt idx="4759">
                  <c:v>7.532E+16</c:v>
                </c:pt>
                <c:pt idx="4760">
                  <c:v>7.54E+16</c:v>
                </c:pt>
                <c:pt idx="4761">
                  <c:v>7.525E+16</c:v>
                </c:pt>
                <c:pt idx="4762">
                  <c:v>7.527E+16</c:v>
                </c:pt>
                <c:pt idx="4763">
                  <c:v>7.534E+16</c:v>
                </c:pt>
                <c:pt idx="4764">
                  <c:v>7.525E+16</c:v>
                </c:pt>
                <c:pt idx="4765">
                  <c:v>7.53E+16</c:v>
                </c:pt>
                <c:pt idx="4766">
                  <c:v>7.53E+16</c:v>
                </c:pt>
                <c:pt idx="4767">
                  <c:v>7.484E+16</c:v>
                </c:pt>
                <c:pt idx="4768">
                  <c:v>7.54E+16</c:v>
                </c:pt>
                <c:pt idx="4769">
                  <c:v>7.529E+16</c:v>
                </c:pt>
                <c:pt idx="4770">
                  <c:v>6.967E+16</c:v>
                </c:pt>
                <c:pt idx="4771">
                  <c:v>2.463E+16</c:v>
                </c:pt>
                <c:pt idx="4772">
                  <c:v>1.261E+16</c:v>
                </c:pt>
                <c:pt idx="4773">
                  <c:v>7.523E+16</c:v>
                </c:pt>
                <c:pt idx="4774">
                  <c:v>7.528E+16</c:v>
                </c:pt>
                <c:pt idx="4775">
                  <c:v>7.518E+16</c:v>
                </c:pt>
                <c:pt idx="4776">
                  <c:v>7.518E+16</c:v>
                </c:pt>
                <c:pt idx="4777">
                  <c:v>7.504E+16</c:v>
                </c:pt>
                <c:pt idx="4778">
                  <c:v>7.512E+16</c:v>
                </c:pt>
                <c:pt idx="4779">
                  <c:v>7.546E+16</c:v>
                </c:pt>
                <c:pt idx="4780">
                  <c:v>7.503E+16</c:v>
                </c:pt>
                <c:pt idx="4781">
                  <c:v>7.506E+16</c:v>
                </c:pt>
                <c:pt idx="4782">
                  <c:v>7.515E+16</c:v>
                </c:pt>
                <c:pt idx="4783">
                  <c:v>7.505E+16</c:v>
                </c:pt>
                <c:pt idx="4784">
                  <c:v>7.531E+16</c:v>
                </c:pt>
                <c:pt idx="4785">
                  <c:v>7.513E+16</c:v>
                </c:pt>
                <c:pt idx="4786">
                  <c:v>7.526E+16</c:v>
                </c:pt>
                <c:pt idx="4787">
                  <c:v>7.539E+16</c:v>
                </c:pt>
                <c:pt idx="4788">
                  <c:v>7.54E+16</c:v>
                </c:pt>
                <c:pt idx="4789">
                  <c:v>7.538E+16</c:v>
                </c:pt>
                <c:pt idx="4790">
                  <c:v>7.547E+16</c:v>
                </c:pt>
                <c:pt idx="4791">
                  <c:v>7.527E+16</c:v>
                </c:pt>
                <c:pt idx="4792">
                  <c:v>7.537E+16</c:v>
                </c:pt>
                <c:pt idx="4793">
                  <c:v>7.549E+16</c:v>
                </c:pt>
                <c:pt idx="4794">
                  <c:v>7.531E+16</c:v>
                </c:pt>
                <c:pt idx="4795">
                  <c:v>7.521E+16</c:v>
                </c:pt>
                <c:pt idx="4796">
                  <c:v>7.519E+16</c:v>
                </c:pt>
                <c:pt idx="4797">
                  <c:v>7.538E+16</c:v>
                </c:pt>
                <c:pt idx="4798">
                  <c:v>7.456E+16</c:v>
                </c:pt>
                <c:pt idx="4799">
                  <c:v>7.535E+16</c:v>
                </c:pt>
                <c:pt idx="4800">
                  <c:v>7.541E+16</c:v>
                </c:pt>
                <c:pt idx="4801">
                  <c:v>7.536E+16</c:v>
                </c:pt>
                <c:pt idx="4802">
                  <c:v>7.546E+16</c:v>
                </c:pt>
                <c:pt idx="4803">
                  <c:v>7.486E+16</c:v>
                </c:pt>
                <c:pt idx="4804">
                  <c:v>7.533E+16</c:v>
                </c:pt>
                <c:pt idx="4805">
                  <c:v>2.504E+16</c:v>
                </c:pt>
                <c:pt idx="4806">
                  <c:v>7.497E+16</c:v>
                </c:pt>
                <c:pt idx="4807">
                  <c:v>7.537E+16</c:v>
                </c:pt>
                <c:pt idx="4808">
                  <c:v>7.534E+16</c:v>
                </c:pt>
                <c:pt idx="4809">
                  <c:v>7.514E+16</c:v>
                </c:pt>
                <c:pt idx="4810">
                  <c:v>7.546E+16</c:v>
                </c:pt>
                <c:pt idx="4811">
                  <c:v>7.544E+16</c:v>
                </c:pt>
                <c:pt idx="4812">
                  <c:v>7.54E+16</c:v>
                </c:pt>
                <c:pt idx="4813">
                  <c:v>7.53E+16</c:v>
                </c:pt>
                <c:pt idx="4814">
                  <c:v>7.507E+16</c:v>
                </c:pt>
                <c:pt idx="4815">
                  <c:v>7.533E+16</c:v>
                </c:pt>
                <c:pt idx="4816">
                  <c:v>7.11E+16</c:v>
                </c:pt>
                <c:pt idx="4817">
                  <c:v>7.505E+16</c:v>
                </c:pt>
                <c:pt idx="4818">
                  <c:v>7.538E+16</c:v>
                </c:pt>
                <c:pt idx="4819">
                  <c:v>7.539E+16</c:v>
                </c:pt>
                <c:pt idx="4820">
                  <c:v>7.532E+16</c:v>
                </c:pt>
                <c:pt idx="4821">
                  <c:v>7.536E+16</c:v>
                </c:pt>
                <c:pt idx="4822">
                  <c:v>7.041E+16</c:v>
                </c:pt>
                <c:pt idx="4823">
                  <c:v>3.695E+16</c:v>
                </c:pt>
                <c:pt idx="4824">
                  <c:v>7.539E+16</c:v>
                </c:pt>
                <c:pt idx="4825">
                  <c:v>7.539E+16</c:v>
                </c:pt>
                <c:pt idx="4826">
                  <c:v>7.46E+16</c:v>
                </c:pt>
                <c:pt idx="4827">
                  <c:v>6.666E+16</c:v>
                </c:pt>
                <c:pt idx="4828">
                  <c:v>7.21E+16</c:v>
                </c:pt>
                <c:pt idx="4829">
                  <c:v>7.478E+16</c:v>
                </c:pt>
                <c:pt idx="4830">
                  <c:v>6.983E+16</c:v>
                </c:pt>
                <c:pt idx="4831">
                  <c:v>7.132E+16</c:v>
                </c:pt>
                <c:pt idx="4832">
                  <c:v>7.207E+16</c:v>
                </c:pt>
                <c:pt idx="4833">
                  <c:v>7.451E+16</c:v>
                </c:pt>
                <c:pt idx="4834">
                  <c:v>6.173E+16</c:v>
                </c:pt>
                <c:pt idx="4835">
                  <c:v>6.166E+16</c:v>
                </c:pt>
                <c:pt idx="4836">
                  <c:v>7.376E+16</c:v>
                </c:pt>
                <c:pt idx="4837">
                  <c:v>7.365E+16</c:v>
                </c:pt>
                <c:pt idx="4838">
                  <c:v>3.722E+16</c:v>
                </c:pt>
                <c:pt idx="4839">
                  <c:v>7.374E+16</c:v>
                </c:pt>
                <c:pt idx="4840">
                  <c:v>6.88E+16</c:v>
                </c:pt>
                <c:pt idx="4841">
                  <c:v>7.369E+16</c:v>
                </c:pt>
                <c:pt idx="4842">
                  <c:v>7.173E+16</c:v>
                </c:pt>
                <c:pt idx="4843">
                  <c:v>5.267E+16</c:v>
                </c:pt>
                <c:pt idx="4844">
                  <c:v>3.512E+16</c:v>
                </c:pt>
                <c:pt idx="4845">
                  <c:v>7.477E+16</c:v>
                </c:pt>
                <c:pt idx="4846">
                  <c:v>6.721E+16</c:v>
                </c:pt>
                <c:pt idx="4847">
                  <c:v>6.421E+16</c:v>
                </c:pt>
                <c:pt idx="4848">
                  <c:v>7.503E+16</c:v>
                </c:pt>
                <c:pt idx="4849">
                  <c:v>2.446E+16</c:v>
                </c:pt>
                <c:pt idx="4850">
                  <c:v>7.505E+16</c:v>
                </c:pt>
                <c:pt idx="4851">
                  <c:v>7.482E+16</c:v>
                </c:pt>
                <c:pt idx="4852">
                  <c:v>7.529E+16</c:v>
                </c:pt>
                <c:pt idx="4853">
                  <c:v>6.963E+16</c:v>
                </c:pt>
                <c:pt idx="4854">
                  <c:v>6.761E+16</c:v>
                </c:pt>
                <c:pt idx="4855">
                  <c:v>7.515E+16</c:v>
                </c:pt>
                <c:pt idx="4856">
                  <c:v>7.05E+16</c:v>
                </c:pt>
                <c:pt idx="4857">
                  <c:v>7.331E+16</c:v>
                </c:pt>
                <c:pt idx="4858">
                  <c:v>6.766E+16</c:v>
                </c:pt>
                <c:pt idx="4859">
                  <c:v>7.516E+16</c:v>
                </c:pt>
                <c:pt idx="4860">
                  <c:v>7.038E+16</c:v>
                </c:pt>
                <c:pt idx="4861">
                  <c:v>7.699E+16</c:v>
                </c:pt>
                <c:pt idx="4862">
                  <c:v>7.695E+16</c:v>
                </c:pt>
                <c:pt idx="4863">
                  <c:v>5.113E+16</c:v>
                </c:pt>
                <c:pt idx="4864">
                  <c:v>7.702E+16</c:v>
                </c:pt>
                <c:pt idx="4865">
                  <c:v>6.282E+16</c:v>
                </c:pt>
                <c:pt idx="4866">
                  <c:v>7.534E+16</c:v>
                </c:pt>
                <c:pt idx="4867">
                  <c:v>6.865E+16</c:v>
                </c:pt>
                <c:pt idx="4868">
                  <c:v>6.863E+16</c:v>
                </c:pt>
                <c:pt idx="4869">
                  <c:v>7.532E+16</c:v>
                </c:pt>
                <c:pt idx="4870">
                  <c:v>7.494E+16</c:v>
                </c:pt>
                <c:pt idx="4871">
                  <c:v>7.513E+16</c:v>
                </c:pt>
                <c:pt idx="4872">
                  <c:v>7.525E+16</c:v>
                </c:pt>
                <c:pt idx="4873">
                  <c:v>7.529E+16</c:v>
                </c:pt>
                <c:pt idx="4874">
                  <c:v>7.532E+16</c:v>
                </c:pt>
                <c:pt idx="4875">
                  <c:v>7.496E+16</c:v>
                </c:pt>
                <c:pt idx="4876">
                  <c:v>5.607E+16</c:v>
                </c:pt>
                <c:pt idx="4877">
                  <c:v>7.546E+16</c:v>
                </c:pt>
                <c:pt idx="4878">
                  <c:v>7.539E+16</c:v>
                </c:pt>
                <c:pt idx="4879">
                  <c:v>7.541E+16</c:v>
                </c:pt>
                <c:pt idx="4880">
                  <c:v>7.514E+16</c:v>
                </c:pt>
                <c:pt idx="4881">
                  <c:v>7.535E+16</c:v>
                </c:pt>
                <c:pt idx="4882">
                  <c:v>7.516E+16</c:v>
                </c:pt>
                <c:pt idx="4883">
                  <c:v>7.504E+16</c:v>
                </c:pt>
                <c:pt idx="4884">
                  <c:v>7.53E+16</c:v>
                </c:pt>
                <c:pt idx="4885">
                  <c:v>7.542E+16</c:v>
                </c:pt>
                <c:pt idx="4886">
                  <c:v>7.536E+16</c:v>
                </c:pt>
                <c:pt idx="4887">
                  <c:v>7.534E+16</c:v>
                </c:pt>
                <c:pt idx="4888">
                  <c:v>7.543E+16</c:v>
                </c:pt>
                <c:pt idx="4889">
                  <c:v>7.55E+16</c:v>
                </c:pt>
                <c:pt idx="4890">
                  <c:v>7.541E+16</c:v>
                </c:pt>
                <c:pt idx="4891">
                  <c:v>7.529E+16</c:v>
                </c:pt>
                <c:pt idx="4892">
                  <c:v>7.54E+16</c:v>
                </c:pt>
                <c:pt idx="4893">
                  <c:v>7.123E+16</c:v>
                </c:pt>
                <c:pt idx="4894">
                  <c:v>7.542E+16</c:v>
                </c:pt>
                <c:pt idx="4895">
                  <c:v>7.533E+16</c:v>
                </c:pt>
                <c:pt idx="4896">
                  <c:v>7.532E+16</c:v>
                </c:pt>
                <c:pt idx="4897">
                  <c:v>7.542E+16</c:v>
                </c:pt>
                <c:pt idx="4898">
                  <c:v>7.546E+16</c:v>
                </c:pt>
                <c:pt idx="4899">
                  <c:v>7.55E+16</c:v>
                </c:pt>
                <c:pt idx="4900">
                  <c:v>7.548E+16</c:v>
                </c:pt>
                <c:pt idx="4901">
                  <c:v>4.626E+16</c:v>
                </c:pt>
                <c:pt idx="4902">
                  <c:v>7.518E+16</c:v>
                </c:pt>
                <c:pt idx="4903">
                  <c:v>7.517E+16</c:v>
                </c:pt>
                <c:pt idx="4904">
                  <c:v>7.537E+16</c:v>
                </c:pt>
                <c:pt idx="4905">
                  <c:v>7.537E+16</c:v>
                </c:pt>
                <c:pt idx="4906">
                  <c:v>7.533E+16</c:v>
                </c:pt>
                <c:pt idx="4907">
                  <c:v>7.548E+16</c:v>
                </c:pt>
                <c:pt idx="4908">
                  <c:v>7.505E+16</c:v>
                </c:pt>
                <c:pt idx="4909">
                  <c:v>7.535E+16</c:v>
                </c:pt>
                <c:pt idx="4910">
                  <c:v>7.523E+16</c:v>
                </c:pt>
                <c:pt idx="4911">
                  <c:v>7.536E+16</c:v>
                </c:pt>
                <c:pt idx="4912">
                  <c:v>7.278E+16</c:v>
                </c:pt>
                <c:pt idx="4913">
                  <c:v>2.456E+16</c:v>
                </c:pt>
                <c:pt idx="4914">
                  <c:v>7.535E+16</c:v>
                </c:pt>
                <c:pt idx="4915">
                  <c:v>7.553E+16</c:v>
                </c:pt>
                <c:pt idx="4916">
                  <c:v>4.695E+16</c:v>
                </c:pt>
                <c:pt idx="4917">
                  <c:v>4.948E+16</c:v>
                </c:pt>
                <c:pt idx="4918">
                  <c:v>7.542E+16</c:v>
                </c:pt>
                <c:pt idx="4919">
                  <c:v>7.551E+16</c:v>
                </c:pt>
                <c:pt idx="4920">
                  <c:v>7.488E+16</c:v>
                </c:pt>
                <c:pt idx="4921">
                  <c:v>7.549E+16</c:v>
                </c:pt>
                <c:pt idx="4922">
                  <c:v>7.574E+16</c:v>
                </c:pt>
                <c:pt idx="4923">
                  <c:v>7.571E+16</c:v>
                </c:pt>
                <c:pt idx="4924">
                  <c:v>7.554E+16</c:v>
                </c:pt>
                <c:pt idx="4925">
                  <c:v>7.55E+16</c:v>
                </c:pt>
                <c:pt idx="4926">
                  <c:v>7.552E+16</c:v>
                </c:pt>
                <c:pt idx="4927">
                  <c:v>7.557E+16</c:v>
                </c:pt>
                <c:pt idx="4928">
                  <c:v>7.539E+16</c:v>
                </c:pt>
                <c:pt idx="4929">
                  <c:v>7.549E+16</c:v>
                </c:pt>
                <c:pt idx="4930">
                  <c:v>7.541E+16</c:v>
                </c:pt>
                <c:pt idx="4931">
                  <c:v>7.553E+16</c:v>
                </c:pt>
                <c:pt idx="4932">
                  <c:v>7.554E+16</c:v>
                </c:pt>
                <c:pt idx="4933">
                  <c:v>6.425E+16</c:v>
                </c:pt>
                <c:pt idx="4934">
                  <c:v>7.549E+16</c:v>
                </c:pt>
                <c:pt idx="4935">
                  <c:v>7.488E+16</c:v>
                </c:pt>
                <c:pt idx="4936">
                  <c:v>7.554E+16</c:v>
                </c:pt>
                <c:pt idx="4937">
                  <c:v>7.486E+16</c:v>
                </c:pt>
                <c:pt idx="4938">
                  <c:v>7.553E+16</c:v>
                </c:pt>
                <c:pt idx="4939">
                  <c:v>7.548E+16</c:v>
                </c:pt>
                <c:pt idx="4940">
                  <c:v>7.538E+16</c:v>
                </c:pt>
                <c:pt idx="4941">
                  <c:v>5.925E+16</c:v>
                </c:pt>
                <c:pt idx="4942">
                  <c:v>5.267E+16</c:v>
                </c:pt>
                <c:pt idx="4943">
                  <c:v>139500000000000</c:v>
                </c:pt>
                <c:pt idx="4944">
                  <c:v>3.522E+16</c:v>
                </c:pt>
                <c:pt idx="4945">
                  <c:v>7.331E+16</c:v>
                </c:pt>
                <c:pt idx="4946">
                  <c:v>6.338E+16</c:v>
                </c:pt>
                <c:pt idx="4947">
                  <c:v>7.565E+16</c:v>
                </c:pt>
                <c:pt idx="4948">
                  <c:v>7.554E+16</c:v>
                </c:pt>
                <c:pt idx="4949">
                  <c:v>5.78E+16</c:v>
                </c:pt>
                <c:pt idx="4950">
                  <c:v>6.727E+16</c:v>
                </c:pt>
                <c:pt idx="4951">
                  <c:v>6102000000000000</c:v>
                </c:pt>
                <c:pt idx="4952">
                  <c:v>7.565E+16</c:v>
                </c:pt>
                <c:pt idx="4953">
                  <c:v>7.55E+16</c:v>
                </c:pt>
                <c:pt idx="4954">
                  <c:v>5.216E+16</c:v>
                </c:pt>
                <c:pt idx="4955">
                  <c:v>7.711E+16</c:v>
                </c:pt>
                <c:pt idx="4956">
                  <c:v>7.694E+16</c:v>
                </c:pt>
                <c:pt idx="4957">
                  <c:v>7.74E+16</c:v>
                </c:pt>
                <c:pt idx="4958">
                  <c:v>7.741E+16</c:v>
                </c:pt>
                <c:pt idx="4959">
                  <c:v>7.737E+16</c:v>
                </c:pt>
                <c:pt idx="4960">
                  <c:v>7.73E+16</c:v>
                </c:pt>
                <c:pt idx="4961">
                  <c:v>7.733E+16</c:v>
                </c:pt>
                <c:pt idx="4962">
                  <c:v>7.734E+16</c:v>
                </c:pt>
                <c:pt idx="4963">
                  <c:v>7.729E+16</c:v>
                </c:pt>
                <c:pt idx="4964">
                  <c:v>7.718E+16</c:v>
                </c:pt>
                <c:pt idx="4965">
                  <c:v>7.716E+16</c:v>
                </c:pt>
                <c:pt idx="4966">
                  <c:v>7.309E+16</c:v>
                </c:pt>
                <c:pt idx="4967">
                  <c:v>7.504E+16</c:v>
                </c:pt>
                <c:pt idx="4968">
                  <c:v>7.508E+16</c:v>
                </c:pt>
                <c:pt idx="4969">
                  <c:v>7.518E+16</c:v>
                </c:pt>
                <c:pt idx="4970">
                  <c:v>7.53E+16</c:v>
                </c:pt>
                <c:pt idx="4971">
                  <c:v>7.515E+16</c:v>
                </c:pt>
                <c:pt idx="4972">
                  <c:v>7.55E+16</c:v>
                </c:pt>
                <c:pt idx="4973">
                  <c:v>7.549E+16</c:v>
                </c:pt>
                <c:pt idx="4974">
                  <c:v>7.545E+16</c:v>
                </c:pt>
                <c:pt idx="4975">
                  <c:v>3.003E+16</c:v>
                </c:pt>
                <c:pt idx="4976">
                  <c:v>1.93E+16</c:v>
                </c:pt>
                <c:pt idx="4977">
                  <c:v>7559000000000000</c:v>
                </c:pt>
                <c:pt idx="4978">
                  <c:v>7.538E+16</c:v>
                </c:pt>
                <c:pt idx="4979">
                  <c:v>7.556E+16</c:v>
                </c:pt>
                <c:pt idx="4980">
                  <c:v>6.865E+16</c:v>
                </c:pt>
                <c:pt idx="4981">
                  <c:v>5.624E+16</c:v>
                </c:pt>
                <c:pt idx="4982">
                  <c:v>7.557E+16</c:v>
                </c:pt>
                <c:pt idx="4983">
                  <c:v>7.545E+16</c:v>
                </c:pt>
                <c:pt idx="4984">
                  <c:v>7.553E+16</c:v>
                </c:pt>
                <c:pt idx="4985">
                  <c:v>5.369E+16</c:v>
                </c:pt>
                <c:pt idx="4986">
                  <c:v>7.518E+16</c:v>
                </c:pt>
                <c:pt idx="4987">
                  <c:v>7.532E+16</c:v>
                </c:pt>
                <c:pt idx="4988">
                  <c:v>7.558E+16</c:v>
                </c:pt>
                <c:pt idx="4989">
                  <c:v>7.552E+16</c:v>
                </c:pt>
                <c:pt idx="4990">
                  <c:v>7.533E+16</c:v>
                </c:pt>
                <c:pt idx="4991">
                  <c:v>7.537E+16</c:v>
                </c:pt>
                <c:pt idx="4992">
                  <c:v>7.557E+16</c:v>
                </c:pt>
                <c:pt idx="4993">
                  <c:v>7.544E+16</c:v>
                </c:pt>
                <c:pt idx="4994">
                  <c:v>7.516E+16</c:v>
                </c:pt>
                <c:pt idx="4995">
                  <c:v>7.536E+16</c:v>
                </c:pt>
                <c:pt idx="4996">
                  <c:v>6.201E+16</c:v>
                </c:pt>
                <c:pt idx="4997">
                  <c:v>7.54E+16</c:v>
                </c:pt>
                <c:pt idx="4998">
                  <c:v>7.537E+16</c:v>
                </c:pt>
                <c:pt idx="4999">
                  <c:v>7.535E+16</c:v>
                </c:pt>
                <c:pt idx="5000">
                  <c:v>7.509E+16</c:v>
                </c:pt>
                <c:pt idx="5001">
                  <c:v>7.545E+16</c:v>
                </c:pt>
                <c:pt idx="5002">
                  <c:v>7.557E+16</c:v>
                </c:pt>
                <c:pt idx="5003">
                  <c:v>7.535E+16</c:v>
                </c:pt>
                <c:pt idx="5004">
                  <c:v>7.51E+16</c:v>
                </c:pt>
                <c:pt idx="5005">
                  <c:v>7.456E+16</c:v>
                </c:pt>
                <c:pt idx="5006">
                  <c:v>7.555E+16</c:v>
                </c:pt>
                <c:pt idx="5007">
                  <c:v>7.544E+16</c:v>
                </c:pt>
              </c:numCache>
            </c:numRef>
          </c:xVal>
          <c:yVal>
            <c:numRef>
              <c:f>Sheet1!$K$1:$K$5008</c:f>
              <c:numCache>
                <c:formatCode>General</c:formatCode>
                <c:ptCount val="5008"/>
                <c:pt idx="0">
                  <c:v>569.94104000000004</c:v>
                </c:pt>
                <c:pt idx="1">
                  <c:v>575.98119999999994</c:v>
                </c:pt>
                <c:pt idx="2">
                  <c:v>563.31444999999997</c:v>
                </c:pt>
                <c:pt idx="3">
                  <c:v>567.97924999999998</c:v>
                </c:pt>
                <c:pt idx="4">
                  <c:v>564.06848000000002</c:v>
                </c:pt>
                <c:pt idx="5">
                  <c:v>578.26189999999997</c:v>
                </c:pt>
                <c:pt idx="6">
                  <c:v>562.68195000000003</c:v>
                </c:pt>
                <c:pt idx="7">
                  <c:v>566.31482000000005</c:v>
                </c:pt>
                <c:pt idx="8">
                  <c:v>564.46393</c:v>
                </c:pt>
                <c:pt idx="9">
                  <c:v>520.02648999999997</c:v>
                </c:pt>
                <c:pt idx="10">
                  <c:v>553.24445000000003</c:v>
                </c:pt>
                <c:pt idx="11">
                  <c:v>567.86432000000002</c:v>
                </c:pt>
                <c:pt idx="12">
                  <c:v>569.88391000000001</c:v>
                </c:pt>
                <c:pt idx="13">
                  <c:v>575.21929999999998</c:v>
                </c:pt>
                <c:pt idx="14">
                  <c:v>573.48906999999997</c:v>
                </c:pt>
                <c:pt idx="15">
                  <c:v>559.50665000000004</c:v>
                </c:pt>
                <c:pt idx="16">
                  <c:v>570.31151999999997</c:v>
                </c:pt>
                <c:pt idx="17">
                  <c:v>568.43682999999999</c:v>
                </c:pt>
                <c:pt idx="18">
                  <c:v>570.22069999999997</c:v>
                </c:pt>
                <c:pt idx="19">
                  <c:v>568.73839999999996</c:v>
                </c:pt>
                <c:pt idx="20">
                  <c:v>574.47393999999997</c:v>
                </c:pt>
                <c:pt idx="21">
                  <c:v>560.95074</c:v>
                </c:pt>
                <c:pt idx="22">
                  <c:v>572.10760000000005</c:v>
                </c:pt>
                <c:pt idx="23">
                  <c:v>576.36395000000005</c:v>
                </c:pt>
                <c:pt idx="24">
                  <c:v>572.15746999999999</c:v>
                </c:pt>
                <c:pt idx="25">
                  <c:v>570.74486999999999</c:v>
                </c:pt>
                <c:pt idx="26">
                  <c:v>567.56586000000004</c:v>
                </c:pt>
                <c:pt idx="27">
                  <c:v>569.69542999999999</c:v>
                </c:pt>
                <c:pt idx="28">
                  <c:v>567.11803999999995</c:v>
                </c:pt>
                <c:pt idx="29">
                  <c:v>568.08081000000004</c:v>
                </c:pt>
                <c:pt idx="30">
                  <c:v>569.30742999999995</c:v>
                </c:pt>
                <c:pt idx="31">
                  <c:v>572.80835000000002</c:v>
                </c:pt>
                <c:pt idx="32">
                  <c:v>568.48041000000001</c:v>
                </c:pt>
                <c:pt idx="33">
                  <c:v>566.79358000000002</c:v>
                </c:pt>
                <c:pt idx="34">
                  <c:v>574.58887000000004</c:v>
                </c:pt>
                <c:pt idx="35">
                  <c:v>571.47307999999998</c:v>
                </c:pt>
                <c:pt idx="36">
                  <c:v>576.25469999999996</c:v>
                </c:pt>
                <c:pt idx="37">
                  <c:v>575.12756000000002</c:v>
                </c:pt>
                <c:pt idx="38">
                  <c:v>566.20288000000005</c:v>
                </c:pt>
                <c:pt idx="39">
                  <c:v>565.32921999999996</c:v>
                </c:pt>
                <c:pt idx="40">
                  <c:v>577.37230999999997</c:v>
                </c:pt>
                <c:pt idx="41">
                  <c:v>572.21618999999998</c:v>
                </c:pt>
                <c:pt idx="42">
                  <c:v>568.47240999999997</c:v>
                </c:pt>
                <c:pt idx="43">
                  <c:v>573.84247000000005</c:v>
                </c:pt>
                <c:pt idx="44">
                  <c:v>567.86676</c:v>
                </c:pt>
                <c:pt idx="45">
                  <c:v>567.99938999999995</c:v>
                </c:pt>
                <c:pt idx="46">
                  <c:v>559.45952999999997</c:v>
                </c:pt>
                <c:pt idx="47">
                  <c:v>582.12761999999998</c:v>
                </c:pt>
                <c:pt idx="48">
                  <c:v>568.59375</c:v>
                </c:pt>
                <c:pt idx="49">
                  <c:v>419.98633000000001</c:v>
                </c:pt>
                <c:pt idx="50">
                  <c:v>564.80695000000003</c:v>
                </c:pt>
                <c:pt idx="51">
                  <c:v>568.76251000000002</c:v>
                </c:pt>
                <c:pt idx="52">
                  <c:v>571.47125000000005</c:v>
                </c:pt>
                <c:pt idx="53">
                  <c:v>563.50238000000002</c:v>
                </c:pt>
                <c:pt idx="54">
                  <c:v>515.27562999999998</c:v>
                </c:pt>
                <c:pt idx="55">
                  <c:v>481.80941999999999</c:v>
                </c:pt>
                <c:pt idx="56">
                  <c:v>473.67352</c:v>
                </c:pt>
                <c:pt idx="57">
                  <c:v>565.86059999999998</c:v>
                </c:pt>
                <c:pt idx="58">
                  <c:v>567.94359999999995</c:v>
                </c:pt>
                <c:pt idx="59">
                  <c:v>569.37945999999999</c:v>
                </c:pt>
                <c:pt idx="60">
                  <c:v>566.49505999999997</c:v>
                </c:pt>
                <c:pt idx="61">
                  <c:v>563.23364000000004</c:v>
                </c:pt>
                <c:pt idx="62">
                  <c:v>561.70325000000003</c:v>
                </c:pt>
                <c:pt idx="63">
                  <c:v>567.90875000000005</c:v>
                </c:pt>
                <c:pt idx="64">
                  <c:v>572.57012999999995</c:v>
                </c:pt>
                <c:pt idx="65">
                  <c:v>559.85875999999996</c:v>
                </c:pt>
                <c:pt idx="66">
                  <c:v>558.80682000000002</c:v>
                </c:pt>
                <c:pt idx="67">
                  <c:v>573.61414000000002</c:v>
                </c:pt>
                <c:pt idx="68">
                  <c:v>561.95325000000003</c:v>
                </c:pt>
                <c:pt idx="69">
                  <c:v>563.03210000000001</c:v>
                </c:pt>
                <c:pt idx="70">
                  <c:v>573.62932999999998</c:v>
                </c:pt>
                <c:pt idx="71">
                  <c:v>370.11568999999997</c:v>
                </c:pt>
                <c:pt idx="72">
                  <c:v>534.55255</c:v>
                </c:pt>
                <c:pt idx="73">
                  <c:v>539.60913000000005</c:v>
                </c:pt>
                <c:pt idx="74">
                  <c:v>549.53308000000004</c:v>
                </c:pt>
                <c:pt idx="75">
                  <c:v>536.02112</c:v>
                </c:pt>
                <c:pt idx="76">
                  <c:v>542.94788000000005</c:v>
                </c:pt>
                <c:pt idx="77">
                  <c:v>536.07397000000003</c:v>
                </c:pt>
                <c:pt idx="78">
                  <c:v>533.23095999999998</c:v>
                </c:pt>
                <c:pt idx="79">
                  <c:v>538.97913000000005</c:v>
                </c:pt>
                <c:pt idx="80">
                  <c:v>531.66472999999996</c:v>
                </c:pt>
                <c:pt idx="81">
                  <c:v>536.96325999999999</c:v>
                </c:pt>
                <c:pt idx="82">
                  <c:v>544.77422999999999</c:v>
                </c:pt>
                <c:pt idx="83">
                  <c:v>537.46918000000005</c:v>
                </c:pt>
                <c:pt idx="84">
                  <c:v>535.56133999999997</c:v>
                </c:pt>
                <c:pt idx="85">
                  <c:v>550.57921999999996</c:v>
                </c:pt>
                <c:pt idx="86">
                  <c:v>545.47893999999997</c:v>
                </c:pt>
                <c:pt idx="87">
                  <c:v>542.66088999999999</c:v>
                </c:pt>
                <c:pt idx="88">
                  <c:v>537.30242999999996</c:v>
                </c:pt>
                <c:pt idx="89">
                  <c:v>538.10613999999998</c:v>
                </c:pt>
                <c:pt idx="90">
                  <c:v>547.25989000000004</c:v>
                </c:pt>
                <c:pt idx="91">
                  <c:v>533.93677000000002</c:v>
                </c:pt>
                <c:pt idx="92">
                  <c:v>533.28399999999999</c:v>
                </c:pt>
                <c:pt idx="93">
                  <c:v>537.97289999999998</c:v>
                </c:pt>
                <c:pt idx="94">
                  <c:v>530.86707000000001</c:v>
                </c:pt>
                <c:pt idx="95">
                  <c:v>530.42931999999996</c:v>
                </c:pt>
                <c:pt idx="96">
                  <c:v>543.30640000000005</c:v>
                </c:pt>
                <c:pt idx="97">
                  <c:v>537.38849000000005</c:v>
                </c:pt>
                <c:pt idx="98">
                  <c:v>535.80164000000002</c:v>
                </c:pt>
                <c:pt idx="99">
                  <c:v>533.95885999999996</c:v>
                </c:pt>
                <c:pt idx="100">
                  <c:v>543.05884000000003</c:v>
                </c:pt>
                <c:pt idx="101">
                  <c:v>538.70641999999998</c:v>
                </c:pt>
                <c:pt idx="102">
                  <c:v>535.27173000000005</c:v>
                </c:pt>
                <c:pt idx="103">
                  <c:v>548.92163000000005</c:v>
                </c:pt>
                <c:pt idx="104">
                  <c:v>536.09191999999996</c:v>
                </c:pt>
                <c:pt idx="105">
                  <c:v>533.59838999999999</c:v>
                </c:pt>
                <c:pt idx="106">
                  <c:v>536.50256000000002</c:v>
                </c:pt>
                <c:pt idx="107">
                  <c:v>527.85522000000003</c:v>
                </c:pt>
                <c:pt idx="108">
                  <c:v>511.45343000000003</c:v>
                </c:pt>
                <c:pt idx="109">
                  <c:v>533.42760999999996</c:v>
                </c:pt>
                <c:pt idx="110">
                  <c:v>537.16565000000003</c:v>
                </c:pt>
                <c:pt idx="111">
                  <c:v>532.58867999999995</c:v>
                </c:pt>
                <c:pt idx="112">
                  <c:v>519.68439000000001</c:v>
                </c:pt>
                <c:pt idx="113">
                  <c:v>501.92061999999999</c:v>
                </c:pt>
                <c:pt idx="114">
                  <c:v>507.23955999999998</c:v>
                </c:pt>
                <c:pt idx="115">
                  <c:v>518.09966999999995</c:v>
                </c:pt>
                <c:pt idx="116">
                  <c:v>518.08867999999995</c:v>
                </c:pt>
                <c:pt idx="117">
                  <c:v>507.92153999999999</c:v>
                </c:pt>
                <c:pt idx="118">
                  <c:v>514.04340000000002</c:v>
                </c:pt>
                <c:pt idx="119">
                  <c:v>514.05438000000004</c:v>
                </c:pt>
                <c:pt idx="120">
                  <c:v>517.40448000000004</c:v>
                </c:pt>
                <c:pt idx="121">
                  <c:v>512.84813999999994</c:v>
                </c:pt>
                <c:pt idx="122">
                  <c:v>504.25274999999999</c:v>
                </c:pt>
                <c:pt idx="123">
                  <c:v>505.73867999999999</c:v>
                </c:pt>
                <c:pt idx="124">
                  <c:v>507.05002000000002</c:v>
                </c:pt>
                <c:pt idx="125">
                  <c:v>504.68108999999998</c:v>
                </c:pt>
                <c:pt idx="126">
                  <c:v>504.38019000000003</c:v>
                </c:pt>
                <c:pt idx="127">
                  <c:v>509.39569</c:v>
                </c:pt>
                <c:pt idx="128">
                  <c:v>514.00469999999996</c:v>
                </c:pt>
                <c:pt idx="129">
                  <c:v>508.42428999999998</c:v>
                </c:pt>
                <c:pt idx="130">
                  <c:v>507.76767000000001</c:v>
                </c:pt>
                <c:pt idx="131">
                  <c:v>507.23903999999999</c:v>
                </c:pt>
                <c:pt idx="132">
                  <c:v>511.15868999999998</c:v>
                </c:pt>
                <c:pt idx="133">
                  <c:v>509.07269000000002</c:v>
                </c:pt>
                <c:pt idx="134">
                  <c:v>516.53790000000004</c:v>
                </c:pt>
                <c:pt idx="135">
                  <c:v>520.53252999999995</c:v>
                </c:pt>
                <c:pt idx="136">
                  <c:v>504.17284999999998</c:v>
                </c:pt>
                <c:pt idx="137">
                  <c:v>519.08092999999997</c:v>
                </c:pt>
                <c:pt idx="138">
                  <c:v>522.96704</c:v>
                </c:pt>
                <c:pt idx="139">
                  <c:v>518.90222000000006</c:v>
                </c:pt>
                <c:pt idx="140">
                  <c:v>509.47552000000002</c:v>
                </c:pt>
                <c:pt idx="141">
                  <c:v>512.52301</c:v>
                </c:pt>
                <c:pt idx="142">
                  <c:v>515.86590999999999</c:v>
                </c:pt>
                <c:pt idx="143">
                  <c:v>508.99862999999999</c:v>
                </c:pt>
                <c:pt idx="144">
                  <c:v>509.55774000000002</c:v>
                </c:pt>
                <c:pt idx="145">
                  <c:v>520.20556999999997</c:v>
                </c:pt>
                <c:pt idx="146">
                  <c:v>511.86768000000001</c:v>
                </c:pt>
                <c:pt idx="147">
                  <c:v>514.88989000000004</c:v>
                </c:pt>
                <c:pt idx="148">
                  <c:v>508.20398</c:v>
                </c:pt>
                <c:pt idx="149">
                  <c:v>522.10515999999996</c:v>
                </c:pt>
                <c:pt idx="150">
                  <c:v>523.82550000000003</c:v>
                </c:pt>
                <c:pt idx="151">
                  <c:v>515.77850000000001</c:v>
                </c:pt>
                <c:pt idx="152">
                  <c:v>516.96423000000004</c:v>
                </c:pt>
                <c:pt idx="153">
                  <c:v>509.00799999999998</c:v>
                </c:pt>
                <c:pt idx="154">
                  <c:v>515.09607000000005</c:v>
                </c:pt>
                <c:pt idx="155">
                  <c:v>517.04876999999999</c:v>
                </c:pt>
                <c:pt idx="156">
                  <c:v>512.27782999999999</c:v>
                </c:pt>
                <c:pt idx="157">
                  <c:v>515.57208000000003</c:v>
                </c:pt>
                <c:pt idx="158">
                  <c:v>511.01202000000001</c:v>
                </c:pt>
                <c:pt idx="159">
                  <c:v>522.15746999999999</c:v>
                </c:pt>
                <c:pt idx="160">
                  <c:v>507.21895999999998</c:v>
                </c:pt>
                <c:pt idx="161">
                  <c:v>511.95132000000001</c:v>
                </c:pt>
                <c:pt idx="162">
                  <c:v>514.80993999999998</c:v>
                </c:pt>
                <c:pt idx="163">
                  <c:v>512.43273999999997</c:v>
                </c:pt>
                <c:pt idx="164">
                  <c:v>513.58916999999997</c:v>
                </c:pt>
                <c:pt idx="165">
                  <c:v>517.40881000000002</c:v>
                </c:pt>
                <c:pt idx="166">
                  <c:v>514.27368000000001</c:v>
                </c:pt>
                <c:pt idx="167">
                  <c:v>503.25299000000001</c:v>
                </c:pt>
                <c:pt idx="168">
                  <c:v>511.17617999999999</c:v>
                </c:pt>
                <c:pt idx="169">
                  <c:v>520.48937999999998</c:v>
                </c:pt>
                <c:pt idx="170">
                  <c:v>511.01940999999999</c:v>
                </c:pt>
                <c:pt idx="171">
                  <c:v>514.24181999999996</c:v>
                </c:pt>
                <c:pt idx="172">
                  <c:v>505.34982000000002</c:v>
                </c:pt>
                <c:pt idx="173">
                  <c:v>503.18137000000002</c:v>
                </c:pt>
                <c:pt idx="174">
                  <c:v>512.23157000000003</c:v>
                </c:pt>
                <c:pt idx="175">
                  <c:v>505.15857</c:v>
                </c:pt>
                <c:pt idx="176">
                  <c:v>510.98647999999997</c:v>
                </c:pt>
                <c:pt idx="177">
                  <c:v>505.68804999999998</c:v>
                </c:pt>
                <c:pt idx="178">
                  <c:v>514.27770999999996</c:v>
                </c:pt>
                <c:pt idx="179">
                  <c:v>506.06817999999998</c:v>
                </c:pt>
                <c:pt idx="180">
                  <c:v>501.62957999999998</c:v>
                </c:pt>
                <c:pt idx="181">
                  <c:v>507.29993000000002</c:v>
                </c:pt>
                <c:pt idx="182">
                  <c:v>511.38873000000001</c:v>
                </c:pt>
                <c:pt idx="183">
                  <c:v>513.36266999999998</c:v>
                </c:pt>
                <c:pt idx="184">
                  <c:v>514.16179999999997</c:v>
                </c:pt>
                <c:pt idx="185">
                  <c:v>514.96924000000001</c:v>
                </c:pt>
                <c:pt idx="186">
                  <c:v>512.86847</c:v>
                </c:pt>
                <c:pt idx="187">
                  <c:v>510.74099999999999</c:v>
                </c:pt>
                <c:pt idx="188">
                  <c:v>518.56042000000002</c:v>
                </c:pt>
                <c:pt idx="189">
                  <c:v>506.79638999999997</c:v>
                </c:pt>
                <c:pt idx="190">
                  <c:v>508.87634000000003</c:v>
                </c:pt>
                <c:pt idx="191">
                  <c:v>513.80895999999996</c:v>
                </c:pt>
                <c:pt idx="192">
                  <c:v>515.86266999999998</c:v>
                </c:pt>
                <c:pt idx="193">
                  <c:v>506.43918000000002</c:v>
                </c:pt>
                <c:pt idx="194">
                  <c:v>504.12984999999998</c:v>
                </c:pt>
                <c:pt idx="195">
                  <c:v>512.29381999999998</c:v>
                </c:pt>
                <c:pt idx="196">
                  <c:v>99.469238000000004</c:v>
                </c:pt>
                <c:pt idx="197">
                  <c:v>475.49356</c:v>
                </c:pt>
                <c:pt idx="198">
                  <c:v>518.69293000000005</c:v>
                </c:pt>
                <c:pt idx="199">
                  <c:v>512.30211999999995</c:v>
                </c:pt>
                <c:pt idx="200">
                  <c:v>509.85019</c:v>
                </c:pt>
                <c:pt idx="201">
                  <c:v>517.48168999999996</c:v>
                </c:pt>
                <c:pt idx="202">
                  <c:v>514.35924999999997</c:v>
                </c:pt>
                <c:pt idx="203">
                  <c:v>520.91052000000002</c:v>
                </c:pt>
                <c:pt idx="204">
                  <c:v>472.98140999999998</c:v>
                </c:pt>
                <c:pt idx="205">
                  <c:v>481.69934000000001</c:v>
                </c:pt>
                <c:pt idx="206">
                  <c:v>517.06890999999996</c:v>
                </c:pt>
                <c:pt idx="207">
                  <c:v>519.83551</c:v>
                </c:pt>
                <c:pt idx="208">
                  <c:v>520.70489999999995</c:v>
                </c:pt>
                <c:pt idx="209">
                  <c:v>515.20592999999997</c:v>
                </c:pt>
                <c:pt idx="210">
                  <c:v>511.74050999999997</c:v>
                </c:pt>
                <c:pt idx="211">
                  <c:v>506.29937999999999</c:v>
                </c:pt>
                <c:pt idx="212">
                  <c:v>513.07941000000005</c:v>
                </c:pt>
                <c:pt idx="213">
                  <c:v>516.41443000000004</c:v>
                </c:pt>
                <c:pt idx="214">
                  <c:v>510.13895000000002</c:v>
                </c:pt>
                <c:pt idx="215">
                  <c:v>515.14935000000003</c:v>
                </c:pt>
                <c:pt idx="216">
                  <c:v>508.22665000000001</c:v>
                </c:pt>
                <c:pt idx="217">
                  <c:v>509.35941000000003</c:v>
                </c:pt>
                <c:pt idx="218">
                  <c:v>509.59084999999999</c:v>
                </c:pt>
                <c:pt idx="219">
                  <c:v>521.39824999999996</c:v>
                </c:pt>
                <c:pt idx="220">
                  <c:v>512.52039000000002</c:v>
                </c:pt>
                <c:pt idx="221">
                  <c:v>205.69725</c:v>
                </c:pt>
                <c:pt idx="222">
                  <c:v>71.618279000000001</c:v>
                </c:pt>
                <c:pt idx="223">
                  <c:v>519.04400999999996</c:v>
                </c:pt>
                <c:pt idx="224">
                  <c:v>522.97644000000003</c:v>
                </c:pt>
                <c:pt idx="225">
                  <c:v>507.38711999999998</c:v>
                </c:pt>
                <c:pt idx="226">
                  <c:v>518.22820999999999</c:v>
                </c:pt>
                <c:pt idx="227">
                  <c:v>513.31464000000005</c:v>
                </c:pt>
                <c:pt idx="228">
                  <c:v>519.24267999999995</c:v>
                </c:pt>
                <c:pt idx="229">
                  <c:v>519.62194999999997</c:v>
                </c:pt>
                <c:pt idx="230">
                  <c:v>514.62329</c:v>
                </c:pt>
                <c:pt idx="231">
                  <c:v>521.93317000000002</c:v>
                </c:pt>
                <c:pt idx="232">
                  <c:v>517.68280000000004</c:v>
                </c:pt>
                <c:pt idx="233">
                  <c:v>498.79041000000001</c:v>
                </c:pt>
                <c:pt idx="234">
                  <c:v>510.56036</c:v>
                </c:pt>
                <c:pt idx="235">
                  <c:v>501.53676999999999</c:v>
                </c:pt>
                <c:pt idx="236">
                  <c:v>514.39886000000001</c:v>
                </c:pt>
                <c:pt idx="237">
                  <c:v>523.54625999999996</c:v>
                </c:pt>
                <c:pt idx="238">
                  <c:v>512.51635999999996</c:v>
                </c:pt>
                <c:pt idx="239">
                  <c:v>512.37329</c:v>
                </c:pt>
                <c:pt idx="240">
                  <c:v>510.08731</c:v>
                </c:pt>
                <c:pt idx="241">
                  <c:v>500.93738000000002</c:v>
                </c:pt>
                <c:pt idx="242">
                  <c:v>509.66559000000001</c:v>
                </c:pt>
                <c:pt idx="243">
                  <c:v>516.49657999999999</c:v>
                </c:pt>
                <c:pt idx="244">
                  <c:v>507.76443</c:v>
                </c:pt>
                <c:pt idx="245">
                  <c:v>502.56142999999997</c:v>
                </c:pt>
                <c:pt idx="246">
                  <c:v>519.90923999999995</c:v>
                </c:pt>
                <c:pt idx="247">
                  <c:v>495.31299000000001</c:v>
                </c:pt>
                <c:pt idx="248">
                  <c:v>515.88482999999997</c:v>
                </c:pt>
                <c:pt idx="249">
                  <c:v>518.83465999999999</c:v>
                </c:pt>
                <c:pt idx="250">
                  <c:v>507.93301000000002</c:v>
                </c:pt>
                <c:pt idx="251">
                  <c:v>517.08344</c:v>
                </c:pt>
                <c:pt idx="252">
                  <c:v>511.62024000000002</c:v>
                </c:pt>
                <c:pt idx="253">
                  <c:v>505.78429999999997</c:v>
                </c:pt>
                <c:pt idx="254">
                  <c:v>503.05020000000002</c:v>
                </c:pt>
                <c:pt idx="255">
                  <c:v>508.11221</c:v>
                </c:pt>
                <c:pt idx="256">
                  <c:v>512.57006999999999</c:v>
                </c:pt>
                <c:pt idx="257">
                  <c:v>517.47626000000002</c:v>
                </c:pt>
                <c:pt idx="258">
                  <c:v>512.67664000000002</c:v>
                </c:pt>
                <c:pt idx="259">
                  <c:v>516.26775999999995</c:v>
                </c:pt>
                <c:pt idx="260">
                  <c:v>514.24219000000005</c:v>
                </c:pt>
                <c:pt idx="261">
                  <c:v>506.15102999999999</c:v>
                </c:pt>
                <c:pt idx="262">
                  <c:v>510.99518</c:v>
                </c:pt>
                <c:pt idx="263">
                  <c:v>515.25043000000005</c:v>
                </c:pt>
                <c:pt idx="264">
                  <c:v>511.23937999999998</c:v>
                </c:pt>
                <c:pt idx="265">
                  <c:v>509.36815999999999</c:v>
                </c:pt>
                <c:pt idx="266">
                  <c:v>517.59307999999999</c:v>
                </c:pt>
                <c:pt idx="267">
                  <c:v>514.83916999999997</c:v>
                </c:pt>
                <c:pt idx="268">
                  <c:v>511.32254</c:v>
                </c:pt>
                <c:pt idx="269">
                  <c:v>521.37</c:v>
                </c:pt>
                <c:pt idx="270">
                  <c:v>508.94445999999999</c:v>
                </c:pt>
                <c:pt idx="271">
                  <c:v>511.90149000000002</c:v>
                </c:pt>
                <c:pt idx="272">
                  <c:v>514.40601000000004</c:v>
                </c:pt>
                <c:pt idx="273">
                  <c:v>516.62401999999997</c:v>
                </c:pt>
                <c:pt idx="274">
                  <c:v>515.39617999999996</c:v>
                </c:pt>
                <c:pt idx="275">
                  <c:v>515.86168999999995</c:v>
                </c:pt>
                <c:pt idx="276">
                  <c:v>513.86676</c:v>
                </c:pt>
                <c:pt idx="277">
                  <c:v>516.97478999999998</c:v>
                </c:pt>
                <c:pt idx="278">
                  <c:v>511.70206000000002</c:v>
                </c:pt>
                <c:pt idx="279">
                  <c:v>511.36376999999999</c:v>
                </c:pt>
                <c:pt idx="280">
                  <c:v>512.58099000000004</c:v>
                </c:pt>
                <c:pt idx="281">
                  <c:v>501.14141999999998</c:v>
                </c:pt>
                <c:pt idx="282">
                  <c:v>517.55864999999994</c:v>
                </c:pt>
                <c:pt idx="283">
                  <c:v>516.65368999999998</c:v>
                </c:pt>
                <c:pt idx="284">
                  <c:v>520.05462999999997</c:v>
                </c:pt>
                <c:pt idx="285">
                  <c:v>512.36297999999999</c:v>
                </c:pt>
                <c:pt idx="286">
                  <c:v>512.00860999999998</c:v>
                </c:pt>
                <c:pt idx="287">
                  <c:v>521.51404000000002</c:v>
                </c:pt>
                <c:pt idx="288">
                  <c:v>509.38803000000001</c:v>
                </c:pt>
                <c:pt idx="289">
                  <c:v>518.37860000000001</c:v>
                </c:pt>
                <c:pt idx="290">
                  <c:v>520.25647000000004</c:v>
                </c:pt>
                <c:pt idx="291">
                  <c:v>518.87750000000005</c:v>
                </c:pt>
                <c:pt idx="292">
                  <c:v>512.81812000000002</c:v>
                </c:pt>
                <c:pt idx="293">
                  <c:v>521.11548000000005</c:v>
                </c:pt>
                <c:pt idx="294">
                  <c:v>522.19884999999999</c:v>
                </c:pt>
                <c:pt idx="295">
                  <c:v>506.12331999999998</c:v>
                </c:pt>
                <c:pt idx="296">
                  <c:v>523.15026999999998</c:v>
                </c:pt>
                <c:pt idx="297">
                  <c:v>517.17583999999999</c:v>
                </c:pt>
                <c:pt idx="298">
                  <c:v>517.77495999999996</c:v>
                </c:pt>
                <c:pt idx="299">
                  <c:v>520.77959999999996</c:v>
                </c:pt>
                <c:pt idx="300">
                  <c:v>515.46265000000005</c:v>
                </c:pt>
                <c:pt idx="301">
                  <c:v>511.44040000000001</c:v>
                </c:pt>
                <c:pt idx="302">
                  <c:v>514.74694999999997</c:v>
                </c:pt>
                <c:pt idx="303">
                  <c:v>522.12201000000005</c:v>
                </c:pt>
                <c:pt idx="304">
                  <c:v>527.03814999999997</c:v>
                </c:pt>
                <c:pt idx="305">
                  <c:v>520.97113000000002</c:v>
                </c:pt>
                <c:pt idx="306">
                  <c:v>508.86700000000002</c:v>
                </c:pt>
                <c:pt idx="307">
                  <c:v>510.94547</c:v>
                </c:pt>
                <c:pt idx="308">
                  <c:v>516.86870999999996</c:v>
                </c:pt>
                <c:pt idx="309">
                  <c:v>504.28284000000002</c:v>
                </c:pt>
                <c:pt idx="310">
                  <c:v>516.38373000000001</c:v>
                </c:pt>
                <c:pt idx="311">
                  <c:v>501.96532999999999</c:v>
                </c:pt>
                <c:pt idx="312">
                  <c:v>508.77960000000002</c:v>
                </c:pt>
                <c:pt idx="313">
                  <c:v>513.15148999999997</c:v>
                </c:pt>
                <c:pt idx="314">
                  <c:v>515.64977999999996</c:v>
                </c:pt>
                <c:pt idx="315">
                  <c:v>513.89275999999995</c:v>
                </c:pt>
                <c:pt idx="316">
                  <c:v>513.36321999999996</c:v>
                </c:pt>
                <c:pt idx="317">
                  <c:v>507.61469</c:v>
                </c:pt>
                <c:pt idx="318">
                  <c:v>505.6463</c:v>
                </c:pt>
                <c:pt idx="319">
                  <c:v>299.48154</c:v>
                </c:pt>
                <c:pt idx="320">
                  <c:v>521.74811</c:v>
                </c:pt>
                <c:pt idx="321">
                  <c:v>504.79644999999999</c:v>
                </c:pt>
                <c:pt idx="322">
                  <c:v>511.27658000000002</c:v>
                </c:pt>
                <c:pt idx="323">
                  <c:v>520.40770999999995</c:v>
                </c:pt>
                <c:pt idx="324">
                  <c:v>510.28622000000001</c:v>
                </c:pt>
                <c:pt idx="325">
                  <c:v>510.29561999999999</c:v>
                </c:pt>
                <c:pt idx="326">
                  <c:v>504.28217000000001</c:v>
                </c:pt>
                <c:pt idx="327">
                  <c:v>515.18726000000004</c:v>
                </c:pt>
                <c:pt idx="328">
                  <c:v>510.41647</c:v>
                </c:pt>
                <c:pt idx="329">
                  <c:v>507.32515999999998</c:v>
                </c:pt>
                <c:pt idx="330">
                  <c:v>514.08831999999995</c:v>
                </c:pt>
                <c:pt idx="331">
                  <c:v>510.16937000000001</c:v>
                </c:pt>
                <c:pt idx="332">
                  <c:v>514.31835999999998</c:v>
                </c:pt>
                <c:pt idx="333">
                  <c:v>524.28441999999995</c:v>
                </c:pt>
                <c:pt idx="334">
                  <c:v>505.15920999999997</c:v>
                </c:pt>
                <c:pt idx="335">
                  <c:v>516.77386000000001</c:v>
                </c:pt>
                <c:pt idx="336">
                  <c:v>513.92737</c:v>
                </c:pt>
                <c:pt idx="337">
                  <c:v>503.61212</c:v>
                </c:pt>
                <c:pt idx="338">
                  <c:v>504.40035999999998</c:v>
                </c:pt>
                <c:pt idx="339">
                  <c:v>518.67211999999995</c:v>
                </c:pt>
                <c:pt idx="340">
                  <c:v>501.94339000000002</c:v>
                </c:pt>
                <c:pt idx="341">
                  <c:v>511.33649000000003</c:v>
                </c:pt>
                <c:pt idx="342">
                  <c:v>507.30353000000002</c:v>
                </c:pt>
                <c:pt idx="343">
                  <c:v>517.23059000000001</c:v>
                </c:pt>
                <c:pt idx="344">
                  <c:v>512.48479999999995</c:v>
                </c:pt>
                <c:pt idx="345">
                  <c:v>510.28214000000003</c:v>
                </c:pt>
                <c:pt idx="346">
                  <c:v>501.85413</c:v>
                </c:pt>
                <c:pt idx="347">
                  <c:v>511.69396999999998</c:v>
                </c:pt>
                <c:pt idx="348">
                  <c:v>506.34521000000001</c:v>
                </c:pt>
                <c:pt idx="349">
                  <c:v>510.94290000000001</c:v>
                </c:pt>
                <c:pt idx="350">
                  <c:v>509.53922</c:v>
                </c:pt>
                <c:pt idx="351">
                  <c:v>507.93230999999997</c:v>
                </c:pt>
                <c:pt idx="352">
                  <c:v>512.05962999999997</c:v>
                </c:pt>
                <c:pt idx="353">
                  <c:v>506.34030000000001</c:v>
                </c:pt>
                <c:pt idx="354">
                  <c:v>504.80025999999998</c:v>
                </c:pt>
                <c:pt idx="355">
                  <c:v>518.99725000000001</c:v>
                </c:pt>
                <c:pt idx="356">
                  <c:v>521.40404999999998</c:v>
                </c:pt>
                <c:pt idx="357">
                  <c:v>483.34539999999998</c:v>
                </c:pt>
                <c:pt idx="358">
                  <c:v>512.91345000000001</c:v>
                </c:pt>
                <c:pt idx="359">
                  <c:v>517.97491000000002</c:v>
                </c:pt>
                <c:pt idx="360">
                  <c:v>512.58312999999998</c:v>
                </c:pt>
                <c:pt idx="361">
                  <c:v>515.45574999999997</c:v>
                </c:pt>
                <c:pt idx="362">
                  <c:v>503.23178000000001</c:v>
                </c:pt>
                <c:pt idx="363">
                  <c:v>515.95428000000004</c:v>
                </c:pt>
                <c:pt idx="364">
                  <c:v>513.38122999999996</c:v>
                </c:pt>
                <c:pt idx="365">
                  <c:v>512.30382999999995</c:v>
                </c:pt>
                <c:pt idx="366">
                  <c:v>519.25885000000005</c:v>
                </c:pt>
                <c:pt idx="367">
                  <c:v>508.28165000000001</c:v>
                </c:pt>
                <c:pt idx="368">
                  <c:v>517.02319</c:v>
                </c:pt>
                <c:pt idx="369">
                  <c:v>511.28093999999999</c:v>
                </c:pt>
                <c:pt idx="370">
                  <c:v>517.38562000000002</c:v>
                </c:pt>
                <c:pt idx="371">
                  <c:v>505.38715000000002</c:v>
                </c:pt>
                <c:pt idx="372">
                  <c:v>514.12163999999996</c:v>
                </c:pt>
                <c:pt idx="373">
                  <c:v>502.45949999999999</c:v>
                </c:pt>
                <c:pt idx="374">
                  <c:v>500.95400999999998</c:v>
                </c:pt>
                <c:pt idx="375">
                  <c:v>508.89075000000003</c:v>
                </c:pt>
                <c:pt idx="376">
                  <c:v>509.29827999999998</c:v>
                </c:pt>
                <c:pt idx="377">
                  <c:v>508.23712</c:v>
                </c:pt>
                <c:pt idx="378">
                  <c:v>515.15472</c:v>
                </c:pt>
                <c:pt idx="379">
                  <c:v>507.74396000000002</c:v>
                </c:pt>
                <c:pt idx="380">
                  <c:v>510.45404000000002</c:v>
                </c:pt>
                <c:pt idx="381">
                  <c:v>506.90548999999999</c:v>
                </c:pt>
                <c:pt idx="382">
                  <c:v>514.28656000000001</c:v>
                </c:pt>
                <c:pt idx="383">
                  <c:v>513.36755000000005</c:v>
                </c:pt>
                <c:pt idx="384">
                  <c:v>506.18069000000003</c:v>
                </c:pt>
                <c:pt idx="385">
                  <c:v>330.45163000000002</c:v>
                </c:pt>
                <c:pt idx="386">
                  <c:v>515.04016000000001</c:v>
                </c:pt>
                <c:pt idx="387">
                  <c:v>515.83574999999996</c:v>
                </c:pt>
                <c:pt idx="388">
                  <c:v>506.23050000000001</c:v>
                </c:pt>
                <c:pt idx="389">
                  <c:v>514.29467999999997</c:v>
                </c:pt>
                <c:pt idx="390">
                  <c:v>515.59838999999999</c:v>
                </c:pt>
                <c:pt idx="391">
                  <c:v>505.86779999999999</c:v>
                </c:pt>
                <c:pt idx="392">
                  <c:v>511.22906</c:v>
                </c:pt>
                <c:pt idx="393">
                  <c:v>516.38054999999997</c:v>
                </c:pt>
                <c:pt idx="394">
                  <c:v>515.31939999999997</c:v>
                </c:pt>
                <c:pt idx="395">
                  <c:v>519.79431</c:v>
                </c:pt>
                <c:pt idx="396">
                  <c:v>519.31377999999995</c:v>
                </c:pt>
                <c:pt idx="397">
                  <c:v>515.77404999999999</c:v>
                </c:pt>
                <c:pt idx="398">
                  <c:v>512.21051</c:v>
                </c:pt>
                <c:pt idx="399">
                  <c:v>511.07315</c:v>
                </c:pt>
                <c:pt idx="400">
                  <c:v>517.1712</c:v>
                </c:pt>
                <c:pt idx="401">
                  <c:v>516.08654999999999</c:v>
                </c:pt>
                <c:pt idx="402">
                  <c:v>525.39575000000002</c:v>
                </c:pt>
                <c:pt idx="403">
                  <c:v>523.90106000000003</c:v>
                </c:pt>
                <c:pt idx="404">
                  <c:v>508.84897000000001</c:v>
                </c:pt>
                <c:pt idx="405">
                  <c:v>517.37274000000002</c:v>
                </c:pt>
                <c:pt idx="406">
                  <c:v>515.93859999999995</c:v>
                </c:pt>
                <c:pt idx="407">
                  <c:v>510.61977999999999</c:v>
                </c:pt>
                <c:pt idx="408">
                  <c:v>518.37756000000002</c:v>
                </c:pt>
                <c:pt idx="409">
                  <c:v>518.89813000000004</c:v>
                </c:pt>
                <c:pt idx="410">
                  <c:v>512.11688000000004</c:v>
                </c:pt>
                <c:pt idx="411">
                  <c:v>516.02892999999995</c:v>
                </c:pt>
                <c:pt idx="412">
                  <c:v>523.90374999999995</c:v>
                </c:pt>
                <c:pt idx="413">
                  <c:v>464.75439</c:v>
                </c:pt>
                <c:pt idx="414">
                  <c:v>463.87975999999998</c:v>
                </c:pt>
                <c:pt idx="415">
                  <c:v>533.68982000000005</c:v>
                </c:pt>
                <c:pt idx="416">
                  <c:v>518.48937999999998</c:v>
                </c:pt>
                <c:pt idx="417">
                  <c:v>520.68273999999997</c:v>
                </c:pt>
                <c:pt idx="418">
                  <c:v>523.05902000000003</c:v>
                </c:pt>
                <c:pt idx="419">
                  <c:v>518.25915999999995</c:v>
                </c:pt>
                <c:pt idx="420">
                  <c:v>520.00463999999999</c:v>
                </c:pt>
                <c:pt idx="421">
                  <c:v>518.84051999999997</c:v>
                </c:pt>
                <c:pt idx="422">
                  <c:v>505.44717000000003</c:v>
                </c:pt>
                <c:pt idx="423">
                  <c:v>512.06957999999997</c:v>
                </c:pt>
                <c:pt idx="424">
                  <c:v>514.20959000000005</c:v>
                </c:pt>
                <c:pt idx="425">
                  <c:v>520.97637999999995</c:v>
                </c:pt>
                <c:pt idx="426">
                  <c:v>508.32965000000002</c:v>
                </c:pt>
                <c:pt idx="427">
                  <c:v>516.33148000000006</c:v>
                </c:pt>
                <c:pt idx="428">
                  <c:v>516.12554999999998</c:v>
                </c:pt>
                <c:pt idx="429">
                  <c:v>525.28801999999996</c:v>
                </c:pt>
                <c:pt idx="430">
                  <c:v>523.27417000000003</c:v>
                </c:pt>
                <c:pt idx="431">
                  <c:v>513.04021999999998</c:v>
                </c:pt>
                <c:pt idx="432">
                  <c:v>521.64642000000003</c:v>
                </c:pt>
                <c:pt idx="433">
                  <c:v>519.23852999999997</c:v>
                </c:pt>
                <c:pt idx="434">
                  <c:v>519.11968999999999</c:v>
                </c:pt>
                <c:pt idx="435">
                  <c:v>519.87360000000001</c:v>
                </c:pt>
                <c:pt idx="436">
                  <c:v>527.71185000000003</c:v>
                </c:pt>
                <c:pt idx="437">
                  <c:v>518.69830000000002</c:v>
                </c:pt>
                <c:pt idx="438">
                  <c:v>513.93439000000001</c:v>
                </c:pt>
                <c:pt idx="439">
                  <c:v>513.30255</c:v>
                </c:pt>
                <c:pt idx="440">
                  <c:v>520.87018</c:v>
                </c:pt>
                <c:pt idx="441">
                  <c:v>503.95224000000002</c:v>
                </c:pt>
                <c:pt idx="442">
                  <c:v>515.16778999999997</c:v>
                </c:pt>
                <c:pt idx="443">
                  <c:v>514.68817000000001</c:v>
                </c:pt>
                <c:pt idx="444">
                  <c:v>504.25869999999998</c:v>
                </c:pt>
                <c:pt idx="445">
                  <c:v>512.58507999999995</c:v>
                </c:pt>
                <c:pt idx="446">
                  <c:v>515.57281</c:v>
                </c:pt>
                <c:pt idx="447">
                  <c:v>520.12823000000003</c:v>
                </c:pt>
                <c:pt idx="448">
                  <c:v>516.89935000000003</c:v>
                </c:pt>
                <c:pt idx="449">
                  <c:v>521.00756999999999</c:v>
                </c:pt>
                <c:pt idx="450">
                  <c:v>512.19079999999997</c:v>
                </c:pt>
                <c:pt idx="451">
                  <c:v>527.25043000000005</c:v>
                </c:pt>
                <c:pt idx="452">
                  <c:v>518.13562000000002</c:v>
                </c:pt>
                <c:pt idx="453">
                  <c:v>510.85968000000003</c:v>
                </c:pt>
                <c:pt idx="454">
                  <c:v>516.12505999999996</c:v>
                </c:pt>
                <c:pt idx="455">
                  <c:v>525.11157000000003</c:v>
                </c:pt>
                <c:pt idx="456">
                  <c:v>521.01531999999997</c:v>
                </c:pt>
                <c:pt idx="457">
                  <c:v>510.38686999999999</c:v>
                </c:pt>
                <c:pt idx="458">
                  <c:v>515.92040999999995</c:v>
                </c:pt>
                <c:pt idx="459">
                  <c:v>520.61310000000003</c:v>
                </c:pt>
                <c:pt idx="460">
                  <c:v>513.58281999999997</c:v>
                </c:pt>
                <c:pt idx="461">
                  <c:v>508.14737000000002</c:v>
                </c:pt>
                <c:pt idx="462">
                  <c:v>519.28845000000001</c:v>
                </c:pt>
                <c:pt idx="463">
                  <c:v>521.67615000000001</c:v>
                </c:pt>
                <c:pt idx="464">
                  <c:v>521.07654000000002</c:v>
                </c:pt>
                <c:pt idx="465">
                  <c:v>521.73577999999998</c:v>
                </c:pt>
                <c:pt idx="466">
                  <c:v>521.88007000000005</c:v>
                </c:pt>
                <c:pt idx="467">
                  <c:v>518.84789999999998</c:v>
                </c:pt>
                <c:pt idx="468">
                  <c:v>514.65497000000005</c:v>
                </c:pt>
                <c:pt idx="469">
                  <c:v>523.25103999999999</c:v>
                </c:pt>
                <c:pt idx="470">
                  <c:v>520.81329000000005</c:v>
                </c:pt>
                <c:pt idx="471">
                  <c:v>524.59369000000004</c:v>
                </c:pt>
                <c:pt idx="472">
                  <c:v>516.25738999999999</c:v>
                </c:pt>
                <c:pt idx="473">
                  <c:v>513.97729000000004</c:v>
                </c:pt>
                <c:pt idx="474">
                  <c:v>518.21198000000004</c:v>
                </c:pt>
                <c:pt idx="475">
                  <c:v>518.40044999999998</c:v>
                </c:pt>
                <c:pt idx="476">
                  <c:v>515.28412000000003</c:v>
                </c:pt>
                <c:pt idx="477">
                  <c:v>514.27392999999995</c:v>
                </c:pt>
                <c:pt idx="478">
                  <c:v>519.88018999999997</c:v>
                </c:pt>
                <c:pt idx="479">
                  <c:v>505.00042999999999</c:v>
                </c:pt>
                <c:pt idx="480">
                  <c:v>502.43221999999997</c:v>
                </c:pt>
                <c:pt idx="481">
                  <c:v>145.76666</c:v>
                </c:pt>
                <c:pt idx="482">
                  <c:v>248.67955000000001</c:v>
                </c:pt>
                <c:pt idx="483">
                  <c:v>506.57308999999998</c:v>
                </c:pt>
                <c:pt idx="484">
                  <c:v>489.58292</c:v>
                </c:pt>
                <c:pt idx="485">
                  <c:v>483.80984000000001</c:v>
                </c:pt>
                <c:pt idx="486">
                  <c:v>474.52672999999999</c:v>
                </c:pt>
                <c:pt idx="487">
                  <c:v>479.14609000000002</c:v>
                </c:pt>
                <c:pt idx="488">
                  <c:v>489.40714000000003</c:v>
                </c:pt>
                <c:pt idx="489">
                  <c:v>485.74811</c:v>
                </c:pt>
                <c:pt idx="490">
                  <c:v>486.69774999999998</c:v>
                </c:pt>
                <c:pt idx="491">
                  <c:v>490.89508000000001</c:v>
                </c:pt>
                <c:pt idx="492">
                  <c:v>485.85955999999999</c:v>
                </c:pt>
                <c:pt idx="493">
                  <c:v>487.34215999999998</c:v>
                </c:pt>
                <c:pt idx="494">
                  <c:v>497.84464000000003</c:v>
                </c:pt>
                <c:pt idx="495">
                  <c:v>506.17574999999999</c:v>
                </c:pt>
                <c:pt idx="496">
                  <c:v>502.07686999999999</c:v>
                </c:pt>
                <c:pt idx="497">
                  <c:v>503.63956000000002</c:v>
                </c:pt>
                <c:pt idx="498">
                  <c:v>496.35311999999999</c:v>
                </c:pt>
                <c:pt idx="499">
                  <c:v>503.02733999999998</c:v>
                </c:pt>
                <c:pt idx="500">
                  <c:v>502.00054999999998</c:v>
                </c:pt>
                <c:pt idx="501">
                  <c:v>503.42696999999998</c:v>
                </c:pt>
                <c:pt idx="502">
                  <c:v>508.16971000000001</c:v>
                </c:pt>
                <c:pt idx="503">
                  <c:v>499.45015999999998</c:v>
                </c:pt>
                <c:pt idx="504">
                  <c:v>499.83816999999999</c:v>
                </c:pt>
                <c:pt idx="505">
                  <c:v>504.55092999999999</c:v>
                </c:pt>
                <c:pt idx="506">
                  <c:v>506.24707000000001</c:v>
                </c:pt>
                <c:pt idx="507">
                  <c:v>506.95398</c:v>
                </c:pt>
                <c:pt idx="508">
                  <c:v>504.5498</c:v>
                </c:pt>
                <c:pt idx="509">
                  <c:v>510.95119999999997</c:v>
                </c:pt>
                <c:pt idx="510">
                  <c:v>494.67572000000001</c:v>
                </c:pt>
                <c:pt idx="511">
                  <c:v>365.33013999999997</c:v>
                </c:pt>
                <c:pt idx="512">
                  <c:v>440.15902999999997</c:v>
                </c:pt>
                <c:pt idx="513">
                  <c:v>510.41406000000001</c:v>
                </c:pt>
                <c:pt idx="514">
                  <c:v>516.34398999999996</c:v>
                </c:pt>
                <c:pt idx="515">
                  <c:v>506.96487000000002</c:v>
                </c:pt>
                <c:pt idx="516">
                  <c:v>506.84820999999999</c:v>
                </c:pt>
                <c:pt idx="517">
                  <c:v>510.76886000000002</c:v>
                </c:pt>
                <c:pt idx="518">
                  <c:v>514.55389000000002</c:v>
                </c:pt>
                <c:pt idx="519">
                  <c:v>505.00063999999998</c:v>
                </c:pt>
                <c:pt idx="520">
                  <c:v>508.72933999999998</c:v>
                </c:pt>
                <c:pt idx="521">
                  <c:v>516.32213999999999</c:v>
                </c:pt>
                <c:pt idx="522">
                  <c:v>510.74277000000001</c:v>
                </c:pt>
                <c:pt idx="523">
                  <c:v>519.87170000000003</c:v>
                </c:pt>
                <c:pt idx="524">
                  <c:v>507.35199</c:v>
                </c:pt>
                <c:pt idx="525">
                  <c:v>505.05972000000003</c:v>
                </c:pt>
                <c:pt idx="526">
                  <c:v>89.202194000000006</c:v>
                </c:pt>
                <c:pt idx="527">
                  <c:v>12.522067</c:v>
                </c:pt>
                <c:pt idx="528">
                  <c:v>215.92637999999999</c:v>
                </c:pt>
                <c:pt idx="529">
                  <c:v>322.45571999999999</c:v>
                </c:pt>
                <c:pt idx="530">
                  <c:v>521.94708000000003</c:v>
                </c:pt>
                <c:pt idx="531">
                  <c:v>522.28204000000005</c:v>
                </c:pt>
                <c:pt idx="532">
                  <c:v>521.88116000000002</c:v>
                </c:pt>
                <c:pt idx="533">
                  <c:v>522.73284999999998</c:v>
                </c:pt>
                <c:pt idx="534">
                  <c:v>520.02673000000004</c:v>
                </c:pt>
                <c:pt idx="535">
                  <c:v>508.86914000000002</c:v>
                </c:pt>
                <c:pt idx="536">
                  <c:v>518.62561000000005</c:v>
                </c:pt>
                <c:pt idx="537">
                  <c:v>407.00522000000001</c:v>
                </c:pt>
                <c:pt idx="538">
                  <c:v>512.73859000000004</c:v>
                </c:pt>
                <c:pt idx="539">
                  <c:v>505.73257000000001</c:v>
                </c:pt>
                <c:pt idx="540">
                  <c:v>509.03469999999999</c:v>
                </c:pt>
                <c:pt idx="541">
                  <c:v>514.56122000000005</c:v>
                </c:pt>
                <c:pt idx="542">
                  <c:v>508.42577999999997</c:v>
                </c:pt>
                <c:pt idx="543">
                  <c:v>513.99725000000001</c:v>
                </c:pt>
                <c:pt idx="544">
                  <c:v>515.36199999999997</c:v>
                </c:pt>
                <c:pt idx="545">
                  <c:v>520.03728999999998</c:v>
                </c:pt>
                <c:pt idx="546">
                  <c:v>507.95853</c:v>
                </c:pt>
                <c:pt idx="547">
                  <c:v>508.76862</c:v>
                </c:pt>
                <c:pt idx="548">
                  <c:v>511.38222999999999</c:v>
                </c:pt>
                <c:pt idx="549">
                  <c:v>505.48367000000002</c:v>
                </c:pt>
                <c:pt idx="550">
                  <c:v>511.66298999999998</c:v>
                </c:pt>
                <c:pt idx="551">
                  <c:v>546.29534999999998</c:v>
                </c:pt>
                <c:pt idx="552">
                  <c:v>538.74207000000001</c:v>
                </c:pt>
                <c:pt idx="553">
                  <c:v>534.82836999999995</c:v>
                </c:pt>
                <c:pt idx="554">
                  <c:v>545.23803999999996</c:v>
                </c:pt>
                <c:pt idx="555">
                  <c:v>531.4162</c:v>
                </c:pt>
                <c:pt idx="556">
                  <c:v>545.58227999999997</c:v>
                </c:pt>
                <c:pt idx="557">
                  <c:v>546.4787</c:v>
                </c:pt>
                <c:pt idx="558">
                  <c:v>546.61017000000004</c:v>
                </c:pt>
                <c:pt idx="559">
                  <c:v>545.08574999999996</c:v>
                </c:pt>
                <c:pt idx="560">
                  <c:v>529.70428000000004</c:v>
                </c:pt>
                <c:pt idx="561">
                  <c:v>547.91485999999998</c:v>
                </c:pt>
                <c:pt idx="562">
                  <c:v>509.44922000000003</c:v>
                </c:pt>
                <c:pt idx="563">
                  <c:v>509.18932999999998</c:v>
                </c:pt>
                <c:pt idx="564">
                  <c:v>512.76995999999997</c:v>
                </c:pt>
                <c:pt idx="565">
                  <c:v>505.96532999999999</c:v>
                </c:pt>
                <c:pt idx="566">
                  <c:v>509.07904000000002</c:v>
                </c:pt>
                <c:pt idx="567">
                  <c:v>512.37305000000003</c:v>
                </c:pt>
                <c:pt idx="568">
                  <c:v>510.19292999999999</c:v>
                </c:pt>
                <c:pt idx="569">
                  <c:v>511.97403000000003</c:v>
                </c:pt>
                <c:pt idx="570">
                  <c:v>519.63329999999996</c:v>
                </c:pt>
                <c:pt idx="571">
                  <c:v>516.76311999999996</c:v>
                </c:pt>
                <c:pt idx="572">
                  <c:v>512.68097</c:v>
                </c:pt>
                <c:pt idx="573">
                  <c:v>470.39404000000002</c:v>
                </c:pt>
                <c:pt idx="574">
                  <c:v>517.75067000000001</c:v>
                </c:pt>
                <c:pt idx="575">
                  <c:v>520.43915000000004</c:v>
                </c:pt>
                <c:pt idx="576">
                  <c:v>517.71758999999997</c:v>
                </c:pt>
                <c:pt idx="577">
                  <c:v>522.79773</c:v>
                </c:pt>
                <c:pt idx="578">
                  <c:v>520.52179000000001</c:v>
                </c:pt>
                <c:pt idx="579">
                  <c:v>517.65814</c:v>
                </c:pt>
                <c:pt idx="580">
                  <c:v>516.96831999999995</c:v>
                </c:pt>
                <c:pt idx="581">
                  <c:v>514.78949</c:v>
                </c:pt>
                <c:pt idx="582">
                  <c:v>513.98821999999996</c:v>
                </c:pt>
                <c:pt idx="583">
                  <c:v>515.25982999999997</c:v>
                </c:pt>
                <c:pt idx="584">
                  <c:v>516.53912000000003</c:v>
                </c:pt>
                <c:pt idx="585">
                  <c:v>507.58548000000002</c:v>
                </c:pt>
                <c:pt idx="586">
                  <c:v>514.10460999999998</c:v>
                </c:pt>
                <c:pt idx="587">
                  <c:v>524.37207000000001</c:v>
                </c:pt>
                <c:pt idx="588">
                  <c:v>519.42711999999995</c:v>
                </c:pt>
                <c:pt idx="589">
                  <c:v>503.76528999999999</c:v>
                </c:pt>
                <c:pt idx="590">
                  <c:v>512.18176000000005</c:v>
                </c:pt>
                <c:pt idx="591">
                  <c:v>508.61032</c:v>
                </c:pt>
                <c:pt idx="592">
                  <c:v>500.32666</c:v>
                </c:pt>
                <c:pt idx="593">
                  <c:v>505.13708000000003</c:v>
                </c:pt>
                <c:pt idx="594">
                  <c:v>511.25369000000001</c:v>
                </c:pt>
                <c:pt idx="595">
                  <c:v>506.58899000000002</c:v>
                </c:pt>
                <c:pt idx="596">
                  <c:v>506.78185999999999</c:v>
                </c:pt>
                <c:pt idx="597">
                  <c:v>513.86652000000004</c:v>
                </c:pt>
                <c:pt idx="598">
                  <c:v>509.03582999999998</c:v>
                </c:pt>
                <c:pt idx="599">
                  <c:v>508.80266999999998</c:v>
                </c:pt>
                <c:pt idx="600">
                  <c:v>511.03780999999998</c:v>
                </c:pt>
                <c:pt idx="601">
                  <c:v>514.88238999999999</c:v>
                </c:pt>
                <c:pt idx="602">
                  <c:v>512.77306999999996</c:v>
                </c:pt>
                <c:pt idx="603">
                  <c:v>527.58771000000002</c:v>
                </c:pt>
                <c:pt idx="604">
                  <c:v>525.38214000000005</c:v>
                </c:pt>
                <c:pt idx="605">
                  <c:v>523.12261999999998</c:v>
                </c:pt>
                <c:pt idx="606">
                  <c:v>514.59747000000004</c:v>
                </c:pt>
                <c:pt idx="607">
                  <c:v>524.21027000000004</c:v>
                </c:pt>
                <c:pt idx="608">
                  <c:v>514.60137999999995</c:v>
                </c:pt>
                <c:pt idx="609">
                  <c:v>515.70001000000002</c:v>
                </c:pt>
                <c:pt idx="610">
                  <c:v>519.05884000000003</c:v>
                </c:pt>
                <c:pt idx="611">
                  <c:v>522.22295999999994</c:v>
                </c:pt>
                <c:pt idx="612">
                  <c:v>517.32903999999996</c:v>
                </c:pt>
                <c:pt idx="613">
                  <c:v>471.53946000000002</c:v>
                </c:pt>
                <c:pt idx="614">
                  <c:v>541.88629000000003</c:v>
                </c:pt>
                <c:pt idx="615">
                  <c:v>543.61614999999995</c:v>
                </c:pt>
                <c:pt idx="616">
                  <c:v>549.73839999999996</c:v>
                </c:pt>
                <c:pt idx="617">
                  <c:v>148.39586</c:v>
                </c:pt>
                <c:pt idx="618">
                  <c:v>527.06091000000004</c:v>
                </c:pt>
                <c:pt idx="619">
                  <c:v>550.63989000000004</c:v>
                </c:pt>
                <c:pt idx="620">
                  <c:v>550.12829999999997</c:v>
                </c:pt>
                <c:pt idx="621">
                  <c:v>540.40448000000004</c:v>
                </c:pt>
                <c:pt idx="622">
                  <c:v>559.33685000000003</c:v>
                </c:pt>
                <c:pt idx="623">
                  <c:v>359.71445</c:v>
                </c:pt>
                <c:pt idx="624">
                  <c:v>551.63598999999999</c:v>
                </c:pt>
                <c:pt idx="625">
                  <c:v>562.10730000000001</c:v>
                </c:pt>
                <c:pt idx="626">
                  <c:v>551.87072999999998</c:v>
                </c:pt>
                <c:pt idx="627">
                  <c:v>550.04205000000002</c:v>
                </c:pt>
                <c:pt idx="628">
                  <c:v>553.88336000000004</c:v>
                </c:pt>
                <c:pt idx="629">
                  <c:v>557.13422000000003</c:v>
                </c:pt>
                <c:pt idx="630">
                  <c:v>553.41132000000005</c:v>
                </c:pt>
                <c:pt idx="631">
                  <c:v>555.03650000000005</c:v>
                </c:pt>
                <c:pt idx="632">
                  <c:v>555.16301999999996</c:v>
                </c:pt>
                <c:pt idx="633">
                  <c:v>551.45343000000003</c:v>
                </c:pt>
                <c:pt idx="634">
                  <c:v>550.55413999999996</c:v>
                </c:pt>
                <c:pt idx="635">
                  <c:v>548.70043999999996</c:v>
                </c:pt>
                <c:pt idx="636">
                  <c:v>544.77094</c:v>
                </c:pt>
                <c:pt idx="637">
                  <c:v>549.17255</c:v>
                </c:pt>
                <c:pt idx="638">
                  <c:v>550.11401000000001</c:v>
                </c:pt>
                <c:pt idx="639">
                  <c:v>549.94628999999998</c:v>
                </c:pt>
                <c:pt idx="640">
                  <c:v>455.27053999999998</c:v>
                </c:pt>
                <c:pt idx="641">
                  <c:v>548.41425000000004</c:v>
                </c:pt>
                <c:pt idx="642">
                  <c:v>548.15526999999997</c:v>
                </c:pt>
                <c:pt idx="643">
                  <c:v>534.90588000000002</c:v>
                </c:pt>
                <c:pt idx="644">
                  <c:v>544.03314</c:v>
                </c:pt>
                <c:pt idx="645">
                  <c:v>555.50158999999996</c:v>
                </c:pt>
                <c:pt idx="646">
                  <c:v>547.13091999999995</c:v>
                </c:pt>
                <c:pt idx="647">
                  <c:v>542.25116000000003</c:v>
                </c:pt>
                <c:pt idx="648">
                  <c:v>535.57434000000001</c:v>
                </c:pt>
                <c:pt idx="649">
                  <c:v>557.27611999999999</c:v>
                </c:pt>
                <c:pt idx="650">
                  <c:v>537.51769999999999</c:v>
                </c:pt>
                <c:pt idx="651">
                  <c:v>547.58289000000002</c:v>
                </c:pt>
                <c:pt idx="652">
                  <c:v>535.06104000000005</c:v>
                </c:pt>
                <c:pt idx="653">
                  <c:v>551.79181000000005</c:v>
                </c:pt>
                <c:pt idx="654">
                  <c:v>541.28783999999996</c:v>
                </c:pt>
                <c:pt idx="655">
                  <c:v>530.05071999999996</c:v>
                </c:pt>
                <c:pt idx="656">
                  <c:v>579.35271999999998</c:v>
                </c:pt>
                <c:pt idx="657">
                  <c:v>568.93597</c:v>
                </c:pt>
                <c:pt idx="658">
                  <c:v>571.26819</c:v>
                </c:pt>
                <c:pt idx="659">
                  <c:v>571.34064000000001</c:v>
                </c:pt>
                <c:pt idx="660">
                  <c:v>569.77666999999997</c:v>
                </c:pt>
                <c:pt idx="661">
                  <c:v>574.63292999999999</c:v>
                </c:pt>
                <c:pt idx="662">
                  <c:v>566.63971000000004</c:v>
                </c:pt>
                <c:pt idx="663">
                  <c:v>569.21880999999996</c:v>
                </c:pt>
                <c:pt idx="664">
                  <c:v>567.67322000000001</c:v>
                </c:pt>
                <c:pt idx="665">
                  <c:v>580.87090999999998</c:v>
                </c:pt>
                <c:pt idx="666">
                  <c:v>572.39531999999997</c:v>
                </c:pt>
                <c:pt idx="667">
                  <c:v>573.67993000000001</c:v>
                </c:pt>
                <c:pt idx="668">
                  <c:v>571.38054999999997</c:v>
                </c:pt>
                <c:pt idx="669">
                  <c:v>573.71460000000002</c:v>
                </c:pt>
                <c:pt idx="670">
                  <c:v>572.70856000000003</c:v>
                </c:pt>
                <c:pt idx="671">
                  <c:v>565.78503000000001</c:v>
                </c:pt>
                <c:pt idx="672">
                  <c:v>573.46038999999996</c:v>
                </c:pt>
                <c:pt idx="673">
                  <c:v>574.73595999999998</c:v>
                </c:pt>
                <c:pt idx="674">
                  <c:v>575.71942000000001</c:v>
                </c:pt>
                <c:pt idx="675">
                  <c:v>571.44824000000006</c:v>
                </c:pt>
                <c:pt idx="676">
                  <c:v>572.39093000000003</c:v>
                </c:pt>
                <c:pt idx="677">
                  <c:v>579.26256999999998</c:v>
                </c:pt>
                <c:pt idx="678">
                  <c:v>568.42309999999998</c:v>
                </c:pt>
                <c:pt idx="679">
                  <c:v>579.14904999999999</c:v>
                </c:pt>
                <c:pt idx="680">
                  <c:v>577.14635999999996</c:v>
                </c:pt>
                <c:pt idx="681">
                  <c:v>574.11566000000005</c:v>
                </c:pt>
                <c:pt idx="682">
                  <c:v>565.34406000000001</c:v>
                </c:pt>
                <c:pt idx="683">
                  <c:v>569.92382999999995</c:v>
                </c:pt>
                <c:pt idx="684">
                  <c:v>572.52106000000003</c:v>
                </c:pt>
                <c:pt idx="685">
                  <c:v>572.29138</c:v>
                </c:pt>
                <c:pt idx="686">
                  <c:v>578.92853000000002</c:v>
                </c:pt>
                <c:pt idx="687">
                  <c:v>415.62369000000001</c:v>
                </c:pt>
                <c:pt idx="688">
                  <c:v>400.77704</c:v>
                </c:pt>
                <c:pt idx="689">
                  <c:v>570.32587000000001</c:v>
                </c:pt>
                <c:pt idx="690">
                  <c:v>584.67249000000004</c:v>
                </c:pt>
                <c:pt idx="691">
                  <c:v>580.72277999999994</c:v>
                </c:pt>
                <c:pt idx="692">
                  <c:v>577.14398000000006</c:v>
                </c:pt>
                <c:pt idx="693">
                  <c:v>576.46618999999998</c:v>
                </c:pt>
                <c:pt idx="694">
                  <c:v>565.16663000000005</c:v>
                </c:pt>
                <c:pt idx="695">
                  <c:v>579.67798000000005</c:v>
                </c:pt>
                <c:pt idx="696">
                  <c:v>583.62976000000003</c:v>
                </c:pt>
                <c:pt idx="697">
                  <c:v>578.25482</c:v>
                </c:pt>
                <c:pt idx="698">
                  <c:v>577.26074000000006</c:v>
                </c:pt>
                <c:pt idx="699">
                  <c:v>580.52368000000001</c:v>
                </c:pt>
                <c:pt idx="700">
                  <c:v>581.52863000000002</c:v>
                </c:pt>
                <c:pt idx="701">
                  <c:v>566.83947999999998</c:v>
                </c:pt>
                <c:pt idx="702">
                  <c:v>571.18726000000004</c:v>
                </c:pt>
                <c:pt idx="703">
                  <c:v>576.04413</c:v>
                </c:pt>
                <c:pt idx="704">
                  <c:v>555.31994999999995</c:v>
                </c:pt>
                <c:pt idx="705">
                  <c:v>583.82227</c:v>
                </c:pt>
                <c:pt idx="706">
                  <c:v>579.97808999999995</c:v>
                </c:pt>
                <c:pt idx="707">
                  <c:v>571.53809000000001</c:v>
                </c:pt>
                <c:pt idx="708">
                  <c:v>577.98217999999997</c:v>
                </c:pt>
                <c:pt idx="709">
                  <c:v>420.22278</c:v>
                </c:pt>
                <c:pt idx="710">
                  <c:v>577.16094999999996</c:v>
                </c:pt>
                <c:pt idx="711">
                  <c:v>570.54755</c:v>
                </c:pt>
                <c:pt idx="712">
                  <c:v>574.51819</c:v>
                </c:pt>
                <c:pt idx="713">
                  <c:v>580.26324</c:v>
                </c:pt>
                <c:pt idx="714">
                  <c:v>576.99987999999996</c:v>
                </c:pt>
                <c:pt idx="715">
                  <c:v>574.82641999999998</c:v>
                </c:pt>
                <c:pt idx="716">
                  <c:v>578.79711999999995</c:v>
                </c:pt>
                <c:pt idx="717">
                  <c:v>575.29816000000005</c:v>
                </c:pt>
                <c:pt idx="718">
                  <c:v>574.23766999999998</c:v>
                </c:pt>
                <c:pt idx="719">
                  <c:v>572.88933999999995</c:v>
                </c:pt>
                <c:pt idx="720">
                  <c:v>583.47760000000005</c:v>
                </c:pt>
                <c:pt idx="721">
                  <c:v>562.29693999999995</c:v>
                </c:pt>
                <c:pt idx="722">
                  <c:v>288.20031999999998</c:v>
                </c:pt>
                <c:pt idx="723">
                  <c:v>587.30700999999999</c:v>
                </c:pt>
                <c:pt idx="724">
                  <c:v>591.95099000000005</c:v>
                </c:pt>
                <c:pt idx="725">
                  <c:v>568.91150000000005</c:v>
                </c:pt>
                <c:pt idx="726">
                  <c:v>565.27399000000003</c:v>
                </c:pt>
                <c:pt idx="727">
                  <c:v>577.08240000000001</c:v>
                </c:pt>
                <c:pt idx="728">
                  <c:v>580.65643</c:v>
                </c:pt>
                <c:pt idx="729">
                  <c:v>581.36315999999999</c:v>
                </c:pt>
                <c:pt idx="730">
                  <c:v>468.12353999999999</c:v>
                </c:pt>
                <c:pt idx="731">
                  <c:v>389.94357000000002</c:v>
                </c:pt>
                <c:pt idx="732">
                  <c:v>568.68444999999997</c:v>
                </c:pt>
                <c:pt idx="733">
                  <c:v>570.43975999999998</c:v>
                </c:pt>
                <c:pt idx="734">
                  <c:v>569.50573999999995</c:v>
                </c:pt>
                <c:pt idx="735">
                  <c:v>570.46271000000002</c:v>
                </c:pt>
                <c:pt idx="736">
                  <c:v>567.79492000000005</c:v>
                </c:pt>
                <c:pt idx="737">
                  <c:v>572.13904000000002</c:v>
                </c:pt>
                <c:pt idx="738">
                  <c:v>570.01971000000003</c:v>
                </c:pt>
                <c:pt idx="739">
                  <c:v>565.19086000000004</c:v>
                </c:pt>
                <c:pt idx="740">
                  <c:v>583.12005999999997</c:v>
                </c:pt>
                <c:pt idx="741">
                  <c:v>569.98981000000003</c:v>
                </c:pt>
                <c:pt idx="742">
                  <c:v>571.63433999999995</c:v>
                </c:pt>
                <c:pt idx="743">
                  <c:v>573.87432999999999</c:v>
                </c:pt>
                <c:pt idx="744">
                  <c:v>574.67309999999998</c:v>
                </c:pt>
                <c:pt idx="745">
                  <c:v>559.87432999999999</c:v>
                </c:pt>
                <c:pt idx="746">
                  <c:v>561.86414000000002</c:v>
                </c:pt>
                <c:pt idx="747">
                  <c:v>574.97173999999995</c:v>
                </c:pt>
                <c:pt idx="748">
                  <c:v>558.31262000000004</c:v>
                </c:pt>
                <c:pt idx="749">
                  <c:v>568.59735000000001</c:v>
                </c:pt>
                <c:pt idx="750">
                  <c:v>569.11224000000004</c:v>
                </c:pt>
                <c:pt idx="751">
                  <c:v>564.34009000000003</c:v>
                </c:pt>
                <c:pt idx="752">
                  <c:v>562.22655999999995</c:v>
                </c:pt>
                <c:pt idx="753">
                  <c:v>571.97559000000001</c:v>
                </c:pt>
                <c:pt idx="754">
                  <c:v>574.02435000000003</c:v>
                </c:pt>
                <c:pt idx="755">
                  <c:v>569.57361000000003</c:v>
                </c:pt>
                <c:pt idx="756">
                  <c:v>561.53967</c:v>
                </c:pt>
                <c:pt idx="757">
                  <c:v>564.35955999999999</c:v>
                </c:pt>
                <c:pt idx="758">
                  <c:v>569.70934999999997</c:v>
                </c:pt>
                <c:pt idx="759">
                  <c:v>561.61090000000002</c:v>
                </c:pt>
                <c:pt idx="760">
                  <c:v>569.25969999999995</c:v>
                </c:pt>
                <c:pt idx="761">
                  <c:v>558.87139999999999</c:v>
                </c:pt>
                <c:pt idx="762">
                  <c:v>561.86523</c:v>
                </c:pt>
                <c:pt idx="763">
                  <c:v>566.00562000000002</c:v>
                </c:pt>
                <c:pt idx="764">
                  <c:v>569.93176000000005</c:v>
                </c:pt>
                <c:pt idx="765">
                  <c:v>111.98867</c:v>
                </c:pt>
                <c:pt idx="766">
                  <c:v>10.496244000000001</c:v>
                </c:pt>
                <c:pt idx="767">
                  <c:v>563.51977999999997</c:v>
                </c:pt>
                <c:pt idx="768">
                  <c:v>557.78827000000001</c:v>
                </c:pt>
                <c:pt idx="769">
                  <c:v>562.56555000000003</c:v>
                </c:pt>
                <c:pt idx="770">
                  <c:v>557.03612999999996</c:v>
                </c:pt>
                <c:pt idx="771">
                  <c:v>567.42174999999997</c:v>
                </c:pt>
                <c:pt idx="772">
                  <c:v>569.39422999999999</c:v>
                </c:pt>
                <c:pt idx="773">
                  <c:v>563.03448000000003</c:v>
                </c:pt>
                <c:pt idx="774">
                  <c:v>563.33227999999997</c:v>
                </c:pt>
                <c:pt idx="775">
                  <c:v>566.78783999999996</c:v>
                </c:pt>
                <c:pt idx="776">
                  <c:v>377.38330000000002</c:v>
                </c:pt>
                <c:pt idx="777">
                  <c:v>568.60559000000001</c:v>
                </c:pt>
                <c:pt idx="778">
                  <c:v>561.37554999999998</c:v>
                </c:pt>
                <c:pt idx="779">
                  <c:v>518.71618999999998</c:v>
                </c:pt>
                <c:pt idx="780">
                  <c:v>541.73839999999996</c:v>
                </c:pt>
                <c:pt idx="781">
                  <c:v>550.07703000000004</c:v>
                </c:pt>
                <c:pt idx="782">
                  <c:v>547.98712</c:v>
                </c:pt>
                <c:pt idx="783">
                  <c:v>551.42809999999997</c:v>
                </c:pt>
                <c:pt idx="784">
                  <c:v>543.53137000000004</c:v>
                </c:pt>
                <c:pt idx="785">
                  <c:v>558.16710999999998</c:v>
                </c:pt>
                <c:pt idx="786">
                  <c:v>546.96294999999998</c:v>
                </c:pt>
                <c:pt idx="787">
                  <c:v>546.52819999999997</c:v>
                </c:pt>
                <c:pt idx="788">
                  <c:v>545.17827999999997</c:v>
                </c:pt>
                <c:pt idx="789">
                  <c:v>545.42145000000005</c:v>
                </c:pt>
                <c:pt idx="790">
                  <c:v>536.32245</c:v>
                </c:pt>
                <c:pt idx="791">
                  <c:v>544.69135000000006</c:v>
                </c:pt>
                <c:pt idx="792">
                  <c:v>537.21216000000004</c:v>
                </c:pt>
                <c:pt idx="793">
                  <c:v>535.96729000000005</c:v>
                </c:pt>
                <c:pt idx="794">
                  <c:v>531.68499999999995</c:v>
                </c:pt>
                <c:pt idx="795">
                  <c:v>536.05249000000003</c:v>
                </c:pt>
                <c:pt idx="796">
                  <c:v>540.48828000000003</c:v>
                </c:pt>
                <c:pt idx="797">
                  <c:v>549.78734999999995</c:v>
                </c:pt>
                <c:pt idx="798">
                  <c:v>550.11945000000003</c:v>
                </c:pt>
                <c:pt idx="799">
                  <c:v>544.21996999999999</c:v>
                </c:pt>
                <c:pt idx="800">
                  <c:v>545.61273000000006</c:v>
                </c:pt>
                <c:pt idx="801">
                  <c:v>532.61108000000002</c:v>
                </c:pt>
                <c:pt idx="802">
                  <c:v>543.88824</c:v>
                </c:pt>
                <c:pt idx="803">
                  <c:v>540.08771000000002</c:v>
                </c:pt>
                <c:pt idx="804">
                  <c:v>538.40326000000005</c:v>
                </c:pt>
                <c:pt idx="805">
                  <c:v>542.35924999999997</c:v>
                </c:pt>
                <c:pt idx="806">
                  <c:v>553.34564</c:v>
                </c:pt>
                <c:pt idx="807">
                  <c:v>546.47149999999999</c:v>
                </c:pt>
                <c:pt idx="808">
                  <c:v>534.81237999999996</c:v>
                </c:pt>
                <c:pt idx="809">
                  <c:v>541.60626000000002</c:v>
                </c:pt>
                <c:pt idx="810">
                  <c:v>543.26757999999995</c:v>
                </c:pt>
                <c:pt idx="811">
                  <c:v>545.87279999999998</c:v>
                </c:pt>
                <c:pt idx="812">
                  <c:v>528.33936000000006</c:v>
                </c:pt>
                <c:pt idx="813">
                  <c:v>545.15399000000002</c:v>
                </c:pt>
                <c:pt idx="814">
                  <c:v>538.49707000000001</c:v>
                </c:pt>
                <c:pt idx="815">
                  <c:v>538.99603000000002</c:v>
                </c:pt>
                <c:pt idx="816">
                  <c:v>549.04956000000004</c:v>
                </c:pt>
                <c:pt idx="817">
                  <c:v>536.04467999999997</c:v>
                </c:pt>
                <c:pt idx="818">
                  <c:v>544.09540000000004</c:v>
                </c:pt>
                <c:pt idx="819">
                  <c:v>550.67400999999995</c:v>
                </c:pt>
                <c:pt idx="820">
                  <c:v>533.25951999999995</c:v>
                </c:pt>
                <c:pt idx="821">
                  <c:v>539.45789000000002</c:v>
                </c:pt>
                <c:pt idx="822">
                  <c:v>547.44550000000004</c:v>
                </c:pt>
                <c:pt idx="823">
                  <c:v>530.99048000000005</c:v>
                </c:pt>
                <c:pt idx="824">
                  <c:v>549.12396000000001</c:v>
                </c:pt>
                <c:pt idx="825">
                  <c:v>533.11530000000005</c:v>
                </c:pt>
                <c:pt idx="826">
                  <c:v>546.55695000000003</c:v>
                </c:pt>
                <c:pt idx="827">
                  <c:v>533.91840000000002</c:v>
                </c:pt>
                <c:pt idx="828">
                  <c:v>542.32861000000003</c:v>
                </c:pt>
                <c:pt idx="829">
                  <c:v>536.60113999999999</c:v>
                </c:pt>
                <c:pt idx="830">
                  <c:v>556.61188000000004</c:v>
                </c:pt>
                <c:pt idx="831">
                  <c:v>545.74176</c:v>
                </c:pt>
                <c:pt idx="832">
                  <c:v>544.38232000000005</c:v>
                </c:pt>
                <c:pt idx="833">
                  <c:v>553.92944</c:v>
                </c:pt>
                <c:pt idx="834">
                  <c:v>547.70581000000004</c:v>
                </c:pt>
                <c:pt idx="835">
                  <c:v>178.98491999999999</c:v>
                </c:pt>
                <c:pt idx="836">
                  <c:v>552.89751999999999</c:v>
                </c:pt>
                <c:pt idx="837">
                  <c:v>547.63251000000002</c:v>
                </c:pt>
                <c:pt idx="838">
                  <c:v>537.18871999999999</c:v>
                </c:pt>
                <c:pt idx="839">
                  <c:v>552.43151999999998</c:v>
                </c:pt>
                <c:pt idx="840">
                  <c:v>539.85852</c:v>
                </c:pt>
                <c:pt idx="841">
                  <c:v>541.15301999999997</c:v>
                </c:pt>
                <c:pt idx="842">
                  <c:v>535.25689999999997</c:v>
                </c:pt>
                <c:pt idx="843">
                  <c:v>99.904099000000002</c:v>
                </c:pt>
                <c:pt idx="844">
                  <c:v>2.5280752</c:v>
                </c:pt>
                <c:pt idx="845">
                  <c:v>415.65665000000001</c:v>
                </c:pt>
                <c:pt idx="846">
                  <c:v>494.61432000000002</c:v>
                </c:pt>
                <c:pt idx="847">
                  <c:v>489.73709000000002</c:v>
                </c:pt>
                <c:pt idx="848">
                  <c:v>499.98737</c:v>
                </c:pt>
                <c:pt idx="849">
                  <c:v>501.72906</c:v>
                </c:pt>
                <c:pt idx="850">
                  <c:v>512.42376999999999</c:v>
                </c:pt>
                <c:pt idx="851">
                  <c:v>509.44528000000003</c:v>
                </c:pt>
                <c:pt idx="852">
                  <c:v>509.54079999999999</c:v>
                </c:pt>
                <c:pt idx="853">
                  <c:v>503.66757000000001</c:v>
                </c:pt>
                <c:pt idx="854">
                  <c:v>491.43648999999999</c:v>
                </c:pt>
                <c:pt idx="855">
                  <c:v>498.38092</c:v>
                </c:pt>
                <c:pt idx="856">
                  <c:v>508.39008000000001</c:v>
                </c:pt>
                <c:pt idx="857">
                  <c:v>497.75815</c:v>
                </c:pt>
                <c:pt idx="858">
                  <c:v>498.99646000000001</c:v>
                </c:pt>
                <c:pt idx="859">
                  <c:v>498.55459999999999</c:v>
                </c:pt>
                <c:pt idx="860">
                  <c:v>494.66248000000002</c:v>
                </c:pt>
                <c:pt idx="861">
                  <c:v>492.88324</c:v>
                </c:pt>
                <c:pt idx="862">
                  <c:v>495.14566000000002</c:v>
                </c:pt>
                <c:pt idx="863">
                  <c:v>496.82355000000001</c:v>
                </c:pt>
                <c:pt idx="864">
                  <c:v>498.65201000000002</c:v>
                </c:pt>
                <c:pt idx="865">
                  <c:v>503.58319</c:v>
                </c:pt>
                <c:pt idx="866">
                  <c:v>497.63864000000001</c:v>
                </c:pt>
                <c:pt idx="867">
                  <c:v>494.75970000000001</c:v>
                </c:pt>
                <c:pt idx="868">
                  <c:v>504.92635999999999</c:v>
                </c:pt>
                <c:pt idx="869">
                  <c:v>501.94130999999999</c:v>
                </c:pt>
                <c:pt idx="870">
                  <c:v>496.71307000000002</c:v>
                </c:pt>
                <c:pt idx="871">
                  <c:v>490.51483000000002</c:v>
                </c:pt>
                <c:pt idx="872">
                  <c:v>499.73007000000001</c:v>
                </c:pt>
                <c:pt idx="873">
                  <c:v>494.18301000000002</c:v>
                </c:pt>
                <c:pt idx="874">
                  <c:v>494.63747999999998</c:v>
                </c:pt>
                <c:pt idx="875">
                  <c:v>493.25787000000003</c:v>
                </c:pt>
                <c:pt idx="876">
                  <c:v>482.58368000000002</c:v>
                </c:pt>
                <c:pt idx="877">
                  <c:v>488.97201999999999</c:v>
                </c:pt>
                <c:pt idx="878">
                  <c:v>488.18401999999998</c:v>
                </c:pt>
                <c:pt idx="879">
                  <c:v>494.7355</c:v>
                </c:pt>
                <c:pt idx="880">
                  <c:v>486.16744999999997</c:v>
                </c:pt>
                <c:pt idx="881">
                  <c:v>492.05533000000003</c:v>
                </c:pt>
                <c:pt idx="882">
                  <c:v>493.80034999999998</c:v>
                </c:pt>
                <c:pt idx="883">
                  <c:v>498.59793000000002</c:v>
                </c:pt>
                <c:pt idx="884">
                  <c:v>485.16653000000002</c:v>
                </c:pt>
                <c:pt idx="885">
                  <c:v>482.82611000000003</c:v>
                </c:pt>
                <c:pt idx="886">
                  <c:v>479.79865000000001</c:v>
                </c:pt>
                <c:pt idx="887">
                  <c:v>491.15066999999999</c:v>
                </c:pt>
                <c:pt idx="888">
                  <c:v>484.34082000000001</c:v>
                </c:pt>
                <c:pt idx="889">
                  <c:v>481.93454000000003</c:v>
                </c:pt>
                <c:pt idx="890">
                  <c:v>488.36725000000001</c:v>
                </c:pt>
                <c:pt idx="891">
                  <c:v>485.98923000000002</c:v>
                </c:pt>
                <c:pt idx="892">
                  <c:v>480.26584000000003</c:v>
                </c:pt>
                <c:pt idx="893">
                  <c:v>488.78494000000001</c:v>
                </c:pt>
                <c:pt idx="894">
                  <c:v>488.06387000000001</c:v>
                </c:pt>
                <c:pt idx="895">
                  <c:v>496.45305999999999</c:v>
                </c:pt>
                <c:pt idx="896">
                  <c:v>496.44159000000002</c:v>
                </c:pt>
                <c:pt idx="897">
                  <c:v>486.43734999999998</c:v>
                </c:pt>
                <c:pt idx="898">
                  <c:v>489.34503000000001</c:v>
                </c:pt>
                <c:pt idx="899">
                  <c:v>475.74945000000002</c:v>
                </c:pt>
                <c:pt idx="900">
                  <c:v>483.09482000000003</c:v>
                </c:pt>
                <c:pt idx="901">
                  <c:v>485.00589000000002</c:v>
                </c:pt>
                <c:pt idx="902">
                  <c:v>495.30135999999999</c:v>
                </c:pt>
                <c:pt idx="903">
                  <c:v>488.57913000000002</c:v>
                </c:pt>
                <c:pt idx="904">
                  <c:v>489.47726</c:v>
                </c:pt>
                <c:pt idx="905">
                  <c:v>488.92995999999999</c:v>
                </c:pt>
                <c:pt idx="906">
                  <c:v>474.71829000000002</c:v>
                </c:pt>
                <c:pt idx="907">
                  <c:v>485.4162</c:v>
                </c:pt>
                <c:pt idx="908">
                  <c:v>486.95641999999998</c:v>
                </c:pt>
                <c:pt idx="909">
                  <c:v>487.14828</c:v>
                </c:pt>
                <c:pt idx="910">
                  <c:v>487.38531</c:v>
                </c:pt>
                <c:pt idx="911">
                  <c:v>486.72298999999998</c:v>
                </c:pt>
                <c:pt idx="912">
                  <c:v>490.99252000000001</c:v>
                </c:pt>
                <c:pt idx="913">
                  <c:v>493.39053000000001</c:v>
                </c:pt>
                <c:pt idx="914">
                  <c:v>481.77456999999998</c:v>
                </c:pt>
                <c:pt idx="915">
                  <c:v>489.53516000000002</c:v>
                </c:pt>
                <c:pt idx="916">
                  <c:v>492.91797000000003</c:v>
                </c:pt>
                <c:pt idx="917">
                  <c:v>482.36077999999998</c:v>
                </c:pt>
                <c:pt idx="918">
                  <c:v>479.91327000000001</c:v>
                </c:pt>
                <c:pt idx="919">
                  <c:v>479.49968999999999</c:v>
                </c:pt>
                <c:pt idx="920">
                  <c:v>478.98523</c:v>
                </c:pt>
                <c:pt idx="921">
                  <c:v>485.25344999999999</c:v>
                </c:pt>
                <c:pt idx="922">
                  <c:v>490.33783</c:v>
                </c:pt>
                <c:pt idx="923">
                  <c:v>483.42187999999999</c:v>
                </c:pt>
                <c:pt idx="924">
                  <c:v>489.95593000000002</c:v>
                </c:pt>
                <c:pt idx="925">
                  <c:v>491.57135</c:v>
                </c:pt>
                <c:pt idx="926">
                  <c:v>483.39422999999999</c:v>
                </c:pt>
                <c:pt idx="927">
                  <c:v>487.12033000000002</c:v>
                </c:pt>
                <c:pt idx="928">
                  <c:v>303.89413000000002</c:v>
                </c:pt>
                <c:pt idx="929">
                  <c:v>436.63720999999998</c:v>
                </c:pt>
                <c:pt idx="930">
                  <c:v>480.97854999999998</c:v>
                </c:pt>
                <c:pt idx="931">
                  <c:v>491.48284999999998</c:v>
                </c:pt>
                <c:pt idx="932">
                  <c:v>478.53573999999998</c:v>
                </c:pt>
                <c:pt idx="933">
                  <c:v>492.04656999999997</c:v>
                </c:pt>
                <c:pt idx="934">
                  <c:v>489.80117999999999</c:v>
                </c:pt>
                <c:pt idx="935">
                  <c:v>487.28482000000002</c:v>
                </c:pt>
                <c:pt idx="936">
                  <c:v>474.72147000000001</c:v>
                </c:pt>
                <c:pt idx="937">
                  <c:v>484.15021000000002</c:v>
                </c:pt>
                <c:pt idx="938">
                  <c:v>480.56286999999998</c:v>
                </c:pt>
                <c:pt idx="939">
                  <c:v>486.66412000000003</c:v>
                </c:pt>
                <c:pt idx="940">
                  <c:v>487.47201999999999</c:v>
                </c:pt>
                <c:pt idx="941">
                  <c:v>490.47269</c:v>
                </c:pt>
                <c:pt idx="942">
                  <c:v>491.05237</c:v>
                </c:pt>
                <c:pt idx="943">
                  <c:v>496.34636999999998</c:v>
                </c:pt>
                <c:pt idx="944">
                  <c:v>492.87819999999999</c:v>
                </c:pt>
                <c:pt idx="945">
                  <c:v>483.76204999999999</c:v>
                </c:pt>
                <c:pt idx="946">
                  <c:v>490.69781</c:v>
                </c:pt>
                <c:pt idx="947">
                  <c:v>485.71447999999998</c:v>
                </c:pt>
                <c:pt idx="948">
                  <c:v>489.53348</c:v>
                </c:pt>
                <c:pt idx="949">
                  <c:v>490.67592999999999</c:v>
                </c:pt>
                <c:pt idx="950">
                  <c:v>487.27346999999997</c:v>
                </c:pt>
                <c:pt idx="951">
                  <c:v>410.40372000000002</c:v>
                </c:pt>
                <c:pt idx="952">
                  <c:v>486.83670000000001</c:v>
                </c:pt>
                <c:pt idx="953">
                  <c:v>483.21789999999999</c:v>
                </c:pt>
                <c:pt idx="954">
                  <c:v>482.79651000000001</c:v>
                </c:pt>
                <c:pt idx="955">
                  <c:v>482.85629</c:v>
                </c:pt>
                <c:pt idx="956">
                  <c:v>488.57772999999997</c:v>
                </c:pt>
                <c:pt idx="957">
                  <c:v>490.48746</c:v>
                </c:pt>
                <c:pt idx="958">
                  <c:v>479.52753000000001</c:v>
                </c:pt>
                <c:pt idx="959">
                  <c:v>486.26330999999999</c:v>
                </c:pt>
                <c:pt idx="960">
                  <c:v>490.57155999999998</c:v>
                </c:pt>
                <c:pt idx="961">
                  <c:v>489.07943999999998</c:v>
                </c:pt>
                <c:pt idx="962">
                  <c:v>489.04354999999998</c:v>
                </c:pt>
                <c:pt idx="963">
                  <c:v>491.63751000000002</c:v>
                </c:pt>
                <c:pt idx="964">
                  <c:v>487.87511999999998</c:v>
                </c:pt>
                <c:pt idx="965">
                  <c:v>494.96120999999999</c:v>
                </c:pt>
                <c:pt idx="966">
                  <c:v>477.67502000000002</c:v>
                </c:pt>
                <c:pt idx="967">
                  <c:v>484.45328000000001</c:v>
                </c:pt>
                <c:pt idx="968">
                  <c:v>493.02722</c:v>
                </c:pt>
                <c:pt idx="969">
                  <c:v>481.86858999999998</c:v>
                </c:pt>
                <c:pt idx="970">
                  <c:v>487.99173000000002</c:v>
                </c:pt>
                <c:pt idx="971">
                  <c:v>478.07796999999999</c:v>
                </c:pt>
                <c:pt idx="972">
                  <c:v>483.20751999999999</c:v>
                </c:pt>
                <c:pt idx="973">
                  <c:v>489.32877000000002</c:v>
                </c:pt>
                <c:pt idx="974">
                  <c:v>489.19125000000003</c:v>
                </c:pt>
                <c:pt idx="975">
                  <c:v>483.55682000000002</c:v>
                </c:pt>
                <c:pt idx="976">
                  <c:v>488.13155999999998</c:v>
                </c:pt>
                <c:pt idx="977">
                  <c:v>485.79845999999998</c:v>
                </c:pt>
                <c:pt idx="978">
                  <c:v>497.29257000000001</c:v>
                </c:pt>
                <c:pt idx="979">
                  <c:v>481.77289000000002</c:v>
                </c:pt>
                <c:pt idx="980">
                  <c:v>492.79514</c:v>
                </c:pt>
                <c:pt idx="981">
                  <c:v>490.19385</c:v>
                </c:pt>
                <c:pt idx="982">
                  <c:v>494.72852</c:v>
                </c:pt>
                <c:pt idx="983">
                  <c:v>489.43691999999999</c:v>
                </c:pt>
                <c:pt idx="984">
                  <c:v>501.41070999999999</c:v>
                </c:pt>
                <c:pt idx="985">
                  <c:v>510.6275</c:v>
                </c:pt>
                <c:pt idx="986">
                  <c:v>500.40543000000002</c:v>
                </c:pt>
                <c:pt idx="987">
                  <c:v>463.89828</c:v>
                </c:pt>
                <c:pt idx="988">
                  <c:v>516.39435000000003</c:v>
                </c:pt>
                <c:pt idx="989">
                  <c:v>511.23495000000003</c:v>
                </c:pt>
                <c:pt idx="990">
                  <c:v>516.74152000000004</c:v>
                </c:pt>
                <c:pt idx="991">
                  <c:v>512.10064999999997</c:v>
                </c:pt>
                <c:pt idx="992">
                  <c:v>522.86243000000002</c:v>
                </c:pt>
                <c:pt idx="993">
                  <c:v>503.98534999999998</c:v>
                </c:pt>
                <c:pt idx="994">
                  <c:v>513.51782000000003</c:v>
                </c:pt>
                <c:pt idx="995">
                  <c:v>509.06821000000002</c:v>
                </c:pt>
                <c:pt idx="996">
                  <c:v>508.46185000000003</c:v>
                </c:pt>
                <c:pt idx="997">
                  <c:v>516.32208000000003</c:v>
                </c:pt>
                <c:pt idx="998">
                  <c:v>425.79446000000002</c:v>
                </c:pt>
                <c:pt idx="999">
                  <c:v>511.72320999999999</c:v>
                </c:pt>
                <c:pt idx="1000">
                  <c:v>516.75261999999998</c:v>
                </c:pt>
                <c:pt idx="1001">
                  <c:v>515.07732999999996</c:v>
                </c:pt>
                <c:pt idx="1002">
                  <c:v>514.41057999999998</c:v>
                </c:pt>
                <c:pt idx="1003">
                  <c:v>510.17737</c:v>
                </c:pt>
                <c:pt idx="1004">
                  <c:v>514.45770000000005</c:v>
                </c:pt>
                <c:pt idx="1005">
                  <c:v>519.53625</c:v>
                </c:pt>
                <c:pt idx="1006">
                  <c:v>521.44916000000001</c:v>
                </c:pt>
                <c:pt idx="1007">
                  <c:v>512.37334999999996</c:v>
                </c:pt>
                <c:pt idx="1008">
                  <c:v>527.75031000000001</c:v>
                </c:pt>
                <c:pt idx="1009">
                  <c:v>515.75751000000002</c:v>
                </c:pt>
                <c:pt idx="1010">
                  <c:v>515.12079000000006</c:v>
                </c:pt>
                <c:pt idx="1011">
                  <c:v>524.80042000000003</c:v>
                </c:pt>
                <c:pt idx="1012">
                  <c:v>520.24334999999996</c:v>
                </c:pt>
                <c:pt idx="1013">
                  <c:v>518.73364000000004</c:v>
                </c:pt>
                <c:pt idx="1014">
                  <c:v>507.52066000000002</c:v>
                </c:pt>
                <c:pt idx="1015">
                  <c:v>519.01977999999997</c:v>
                </c:pt>
                <c:pt idx="1016">
                  <c:v>510.57821999999999</c:v>
                </c:pt>
                <c:pt idx="1017">
                  <c:v>510.77609000000001</c:v>
                </c:pt>
                <c:pt idx="1018">
                  <c:v>515.12621999999999</c:v>
                </c:pt>
                <c:pt idx="1019">
                  <c:v>519.18615999999997</c:v>
                </c:pt>
                <c:pt idx="1020">
                  <c:v>513.28912000000003</c:v>
                </c:pt>
                <c:pt idx="1021">
                  <c:v>516.08178999999996</c:v>
                </c:pt>
                <c:pt idx="1022">
                  <c:v>515.36530000000005</c:v>
                </c:pt>
                <c:pt idx="1023">
                  <c:v>522.16521999999998</c:v>
                </c:pt>
                <c:pt idx="1024">
                  <c:v>514.29156</c:v>
                </c:pt>
                <c:pt idx="1025">
                  <c:v>514.39544999999998</c:v>
                </c:pt>
                <c:pt idx="1026">
                  <c:v>518.88518999999997</c:v>
                </c:pt>
                <c:pt idx="1027">
                  <c:v>505.10779000000002</c:v>
                </c:pt>
                <c:pt idx="1028">
                  <c:v>508.83620999999999</c:v>
                </c:pt>
                <c:pt idx="1029">
                  <c:v>509.84537</c:v>
                </c:pt>
                <c:pt idx="1030">
                  <c:v>513.80517999999995</c:v>
                </c:pt>
                <c:pt idx="1031">
                  <c:v>514.58831999999995</c:v>
                </c:pt>
                <c:pt idx="1032">
                  <c:v>517.29332999999997</c:v>
                </c:pt>
                <c:pt idx="1033">
                  <c:v>505.42809999999997</c:v>
                </c:pt>
                <c:pt idx="1034">
                  <c:v>510.52737000000002</c:v>
                </c:pt>
                <c:pt idx="1035">
                  <c:v>522.80145000000005</c:v>
                </c:pt>
                <c:pt idx="1036">
                  <c:v>511.54343</c:v>
                </c:pt>
                <c:pt idx="1037">
                  <c:v>511.38643999999999</c:v>
                </c:pt>
                <c:pt idx="1038">
                  <c:v>514.28801999999996</c:v>
                </c:pt>
                <c:pt idx="1039">
                  <c:v>510.89621</c:v>
                </c:pt>
                <c:pt idx="1040">
                  <c:v>513.42511000000002</c:v>
                </c:pt>
                <c:pt idx="1041">
                  <c:v>509.98464999999999</c:v>
                </c:pt>
                <c:pt idx="1042">
                  <c:v>511.12943000000001</c:v>
                </c:pt>
                <c:pt idx="1043">
                  <c:v>518.04674999999997</c:v>
                </c:pt>
                <c:pt idx="1044">
                  <c:v>513.40790000000004</c:v>
                </c:pt>
                <c:pt idx="1045">
                  <c:v>512.22893999999997</c:v>
                </c:pt>
                <c:pt idx="1046">
                  <c:v>518.50280999999995</c:v>
                </c:pt>
                <c:pt idx="1047">
                  <c:v>519.54047000000003</c:v>
                </c:pt>
                <c:pt idx="1048">
                  <c:v>517.91192999999998</c:v>
                </c:pt>
                <c:pt idx="1049">
                  <c:v>511.52929999999998</c:v>
                </c:pt>
                <c:pt idx="1050">
                  <c:v>514.97320999999999</c:v>
                </c:pt>
                <c:pt idx="1051">
                  <c:v>513.59265000000005</c:v>
                </c:pt>
                <c:pt idx="1052">
                  <c:v>505.41275000000002</c:v>
                </c:pt>
                <c:pt idx="1053">
                  <c:v>510.50243999999998</c:v>
                </c:pt>
                <c:pt idx="1054">
                  <c:v>517.82343000000003</c:v>
                </c:pt>
                <c:pt idx="1055">
                  <c:v>516.17389000000003</c:v>
                </c:pt>
                <c:pt idx="1056">
                  <c:v>505.15341000000001</c:v>
                </c:pt>
                <c:pt idx="1057">
                  <c:v>509.17014</c:v>
                </c:pt>
                <c:pt idx="1058">
                  <c:v>512.97442999999998</c:v>
                </c:pt>
                <c:pt idx="1059">
                  <c:v>519.00922000000003</c:v>
                </c:pt>
                <c:pt idx="1060">
                  <c:v>511.35342000000003</c:v>
                </c:pt>
                <c:pt idx="1061">
                  <c:v>512.76013</c:v>
                </c:pt>
                <c:pt idx="1062">
                  <c:v>515.35113999999999</c:v>
                </c:pt>
                <c:pt idx="1063">
                  <c:v>479.84402</c:v>
                </c:pt>
                <c:pt idx="1064">
                  <c:v>417.14019999999999</c:v>
                </c:pt>
                <c:pt idx="1065">
                  <c:v>504.39499000000001</c:v>
                </c:pt>
                <c:pt idx="1066">
                  <c:v>506.76299999999998</c:v>
                </c:pt>
                <c:pt idx="1067">
                  <c:v>515.70763999999997</c:v>
                </c:pt>
                <c:pt idx="1068">
                  <c:v>366.67858999999999</c:v>
                </c:pt>
                <c:pt idx="1069">
                  <c:v>477.52258</c:v>
                </c:pt>
                <c:pt idx="1070">
                  <c:v>527.85248000000001</c:v>
                </c:pt>
                <c:pt idx="1071">
                  <c:v>508.13596000000001</c:v>
                </c:pt>
                <c:pt idx="1072">
                  <c:v>504.65897000000001</c:v>
                </c:pt>
                <c:pt idx="1073">
                  <c:v>506.67419000000001</c:v>
                </c:pt>
                <c:pt idx="1074">
                  <c:v>504.47539999999998</c:v>
                </c:pt>
                <c:pt idx="1075">
                  <c:v>504.55324999999999</c:v>
                </c:pt>
                <c:pt idx="1076">
                  <c:v>517.44237999999996</c:v>
                </c:pt>
                <c:pt idx="1077">
                  <c:v>504.79388</c:v>
                </c:pt>
                <c:pt idx="1078">
                  <c:v>517.28143</c:v>
                </c:pt>
                <c:pt idx="1079">
                  <c:v>521.48491999999999</c:v>
                </c:pt>
                <c:pt idx="1080">
                  <c:v>486.80471999999997</c:v>
                </c:pt>
                <c:pt idx="1081">
                  <c:v>511.59411999999998</c:v>
                </c:pt>
                <c:pt idx="1082">
                  <c:v>522.02173000000005</c:v>
                </c:pt>
                <c:pt idx="1083">
                  <c:v>520.60515999999996</c:v>
                </c:pt>
                <c:pt idx="1084">
                  <c:v>522.34833000000003</c:v>
                </c:pt>
                <c:pt idx="1085">
                  <c:v>509.50916000000001</c:v>
                </c:pt>
                <c:pt idx="1086">
                  <c:v>514.76349000000005</c:v>
                </c:pt>
                <c:pt idx="1087">
                  <c:v>508.22980000000001</c:v>
                </c:pt>
                <c:pt idx="1088">
                  <c:v>516.88611000000003</c:v>
                </c:pt>
                <c:pt idx="1089">
                  <c:v>513.65295000000003</c:v>
                </c:pt>
                <c:pt idx="1090">
                  <c:v>462.28375</c:v>
                </c:pt>
                <c:pt idx="1091">
                  <c:v>518.10571000000004</c:v>
                </c:pt>
                <c:pt idx="1092">
                  <c:v>513.54132000000004</c:v>
                </c:pt>
                <c:pt idx="1093">
                  <c:v>524.91399999999999</c:v>
                </c:pt>
                <c:pt idx="1094">
                  <c:v>518.18011000000001</c:v>
                </c:pt>
                <c:pt idx="1095">
                  <c:v>509.25988999999998</c:v>
                </c:pt>
                <c:pt idx="1096">
                  <c:v>508.47897</c:v>
                </c:pt>
                <c:pt idx="1097">
                  <c:v>525.28510000000006</c:v>
                </c:pt>
                <c:pt idx="1098">
                  <c:v>524.92809999999997</c:v>
                </c:pt>
                <c:pt idx="1099">
                  <c:v>519.06341999999995</c:v>
                </c:pt>
                <c:pt idx="1100">
                  <c:v>518.66234999999995</c:v>
                </c:pt>
                <c:pt idx="1101">
                  <c:v>512.87139999999999</c:v>
                </c:pt>
                <c:pt idx="1102">
                  <c:v>455.84850999999998</c:v>
                </c:pt>
                <c:pt idx="1103">
                  <c:v>407.44904000000002</c:v>
                </c:pt>
                <c:pt idx="1104">
                  <c:v>507.70496000000003</c:v>
                </c:pt>
                <c:pt idx="1105">
                  <c:v>511.94112999999999</c:v>
                </c:pt>
                <c:pt idx="1106">
                  <c:v>518.09209999999996</c:v>
                </c:pt>
                <c:pt idx="1107">
                  <c:v>514.64098999999999</c:v>
                </c:pt>
                <c:pt idx="1108">
                  <c:v>512.50336000000004</c:v>
                </c:pt>
                <c:pt idx="1109">
                  <c:v>502.84967</c:v>
                </c:pt>
                <c:pt idx="1110">
                  <c:v>464.51474000000002</c:v>
                </c:pt>
                <c:pt idx="1111">
                  <c:v>472.91449</c:v>
                </c:pt>
                <c:pt idx="1112">
                  <c:v>513.42780000000005</c:v>
                </c:pt>
                <c:pt idx="1113">
                  <c:v>510.97719999999998</c:v>
                </c:pt>
                <c:pt idx="1114">
                  <c:v>506.92081000000002</c:v>
                </c:pt>
                <c:pt idx="1115">
                  <c:v>521.84447999999998</c:v>
                </c:pt>
                <c:pt idx="1116">
                  <c:v>509.20148</c:v>
                </c:pt>
                <c:pt idx="1117">
                  <c:v>513.69866999999999</c:v>
                </c:pt>
                <c:pt idx="1118">
                  <c:v>510.65582000000001</c:v>
                </c:pt>
                <c:pt idx="1119">
                  <c:v>519.18304000000001</c:v>
                </c:pt>
                <c:pt idx="1120">
                  <c:v>523.41143999999997</c:v>
                </c:pt>
                <c:pt idx="1121">
                  <c:v>508.96399000000002</c:v>
                </c:pt>
                <c:pt idx="1122">
                  <c:v>514.28576999999996</c:v>
                </c:pt>
                <c:pt idx="1123">
                  <c:v>513.66431</c:v>
                </c:pt>
                <c:pt idx="1124">
                  <c:v>515.71654999999998</c:v>
                </c:pt>
                <c:pt idx="1125">
                  <c:v>529.18218999999999</c:v>
                </c:pt>
                <c:pt idx="1126">
                  <c:v>519.37230999999997</c:v>
                </c:pt>
                <c:pt idx="1127">
                  <c:v>517.54656999999997</c:v>
                </c:pt>
                <c:pt idx="1128">
                  <c:v>514.10895000000005</c:v>
                </c:pt>
                <c:pt idx="1129">
                  <c:v>520.43499999999995</c:v>
                </c:pt>
                <c:pt idx="1130">
                  <c:v>517.45221000000004</c:v>
                </c:pt>
                <c:pt idx="1131">
                  <c:v>511.04043999999999</c:v>
                </c:pt>
                <c:pt idx="1132">
                  <c:v>514.40472</c:v>
                </c:pt>
                <c:pt idx="1133">
                  <c:v>512.35242000000005</c:v>
                </c:pt>
                <c:pt idx="1134">
                  <c:v>513.21361999999999</c:v>
                </c:pt>
                <c:pt idx="1135">
                  <c:v>505.68790000000001</c:v>
                </c:pt>
                <c:pt idx="1136">
                  <c:v>512.86481000000003</c:v>
                </c:pt>
                <c:pt idx="1137">
                  <c:v>506.88010000000003</c:v>
                </c:pt>
                <c:pt idx="1138">
                  <c:v>515.72655999999995</c:v>
                </c:pt>
                <c:pt idx="1139">
                  <c:v>514.29107999999997</c:v>
                </c:pt>
                <c:pt idx="1140">
                  <c:v>464.44278000000003</c:v>
                </c:pt>
                <c:pt idx="1141">
                  <c:v>518.08416999999997</c:v>
                </c:pt>
                <c:pt idx="1142">
                  <c:v>512.43053999999995</c:v>
                </c:pt>
                <c:pt idx="1143">
                  <c:v>512.94323999999995</c:v>
                </c:pt>
                <c:pt idx="1144">
                  <c:v>516.87323000000004</c:v>
                </c:pt>
                <c:pt idx="1145">
                  <c:v>519.41052000000002</c:v>
                </c:pt>
                <c:pt idx="1146">
                  <c:v>515.01642000000004</c:v>
                </c:pt>
                <c:pt idx="1147">
                  <c:v>517.56457999999998</c:v>
                </c:pt>
                <c:pt idx="1148">
                  <c:v>508.12488000000002</c:v>
                </c:pt>
                <c:pt idx="1149">
                  <c:v>512.13129000000004</c:v>
                </c:pt>
                <c:pt idx="1150">
                  <c:v>513.60460999999998</c:v>
                </c:pt>
                <c:pt idx="1151">
                  <c:v>515.37994000000003</c:v>
                </c:pt>
                <c:pt idx="1152">
                  <c:v>515.65166999999997</c:v>
                </c:pt>
                <c:pt idx="1153">
                  <c:v>521.02319</c:v>
                </c:pt>
                <c:pt idx="1154">
                  <c:v>530.15948000000003</c:v>
                </c:pt>
                <c:pt idx="1155">
                  <c:v>509.48665999999997</c:v>
                </c:pt>
                <c:pt idx="1156">
                  <c:v>546.18555000000003</c:v>
                </c:pt>
                <c:pt idx="1157">
                  <c:v>546.53698999999995</c:v>
                </c:pt>
                <c:pt idx="1158">
                  <c:v>547.78448000000003</c:v>
                </c:pt>
                <c:pt idx="1159">
                  <c:v>537.61859000000004</c:v>
                </c:pt>
                <c:pt idx="1160">
                  <c:v>536.44854999999995</c:v>
                </c:pt>
                <c:pt idx="1161">
                  <c:v>535.04321000000004</c:v>
                </c:pt>
                <c:pt idx="1162">
                  <c:v>531.27142000000003</c:v>
                </c:pt>
                <c:pt idx="1163">
                  <c:v>534.73877000000005</c:v>
                </c:pt>
                <c:pt idx="1164">
                  <c:v>539.96729000000005</c:v>
                </c:pt>
                <c:pt idx="1165">
                  <c:v>536.72942999999998</c:v>
                </c:pt>
                <c:pt idx="1166">
                  <c:v>553.28430000000003</c:v>
                </c:pt>
                <c:pt idx="1167">
                  <c:v>517.89733999999999</c:v>
                </c:pt>
                <c:pt idx="1168">
                  <c:v>533.32494999999994</c:v>
                </c:pt>
                <c:pt idx="1169">
                  <c:v>537.48528999999996</c:v>
                </c:pt>
                <c:pt idx="1170">
                  <c:v>547.85522000000003</c:v>
                </c:pt>
                <c:pt idx="1171">
                  <c:v>546.60357999999997</c:v>
                </c:pt>
                <c:pt idx="1172">
                  <c:v>534.09032999999999</c:v>
                </c:pt>
                <c:pt idx="1173">
                  <c:v>183.45366999999999</c:v>
                </c:pt>
                <c:pt idx="1174">
                  <c:v>207.13759999999999</c:v>
                </c:pt>
                <c:pt idx="1175">
                  <c:v>180.90433999999999</c:v>
                </c:pt>
                <c:pt idx="1176">
                  <c:v>272.12714</c:v>
                </c:pt>
                <c:pt idx="1177">
                  <c:v>203.16064</c:v>
                </c:pt>
                <c:pt idx="1178">
                  <c:v>282.17371000000003</c:v>
                </c:pt>
                <c:pt idx="1179">
                  <c:v>272.42401000000001</c:v>
                </c:pt>
                <c:pt idx="1180">
                  <c:v>326.00549000000001</c:v>
                </c:pt>
                <c:pt idx="1181">
                  <c:v>355.26736</c:v>
                </c:pt>
                <c:pt idx="1182">
                  <c:v>357.35471000000001</c:v>
                </c:pt>
                <c:pt idx="1183">
                  <c:v>355.59444999999999</c:v>
                </c:pt>
                <c:pt idx="1184">
                  <c:v>354.98557</c:v>
                </c:pt>
                <c:pt idx="1185">
                  <c:v>356.05255</c:v>
                </c:pt>
                <c:pt idx="1186">
                  <c:v>357.53314</c:v>
                </c:pt>
                <c:pt idx="1187">
                  <c:v>374.68795999999998</c:v>
                </c:pt>
                <c:pt idx="1188">
                  <c:v>444.76361000000003</c:v>
                </c:pt>
                <c:pt idx="1189">
                  <c:v>429.19598000000002</c:v>
                </c:pt>
                <c:pt idx="1190">
                  <c:v>449.09850999999998</c:v>
                </c:pt>
                <c:pt idx="1191">
                  <c:v>473.85147000000001</c:v>
                </c:pt>
                <c:pt idx="1192">
                  <c:v>452.32706000000002</c:v>
                </c:pt>
                <c:pt idx="1193">
                  <c:v>475.27692000000002</c:v>
                </c:pt>
                <c:pt idx="1194">
                  <c:v>476.85739000000001</c:v>
                </c:pt>
                <c:pt idx="1195">
                  <c:v>469.18045000000001</c:v>
                </c:pt>
                <c:pt idx="1196">
                  <c:v>446.20882999999998</c:v>
                </c:pt>
                <c:pt idx="1197">
                  <c:v>477.42824999999999</c:v>
                </c:pt>
                <c:pt idx="1198">
                  <c:v>477.40474999999998</c:v>
                </c:pt>
                <c:pt idx="1199">
                  <c:v>542.79522999999995</c:v>
                </c:pt>
                <c:pt idx="1200">
                  <c:v>546.48406999999997</c:v>
                </c:pt>
                <c:pt idx="1201">
                  <c:v>147.74632</c:v>
                </c:pt>
                <c:pt idx="1202">
                  <c:v>176.78523000000001</c:v>
                </c:pt>
                <c:pt idx="1203">
                  <c:v>539.43713000000002</c:v>
                </c:pt>
                <c:pt idx="1204">
                  <c:v>541.14868000000001</c:v>
                </c:pt>
                <c:pt idx="1205">
                  <c:v>542.89917000000003</c:v>
                </c:pt>
                <c:pt idx="1206">
                  <c:v>553.01520000000005</c:v>
                </c:pt>
                <c:pt idx="1207">
                  <c:v>550.90033000000005</c:v>
                </c:pt>
                <c:pt idx="1208">
                  <c:v>548.79387999999994</c:v>
                </c:pt>
                <c:pt idx="1209">
                  <c:v>544.48443999999995</c:v>
                </c:pt>
                <c:pt idx="1210">
                  <c:v>551.64642000000003</c:v>
                </c:pt>
                <c:pt idx="1211">
                  <c:v>463.96724999999998</c:v>
                </c:pt>
                <c:pt idx="1212">
                  <c:v>338.62655999999998</c:v>
                </c:pt>
                <c:pt idx="1213">
                  <c:v>540.01635999999996</c:v>
                </c:pt>
                <c:pt idx="1214">
                  <c:v>539.77692000000002</c:v>
                </c:pt>
                <c:pt idx="1215">
                  <c:v>547.75915999999995</c:v>
                </c:pt>
                <c:pt idx="1216">
                  <c:v>549.20318999999995</c:v>
                </c:pt>
                <c:pt idx="1217">
                  <c:v>546.82921999999996</c:v>
                </c:pt>
                <c:pt idx="1218">
                  <c:v>548.08074999999997</c:v>
                </c:pt>
                <c:pt idx="1219">
                  <c:v>546.19957999999997</c:v>
                </c:pt>
                <c:pt idx="1220">
                  <c:v>540.75609999999995</c:v>
                </c:pt>
                <c:pt idx="1221">
                  <c:v>551.50714000000005</c:v>
                </c:pt>
                <c:pt idx="1222">
                  <c:v>549.34118999999998</c:v>
                </c:pt>
                <c:pt idx="1223">
                  <c:v>545.60559000000001</c:v>
                </c:pt>
                <c:pt idx="1224">
                  <c:v>541.01531999999997</c:v>
                </c:pt>
                <c:pt idx="1225">
                  <c:v>548.73175000000003</c:v>
                </c:pt>
                <c:pt idx="1226">
                  <c:v>548.10491999999999</c:v>
                </c:pt>
                <c:pt idx="1227">
                  <c:v>548.40355999999997</c:v>
                </c:pt>
                <c:pt idx="1228">
                  <c:v>543.38109999999995</c:v>
                </c:pt>
                <c:pt idx="1229">
                  <c:v>541.74347</c:v>
                </c:pt>
                <c:pt idx="1230">
                  <c:v>549.29840000000002</c:v>
                </c:pt>
                <c:pt idx="1231">
                  <c:v>543.54596000000004</c:v>
                </c:pt>
                <c:pt idx="1232">
                  <c:v>542.07587000000001</c:v>
                </c:pt>
                <c:pt idx="1233">
                  <c:v>547.48694</c:v>
                </c:pt>
                <c:pt idx="1234">
                  <c:v>544.68151999999998</c:v>
                </c:pt>
                <c:pt idx="1235">
                  <c:v>546.26746000000003</c:v>
                </c:pt>
                <c:pt idx="1236">
                  <c:v>544.54796999999996</c:v>
                </c:pt>
                <c:pt idx="1237">
                  <c:v>540.34484999999995</c:v>
                </c:pt>
                <c:pt idx="1238">
                  <c:v>353.14132999999998</c:v>
                </c:pt>
                <c:pt idx="1239">
                  <c:v>273.64148</c:v>
                </c:pt>
                <c:pt idx="1240">
                  <c:v>271.85210999999998</c:v>
                </c:pt>
                <c:pt idx="1241">
                  <c:v>276.81817999999998</c:v>
                </c:pt>
                <c:pt idx="1242">
                  <c:v>56.621955999999997</c:v>
                </c:pt>
                <c:pt idx="1243">
                  <c:v>9.6590556999999997</c:v>
                </c:pt>
                <c:pt idx="1244">
                  <c:v>60.351951999999997</c:v>
                </c:pt>
                <c:pt idx="1245">
                  <c:v>180.51105999999999</c:v>
                </c:pt>
                <c:pt idx="1246">
                  <c:v>190.19817</c:v>
                </c:pt>
                <c:pt idx="1247">
                  <c:v>265.43515000000002</c:v>
                </c:pt>
                <c:pt idx="1248">
                  <c:v>271.27676000000002</c:v>
                </c:pt>
                <c:pt idx="1249">
                  <c:v>274.69353999999998</c:v>
                </c:pt>
                <c:pt idx="1250">
                  <c:v>276.79140999999998</c:v>
                </c:pt>
                <c:pt idx="1251">
                  <c:v>272.12142999999998</c:v>
                </c:pt>
                <c:pt idx="1252">
                  <c:v>273.29428000000001</c:v>
                </c:pt>
                <c:pt idx="1253">
                  <c:v>265.20789000000002</c:v>
                </c:pt>
                <c:pt idx="1254">
                  <c:v>274.79928999999998</c:v>
                </c:pt>
                <c:pt idx="1255">
                  <c:v>273.07733000000002</c:v>
                </c:pt>
                <c:pt idx="1256">
                  <c:v>273.51519999999999</c:v>
                </c:pt>
                <c:pt idx="1257">
                  <c:v>272.26688000000001</c:v>
                </c:pt>
                <c:pt idx="1258">
                  <c:v>278.25128000000001</c:v>
                </c:pt>
                <c:pt idx="1259">
                  <c:v>272.87957999999998</c:v>
                </c:pt>
                <c:pt idx="1260">
                  <c:v>277.05783000000002</c:v>
                </c:pt>
                <c:pt idx="1261">
                  <c:v>273.05905000000001</c:v>
                </c:pt>
                <c:pt idx="1262">
                  <c:v>267.30419999999998</c:v>
                </c:pt>
                <c:pt idx="1263">
                  <c:v>42.655253999999999</c:v>
                </c:pt>
                <c:pt idx="1264">
                  <c:v>263.02359000000001</c:v>
                </c:pt>
                <c:pt idx="1265">
                  <c:v>260.49826000000002</c:v>
                </c:pt>
                <c:pt idx="1266">
                  <c:v>267.61075</c:v>
                </c:pt>
                <c:pt idx="1267">
                  <c:v>265.81412</c:v>
                </c:pt>
                <c:pt idx="1268">
                  <c:v>258.95510999999999</c:v>
                </c:pt>
                <c:pt idx="1269">
                  <c:v>260.33719000000002</c:v>
                </c:pt>
                <c:pt idx="1270">
                  <c:v>259.42538000000002</c:v>
                </c:pt>
                <c:pt idx="1271">
                  <c:v>262.62786999999997</c:v>
                </c:pt>
                <c:pt idx="1272">
                  <c:v>268.38824</c:v>
                </c:pt>
                <c:pt idx="1273">
                  <c:v>277.52866</c:v>
                </c:pt>
                <c:pt idx="1274">
                  <c:v>270.70593000000002</c:v>
                </c:pt>
                <c:pt idx="1275">
                  <c:v>284.27032000000003</c:v>
                </c:pt>
                <c:pt idx="1276">
                  <c:v>273.38101</c:v>
                </c:pt>
                <c:pt idx="1277">
                  <c:v>274.51184000000001</c:v>
                </c:pt>
                <c:pt idx="1278">
                  <c:v>276.57781999999997</c:v>
                </c:pt>
                <c:pt idx="1279">
                  <c:v>271.26593000000003</c:v>
                </c:pt>
                <c:pt idx="1280">
                  <c:v>270.64062999999999</c:v>
                </c:pt>
                <c:pt idx="1281">
                  <c:v>271.65499999999997</c:v>
                </c:pt>
                <c:pt idx="1282">
                  <c:v>273.25826999999998</c:v>
                </c:pt>
                <c:pt idx="1283">
                  <c:v>275.26816000000002</c:v>
                </c:pt>
                <c:pt idx="1284">
                  <c:v>274.04700000000003</c:v>
                </c:pt>
                <c:pt idx="1285">
                  <c:v>269.67770000000002</c:v>
                </c:pt>
                <c:pt idx="1286">
                  <c:v>272.97000000000003</c:v>
                </c:pt>
                <c:pt idx="1287">
                  <c:v>276.56662</c:v>
                </c:pt>
                <c:pt idx="1288">
                  <c:v>274.05246</c:v>
                </c:pt>
                <c:pt idx="1289">
                  <c:v>273.14206000000001</c:v>
                </c:pt>
                <c:pt idx="1290">
                  <c:v>263.23415999999997</c:v>
                </c:pt>
                <c:pt idx="1291">
                  <c:v>269.64510999999999</c:v>
                </c:pt>
                <c:pt idx="1292">
                  <c:v>442.11041</c:v>
                </c:pt>
                <c:pt idx="1293">
                  <c:v>548.30529999999999</c:v>
                </c:pt>
                <c:pt idx="1294">
                  <c:v>542.99541999999997</c:v>
                </c:pt>
                <c:pt idx="1295">
                  <c:v>538.38800000000003</c:v>
                </c:pt>
                <c:pt idx="1296">
                  <c:v>536.95421999999996</c:v>
                </c:pt>
                <c:pt idx="1297">
                  <c:v>545.23833999999999</c:v>
                </c:pt>
                <c:pt idx="1298">
                  <c:v>554.82781999999997</c:v>
                </c:pt>
                <c:pt idx="1299">
                  <c:v>547.64806999999996</c:v>
                </c:pt>
                <c:pt idx="1300">
                  <c:v>549.09289999999999</c:v>
                </c:pt>
                <c:pt idx="1301">
                  <c:v>552.28503000000001</c:v>
                </c:pt>
                <c:pt idx="1302">
                  <c:v>547.58312999999998</c:v>
                </c:pt>
                <c:pt idx="1303">
                  <c:v>542.12341000000004</c:v>
                </c:pt>
                <c:pt idx="1304">
                  <c:v>547.49823000000004</c:v>
                </c:pt>
                <c:pt idx="1305">
                  <c:v>554.46172999999999</c:v>
                </c:pt>
                <c:pt idx="1306">
                  <c:v>549.05376999999999</c:v>
                </c:pt>
                <c:pt idx="1307">
                  <c:v>546.26153999999997</c:v>
                </c:pt>
                <c:pt idx="1308">
                  <c:v>549.09454000000005</c:v>
                </c:pt>
                <c:pt idx="1309">
                  <c:v>548.63158999999996</c:v>
                </c:pt>
                <c:pt idx="1310">
                  <c:v>543.16119000000003</c:v>
                </c:pt>
                <c:pt idx="1311">
                  <c:v>549.97442999999998</c:v>
                </c:pt>
                <c:pt idx="1312">
                  <c:v>543.16088999999999</c:v>
                </c:pt>
                <c:pt idx="1313">
                  <c:v>547.29285000000004</c:v>
                </c:pt>
                <c:pt idx="1314">
                  <c:v>538.90490999999997</c:v>
                </c:pt>
                <c:pt idx="1315">
                  <c:v>542.35515999999996</c:v>
                </c:pt>
                <c:pt idx="1316">
                  <c:v>521.86028999999996</c:v>
                </c:pt>
                <c:pt idx="1317">
                  <c:v>564.52466000000004</c:v>
                </c:pt>
                <c:pt idx="1318">
                  <c:v>562.27539000000002</c:v>
                </c:pt>
                <c:pt idx="1319">
                  <c:v>566.17071999999996</c:v>
                </c:pt>
                <c:pt idx="1320">
                  <c:v>569.25909000000001</c:v>
                </c:pt>
                <c:pt idx="1321">
                  <c:v>565.91363999999999</c:v>
                </c:pt>
                <c:pt idx="1322">
                  <c:v>576.20135000000005</c:v>
                </c:pt>
                <c:pt idx="1323">
                  <c:v>572.04864999999995</c:v>
                </c:pt>
                <c:pt idx="1324">
                  <c:v>307.07141000000001</c:v>
                </c:pt>
                <c:pt idx="1325">
                  <c:v>33.868912000000002</c:v>
                </c:pt>
                <c:pt idx="1326">
                  <c:v>574.64606000000003</c:v>
                </c:pt>
                <c:pt idx="1327">
                  <c:v>586.82306000000005</c:v>
                </c:pt>
                <c:pt idx="1328">
                  <c:v>577.54236000000003</c:v>
                </c:pt>
                <c:pt idx="1329">
                  <c:v>213.20142000000001</c:v>
                </c:pt>
                <c:pt idx="1330">
                  <c:v>571.43480999999997</c:v>
                </c:pt>
                <c:pt idx="1331">
                  <c:v>421.72018000000003</c:v>
                </c:pt>
                <c:pt idx="1332">
                  <c:v>171.73042000000001</c:v>
                </c:pt>
                <c:pt idx="1333">
                  <c:v>571.13477</c:v>
                </c:pt>
                <c:pt idx="1334">
                  <c:v>564.31281000000001</c:v>
                </c:pt>
                <c:pt idx="1335">
                  <c:v>563.95830999999998</c:v>
                </c:pt>
                <c:pt idx="1336">
                  <c:v>217.15134</c:v>
                </c:pt>
                <c:pt idx="1337">
                  <c:v>395.00542999999999</c:v>
                </c:pt>
                <c:pt idx="1338">
                  <c:v>236.76669000000001</c:v>
                </c:pt>
                <c:pt idx="1339">
                  <c:v>98.700705999999997</c:v>
                </c:pt>
                <c:pt idx="1340">
                  <c:v>355.84035999999998</c:v>
                </c:pt>
                <c:pt idx="1341">
                  <c:v>566.90832999999998</c:v>
                </c:pt>
                <c:pt idx="1342">
                  <c:v>569.20196999999996</c:v>
                </c:pt>
                <c:pt idx="1343">
                  <c:v>225.27654999999999</c:v>
                </c:pt>
                <c:pt idx="1344">
                  <c:v>576.59491000000003</c:v>
                </c:pt>
                <c:pt idx="1345">
                  <c:v>566.68451000000005</c:v>
                </c:pt>
                <c:pt idx="1346">
                  <c:v>579.71423000000004</c:v>
                </c:pt>
                <c:pt idx="1347">
                  <c:v>568.39594</c:v>
                </c:pt>
                <c:pt idx="1348">
                  <c:v>564.45745999999997</c:v>
                </c:pt>
                <c:pt idx="1349">
                  <c:v>576.10943999999995</c:v>
                </c:pt>
                <c:pt idx="1350">
                  <c:v>573.70452999999998</c:v>
                </c:pt>
                <c:pt idx="1351">
                  <c:v>565.66472999999996</c:v>
                </c:pt>
                <c:pt idx="1352">
                  <c:v>572.35663</c:v>
                </c:pt>
                <c:pt idx="1353">
                  <c:v>571.53845000000001</c:v>
                </c:pt>
                <c:pt idx="1354">
                  <c:v>577.58203000000003</c:v>
                </c:pt>
                <c:pt idx="1355">
                  <c:v>564.34398999999996</c:v>
                </c:pt>
                <c:pt idx="1356">
                  <c:v>575.45532000000003</c:v>
                </c:pt>
                <c:pt idx="1357">
                  <c:v>570.14368000000002</c:v>
                </c:pt>
                <c:pt idx="1358">
                  <c:v>569.63109999999995</c:v>
                </c:pt>
                <c:pt idx="1359">
                  <c:v>569.47418000000005</c:v>
                </c:pt>
                <c:pt idx="1360">
                  <c:v>569.54156</c:v>
                </c:pt>
                <c:pt idx="1361">
                  <c:v>564.15430000000003</c:v>
                </c:pt>
                <c:pt idx="1362">
                  <c:v>571.04474000000005</c:v>
                </c:pt>
                <c:pt idx="1363">
                  <c:v>568.20763999999997</c:v>
                </c:pt>
                <c:pt idx="1364">
                  <c:v>144.21019000000001</c:v>
                </c:pt>
                <c:pt idx="1365">
                  <c:v>384.67917</c:v>
                </c:pt>
                <c:pt idx="1366">
                  <c:v>225.54614000000001</c:v>
                </c:pt>
                <c:pt idx="1367">
                  <c:v>571.99445000000003</c:v>
                </c:pt>
                <c:pt idx="1368">
                  <c:v>567.28394000000003</c:v>
                </c:pt>
                <c:pt idx="1369">
                  <c:v>563.97546</c:v>
                </c:pt>
                <c:pt idx="1370">
                  <c:v>221.30695</c:v>
                </c:pt>
                <c:pt idx="1371">
                  <c:v>566.99194</c:v>
                </c:pt>
                <c:pt idx="1372">
                  <c:v>561.13593000000003</c:v>
                </c:pt>
                <c:pt idx="1373">
                  <c:v>570.29987000000006</c:v>
                </c:pt>
                <c:pt idx="1374">
                  <c:v>350.25484999999998</c:v>
                </c:pt>
                <c:pt idx="1375">
                  <c:v>337.66672</c:v>
                </c:pt>
                <c:pt idx="1376">
                  <c:v>335.20281999999997</c:v>
                </c:pt>
                <c:pt idx="1377">
                  <c:v>561.26508000000001</c:v>
                </c:pt>
                <c:pt idx="1378">
                  <c:v>573.29987000000006</c:v>
                </c:pt>
                <c:pt idx="1379">
                  <c:v>566.75806</c:v>
                </c:pt>
                <c:pt idx="1380">
                  <c:v>566.92241999999999</c:v>
                </c:pt>
                <c:pt idx="1381">
                  <c:v>384.08737000000002</c:v>
                </c:pt>
                <c:pt idx="1382">
                  <c:v>407.36153999999999</c:v>
                </c:pt>
                <c:pt idx="1383">
                  <c:v>568.69530999999995</c:v>
                </c:pt>
                <c:pt idx="1384">
                  <c:v>573.11945000000003</c:v>
                </c:pt>
                <c:pt idx="1385">
                  <c:v>570.60717999999997</c:v>
                </c:pt>
                <c:pt idx="1386">
                  <c:v>571.89757999999995</c:v>
                </c:pt>
                <c:pt idx="1387">
                  <c:v>564.67125999999996</c:v>
                </c:pt>
                <c:pt idx="1388">
                  <c:v>573.64832000000001</c:v>
                </c:pt>
                <c:pt idx="1389">
                  <c:v>321.56252999999998</c:v>
                </c:pt>
                <c:pt idx="1390">
                  <c:v>217.97811999999999</c:v>
                </c:pt>
                <c:pt idx="1391">
                  <c:v>569.02985000000001</c:v>
                </c:pt>
                <c:pt idx="1392">
                  <c:v>579.71033</c:v>
                </c:pt>
                <c:pt idx="1393">
                  <c:v>574.75329999999997</c:v>
                </c:pt>
                <c:pt idx="1394">
                  <c:v>583.42352000000005</c:v>
                </c:pt>
                <c:pt idx="1395">
                  <c:v>566.15552000000002</c:v>
                </c:pt>
                <c:pt idx="1396">
                  <c:v>569.84478999999999</c:v>
                </c:pt>
                <c:pt idx="1397">
                  <c:v>228.75961000000001</c:v>
                </c:pt>
                <c:pt idx="1398">
                  <c:v>553.98657000000003</c:v>
                </c:pt>
                <c:pt idx="1399">
                  <c:v>568.26642000000004</c:v>
                </c:pt>
                <c:pt idx="1400">
                  <c:v>566.29522999999995</c:v>
                </c:pt>
                <c:pt idx="1401">
                  <c:v>560.15581999999995</c:v>
                </c:pt>
                <c:pt idx="1402">
                  <c:v>567.81421</c:v>
                </c:pt>
                <c:pt idx="1403">
                  <c:v>567.71051</c:v>
                </c:pt>
                <c:pt idx="1404">
                  <c:v>573.07281</c:v>
                </c:pt>
                <c:pt idx="1405">
                  <c:v>571.82042999999999</c:v>
                </c:pt>
                <c:pt idx="1406">
                  <c:v>556.46361999999999</c:v>
                </c:pt>
                <c:pt idx="1407">
                  <c:v>598.73797999999999</c:v>
                </c:pt>
                <c:pt idx="1408">
                  <c:v>479.10135000000002</c:v>
                </c:pt>
                <c:pt idx="1409">
                  <c:v>231.37267</c:v>
                </c:pt>
                <c:pt idx="1410">
                  <c:v>592.03679999999997</c:v>
                </c:pt>
                <c:pt idx="1411">
                  <c:v>599.85931000000005</c:v>
                </c:pt>
                <c:pt idx="1412">
                  <c:v>597.64873999999998</c:v>
                </c:pt>
                <c:pt idx="1413">
                  <c:v>586.20867999999996</c:v>
                </c:pt>
                <c:pt idx="1414">
                  <c:v>592.48022000000003</c:v>
                </c:pt>
                <c:pt idx="1415">
                  <c:v>592.74805000000003</c:v>
                </c:pt>
                <c:pt idx="1416">
                  <c:v>208.91373999999999</c:v>
                </c:pt>
                <c:pt idx="1417">
                  <c:v>606.07452000000001</c:v>
                </c:pt>
                <c:pt idx="1418">
                  <c:v>607.79272000000003</c:v>
                </c:pt>
                <c:pt idx="1419">
                  <c:v>607.59924000000001</c:v>
                </c:pt>
                <c:pt idx="1420">
                  <c:v>601.85413000000005</c:v>
                </c:pt>
                <c:pt idx="1421">
                  <c:v>610.25031000000001</c:v>
                </c:pt>
                <c:pt idx="1422">
                  <c:v>607.40459999999996</c:v>
                </c:pt>
                <c:pt idx="1423">
                  <c:v>288.78219999999999</c:v>
                </c:pt>
                <c:pt idx="1424">
                  <c:v>599.63964999999996</c:v>
                </c:pt>
                <c:pt idx="1425">
                  <c:v>602.83551</c:v>
                </c:pt>
                <c:pt idx="1426">
                  <c:v>607.60479999999995</c:v>
                </c:pt>
                <c:pt idx="1427">
                  <c:v>596.01624000000004</c:v>
                </c:pt>
                <c:pt idx="1428">
                  <c:v>474.63690000000003</c:v>
                </c:pt>
                <c:pt idx="1429">
                  <c:v>358.17592999999999</c:v>
                </c:pt>
                <c:pt idx="1430">
                  <c:v>596.51977999999997</c:v>
                </c:pt>
                <c:pt idx="1431">
                  <c:v>588.90972999999997</c:v>
                </c:pt>
                <c:pt idx="1432">
                  <c:v>604.21686</c:v>
                </c:pt>
                <c:pt idx="1433">
                  <c:v>599.33118000000002</c:v>
                </c:pt>
                <c:pt idx="1434">
                  <c:v>605.58465999999999</c:v>
                </c:pt>
                <c:pt idx="1435">
                  <c:v>594.51746000000003</c:v>
                </c:pt>
                <c:pt idx="1436">
                  <c:v>605.95825000000002</c:v>
                </c:pt>
                <c:pt idx="1437">
                  <c:v>601.72626000000002</c:v>
                </c:pt>
                <c:pt idx="1438">
                  <c:v>608.50609999999995</c:v>
                </c:pt>
                <c:pt idx="1439">
                  <c:v>601.55389000000002</c:v>
                </c:pt>
                <c:pt idx="1440">
                  <c:v>598.44524999999999</c:v>
                </c:pt>
                <c:pt idx="1441">
                  <c:v>231.73832999999999</c:v>
                </c:pt>
                <c:pt idx="1442">
                  <c:v>599.08582000000001</c:v>
                </c:pt>
                <c:pt idx="1443">
                  <c:v>498.37711000000002</c:v>
                </c:pt>
                <c:pt idx="1444">
                  <c:v>338.76010000000002</c:v>
                </c:pt>
                <c:pt idx="1445">
                  <c:v>592.37383999999997</c:v>
                </c:pt>
                <c:pt idx="1446">
                  <c:v>505.45767000000001</c:v>
                </c:pt>
                <c:pt idx="1447">
                  <c:v>604.73833999999999</c:v>
                </c:pt>
                <c:pt idx="1448">
                  <c:v>602.43151999999998</c:v>
                </c:pt>
                <c:pt idx="1449">
                  <c:v>598.99523999999997</c:v>
                </c:pt>
                <c:pt idx="1450">
                  <c:v>593.58465999999999</c:v>
                </c:pt>
                <c:pt idx="1451">
                  <c:v>461.19607999999999</c:v>
                </c:pt>
                <c:pt idx="1452">
                  <c:v>346.84708000000001</c:v>
                </c:pt>
                <c:pt idx="1453">
                  <c:v>609.37523999999996</c:v>
                </c:pt>
                <c:pt idx="1454">
                  <c:v>597.23499000000004</c:v>
                </c:pt>
                <c:pt idx="1455">
                  <c:v>597.66467</c:v>
                </c:pt>
                <c:pt idx="1456">
                  <c:v>600.18218999999999</c:v>
                </c:pt>
                <c:pt idx="1457">
                  <c:v>611.96802000000002</c:v>
                </c:pt>
                <c:pt idx="1458">
                  <c:v>598.86017000000004</c:v>
                </c:pt>
                <c:pt idx="1459">
                  <c:v>602.13733000000002</c:v>
                </c:pt>
                <c:pt idx="1460">
                  <c:v>603.44201999999996</c:v>
                </c:pt>
                <c:pt idx="1461">
                  <c:v>604.44464000000005</c:v>
                </c:pt>
                <c:pt idx="1462">
                  <c:v>612.31848000000002</c:v>
                </c:pt>
                <c:pt idx="1463">
                  <c:v>607.69952000000001</c:v>
                </c:pt>
                <c:pt idx="1464">
                  <c:v>46.001942</c:v>
                </c:pt>
                <c:pt idx="1465">
                  <c:v>234.66602</c:v>
                </c:pt>
                <c:pt idx="1466">
                  <c:v>587.88189999999997</c:v>
                </c:pt>
                <c:pt idx="1467">
                  <c:v>604.87896999999998</c:v>
                </c:pt>
                <c:pt idx="1468">
                  <c:v>609.31537000000003</c:v>
                </c:pt>
                <c:pt idx="1469">
                  <c:v>602.47571000000005</c:v>
                </c:pt>
                <c:pt idx="1470">
                  <c:v>602.40454</c:v>
                </c:pt>
                <c:pt idx="1471">
                  <c:v>602.45489999999995</c:v>
                </c:pt>
                <c:pt idx="1472">
                  <c:v>605.91150000000005</c:v>
                </c:pt>
                <c:pt idx="1473">
                  <c:v>606.82825000000003</c:v>
                </c:pt>
                <c:pt idx="1474">
                  <c:v>600.58276000000001</c:v>
                </c:pt>
                <c:pt idx="1475">
                  <c:v>602.74518</c:v>
                </c:pt>
                <c:pt idx="1476">
                  <c:v>610.56335000000001</c:v>
                </c:pt>
                <c:pt idx="1477">
                  <c:v>613.44916000000001</c:v>
                </c:pt>
                <c:pt idx="1478">
                  <c:v>385.27355999999997</c:v>
                </c:pt>
                <c:pt idx="1479">
                  <c:v>602.96649000000002</c:v>
                </c:pt>
                <c:pt idx="1480">
                  <c:v>599.02246000000002</c:v>
                </c:pt>
                <c:pt idx="1481">
                  <c:v>603.98473999999999</c:v>
                </c:pt>
                <c:pt idx="1482">
                  <c:v>604.68102999999996</c:v>
                </c:pt>
                <c:pt idx="1483">
                  <c:v>603.07903999999996</c:v>
                </c:pt>
                <c:pt idx="1484">
                  <c:v>601.22528</c:v>
                </c:pt>
                <c:pt idx="1485">
                  <c:v>603.25751000000002</c:v>
                </c:pt>
                <c:pt idx="1486">
                  <c:v>610.33794999999998</c:v>
                </c:pt>
                <c:pt idx="1487">
                  <c:v>608.47155999999995</c:v>
                </c:pt>
                <c:pt idx="1488">
                  <c:v>497.72014999999999</c:v>
                </c:pt>
                <c:pt idx="1489">
                  <c:v>529.60735999999997</c:v>
                </c:pt>
                <c:pt idx="1490">
                  <c:v>616.06994999999995</c:v>
                </c:pt>
                <c:pt idx="1491">
                  <c:v>599.31952000000001</c:v>
                </c:pt>
                <c:pt idx="1492">
                  <c:v>605.33752000000004</c:v>
                </c:pt>
                <c:pt idx="1493">
                  <c:v>603.87396000000001</c:v>
                </c:pt>
                <c:pt idx="1494">
                  <c:v>603.22722999999996</c:v>
                </c:pt>
                <c:pt idx="1495">
                  <c:v>594.66803000000004</c:v>
                </c:pt>
                <c:pt idx="1496">
                  <c:v>606.58716000000004</c:v>
                </c:pt>
                <c:pt idx="1497">
                  <c:v>600.90459999999996</c:v>
                </c:pt>
                <c:pt idx="1498">
                  <c:v>611.92571999999996</c:v>
                </c:pt>
                <c:pt idx="1499">
                  <c:v>528.83196999999996</c:v>
                </c:pt>
                <c:pt idx="1500">
                  <c:v>606.43329000000006</c:v>
                </c:pt>
                <c:pt idx="1501">
                  <c:v>612.69957999999997</c:v>
                </c:pt>
                <c:pt idx="1502">
                  <c:v>600.10338999999999</c:v>
                </c:pt>
                <c:pt idx="1503">
                  <c:v>600.23644999999999</c:v>
                </c:pt>
                <c:pt idx="1504">
                  <c:v>615.38403000000005</c:v>
                </c:pt>
                <c:pt idx="1505">
                  <c:v>611.33574999999996</c:v>
                </c:pt>
                <c:pt idx="1506">
                  <c:v>615.9538</c:v>
                </c:pt>
                <c:pt idx="1507">
                  <c:v>610.90588000000002</c:v>
                </c:pt>
                <c:pt idx="1508">
                  <c:v>604.00977</c:v>
                </c:pt>
                <c:pt idx="1509">
                  <c:v>607.13762999999994</c:v>
                </c:pt>
                <c:pt idx="1510">
                  <c:v>603.63440000000003</c:v>
                </c:pt>
                <c:pt idx="1511">
                  <c:v>606.26526000000001</c:v>
                </c:pt>
                <c:pt idx="1512">
                  <c:v>613.26520000000005</c:v>
                </c:pt>
                <c:pt idx="1513">
                  <c:v>600.67016999999998</c:v>
                </c:pt>
                <c:pt idx="1514">
                  <c:v>613.56457999999998</c:v>
                </c:pt>
                <c:pt idx="1515">
                  <c:v>592.61199999999997</c:v>
                </c:pt>
                <c:pt idx="1516">
                  <c:v>593.53607</c:v>
                </c:pt>
                <c:pt idx="1517">
                  <c:v>611.92602999999997</c:v>
                </c:pt>
                <c:pt idx="1518">
                  <c:v>601.71123999999998</c:v>
                </c:pt>
                <c:pt idx="1519">
                  <c:v>607.82770000000005</c:v>
                </c:pt>
                <c:pt idx="1520">
                  <c:v>599.01862000000006</c:v>
                </c:pt>
                <c:pt idx="1521">
                  <c:v>608.0213</c:v>
                </c:pt>
                <c:pt idx="1522">
                  <c:v>598.35051999999996</c:v>
                </c:pt>
                <c:pt idx="1523">
                  <c:v>606.67840999999999</c:v>
                </c:pt>
                <c:pt idx="1524">
                  <c:v>597.58227999999997</c:v>
                </c:pt>
                <c:pt idx="1525">
                  <c:v>595.89709000000005</c:v>
                </c:pt>
                <c:pt idx="1526">
                  <c:v>598.16718000000003</c:v>
                </c:pt>
                <c:pt idx="1527">
                  <c:v>601.44452000000001</c:v>
                </c:pt>
                <c:pt idx="1528">
                  <c:v>283.01229999999998</c:v>
                </c:pt>
                <c:pt idx="1529">
                  <c:v>217.79703000000001</c:v>
                </c:pt>
                <c:pt idx="1530">
                  <c:v>584.41602</c:v>
                </c:pt>
                <c:pt idx="1531">
                  <c:v>601.65081999999995</c:v>
                </c:pt>
                <c:pt idx="1532">
                  <c:v>593.26813000000004</c:v>
                </c:pt>
                <c:pt idx="1533">
                  <c:v>597.48108000000002</c:v>
                </c:pt>
                <c:pt idx="1534">
                  <c:v>607.24334999999996</c:v>
                </c:pt>
                <c:pt idx="1535">
                  <c:v>602.35509999999999</c:v>
                </c:pt>
                <c:pt idx="1536">
                  <c:v>596.74303999999995</c:v>
                </c:pt>
                <c:pt idx="1537">
                  <c:v>602.24785999999995</c:v>
                </c:pt>
                <c:pt idx="1538">
                  <c:v>605.40961000000004</c:v>
                </c:pt>
                <c:pt idx="1539">
                  <c:v>603.54693999999995</c:v>
                </c:pt>
                <c:pt idx="1540">
                  <c:v>602.29578000000004</c:v>
                </c:pt>
                <c:pt idx="1541">
                  <c:v>592.42047000000002</c:v>
                </c:pt>
                <c:pt idx="1542">
                  <c:v>604.11870999999996</c:v>
                </c:pt>
                <c:pt idx="1543">
                  <c:v>596.27917000000002</c:v>
                </c:pt>
                <c:pt idx="1544">
                  <c:v>603.60883000000001</c:v>
                </c:pt>
                <c:pt idx="1545">
                  <c:v>597.07335999999998</c:v>
                </c:pt>
                <c:pt idx="1546">
                  <c:v>597.63103999999998</c:v>
                </c:pt>
                <c:pt idx="1547">
                  <c:v>613.31635000000006</c:v>
                </c:pt>
                <c:pt idx="1548">
                  <c:v>605.52886999999998</c:v>
                </c:pt>
                <c:pt idx="1549">
                  <c:v>607.14917000000003</c:v>
                </c:pt>
                <c:pt idx="1550">
                  <c:v>597.79407000000003</c:v>
                </c:pt>
                <c:pt idx="1551">
                  <c:v>595.25207999999998</c:v>
                </c:pt>
                <c:pt idx="1552">
                  <c:v>601.75707999999997</c:v>
                </c:pt>
                <c:pt idx="1553">
                  <c:v>606.38702000000001</c:v>
                </c:pt>
                <c:pt idx="1554">
                  <c:v>593.06304999999998</c:v>
                </c:pt>
                <c:pt idx="1555">
                  <c:v>614.94182999999998</c:v>
                </c:pt>
                <c:pt idx="1556">
                  <c:v>601.07335999999998</c:v>
                </c:pt>
                <c:pt idx="1557">
                  <c:v>599.70605</c:v>
                </c:pt>
                <c:pt idx="1558">
                  <c:v>599.29400999999996</c:v>
                </c:pt>
                <c:pt idx="1559">
                  <c:v>597.50818000000004</c:v>
                </c:pt>
                <c:pt idx="1560">
                  <c:v>594.11847</c:v>
                </c:pt>
                <c:pt idx="1561">
                  <c:v>599.72582999999997</c:v>
                </c:pt>
                <c:pt idx="1562">
                  <c:v>603.14899000000003</c:v>
                </c:pt>
                <c:pt idx="1563">
                  <c:v>606.92882999999995</c:v>
                </c:pt>
                <c:pt idx="1564">
                  <c:v>607.11455999999998</c:v>
                </c:pt>
                <c:pt idx="1565">
                  <c:v>610.38244999999995</c:v>
                </c:pt>
                <c:pt idx="1566">
                  <c:v>595.91931</c:v>
                </c:pt>
                <c:pt idx="1567">
                  <c:v>601.72760000000005</c:v>
                </c:pt>
                <c:pt idx="1568">
                  <c:v>598.55462999999997</c:v>
                </c:pt>
                <c:pt idx="1569">
                  <c:v>602.34387000000004</c:v>
                </c:pt>
                <c:pt idx="1570">
                  <c:v>606.96936000000005</c:v>
                </c:pt>
                <c:pt idx="1571">
                  <c:v>607.88580000000002</c:v>
                </c:pt>
                <c:pt idx="1572">
                  <c:v>600.54962</c:v>
                </c:pt>
                <c:pt idx="1573">
                  <c:v>600.63054999999997</c:v>
                </c:pt>
                <c:pt idx="1574">
                  <c:v>594.78210000000001</c:v>
                </c:pt>
                <c:pt idx="1575">
                  <c:v>594.14220999999998</c:v>
                </c:pt>
                <c:pt idx="1576">
                  <c:v>600.84460000000001</c:v>
                </c:pt>
                <c:pt idx="1577">
                  <c:v>595.14666999999997</c:v>
                </c:pt>
                <c:pt idx="1578">
                  <c:v>613.63165000000004</c:v>
                </c:pt>
                <c:pt idx="1579">
                  <c:v>611.90264999999999</c:v>
                </c:pt>
                <c:pt idx="1580">
                  <c:v>602.88373000000001</c:v>
                </c:pt>
                <c:pt idx="1581">
                  <c:v>603.30524000000003</c:v>
                </c:pt>
                <c:pt idx="1582">
                  <c:v>611.10455000000002</c:v>
                </c:pt>
                <c:pt idx="1583">
                  <c:v>597.31122000000005</c:v>
                </c:pt>
                <c:pt idx="1584">
                  <c:v>603.10802999999999</c:v>
                </c:pt>
                <c:pt idx="1585">
                  <c:v>557.10712000000001</c:v>
                </c:pt>
                <c:pt idx="1586">
                  <c:v>572.21771000000001</c:v>
                </c:pt>
                <c:pt idx="1587">
                  <c:v>580.89446999999996</c:v>
                </c:pt>
                <c:pt idx="1588">
                  <c:v>572.26147000000003</c:v>
                </c:pt>
                <c:pt idx="1589">
                  <c:v>544.31823999999995</c:v>
                </c:pt>
                <c:pt idx="1590">
                  <c:v>570.78339000000005</c:v>
                </c:pt>
                <c:pt idx="1591">
                  <c:v>585.22400000000005</c:v>
                </c:pt>
                <c:pt idx="1592">
                  <c:v>585.64275999999995</c:v>
                </c:pt>
                <c:pt idx="1593">
                  <c:v>567.45159999999998</c:v>
                </c:pt>
                <c:pt idx="1594">
                  <c:v>589.54633000000001</c:v>
                </c:pt>
                <c:pt idx="1595">
                  <c:v>594.31146000000001</c:v>
                </c:pt>
                <c:pt idx="1596">
                  <c:v>604.13873000000001</c:v>
                </c:pt>
                <c:pt idx="1597">
                  <c:v>602.21942000000001</c:v>
                </c:pt>
                <c:pt idx="1598">
                  <c:v>599.06964000000005</c:v>
                </c:pt>
                <c:pt idx="1599">
                  <c:v>610.41492000000005</c:v>
                </c:pt>
                <c:pt idx="1600">
                  <c:v>601.86748999999998</c:v>
                </c:pt>
                <c:pt idx="1601">
                  <c:v>594.88634999999999</c:v>
                </c:pt>
                <c:pt idx="1602">
                  <c:v>596.96502999999996</c:v>
                </c:pt>
                <c:pt idx="1603">
                  <c:v>603.69152999999994</c:v>
                </c:pt>
                <c:pt idx="1604">
                  <c:v>599.20001000000002</c:v>
                </c:pt>
                <c:pt idx="1605">
                  <c:v>602.12468999999999</c:v>
                </c:pt>
                <c:pt idx="1606">
                  <c:v>586.55658000000005</c:v>
                </c:pt>
                <c:pt idx="1607">
                  <c:v>599.45154000000002</c:v>
                </c:pt>
                <c:pt idx="1608">
                  <c:v>599.49005</c:v>
                </c:pt>
                <c:pt idx="1609">
                  <c:v>595.82213999999999</c:v>
                </c:pt>
                <c:pt idx="1610">
                  <c:v>587.47735999999998</c:v>
                </c:pt>
                <c:pt idx="1611">
                  <c:v>590.10637999999994</c:v>
                </c:pt>
                <c:pt idx="1612">
                  <c:v>589.70862</c:v>
                </c:pt>
                <c:pt idx="1613">
                  <c:v>586.50220000000002</c:v>
                </c:pt>
                <c:pt idx="1614">
                  <c:v>406.33870999999999</c:v>
                </c:pt>
                <c:pt idx="1615">
                  <c:v>584.66723999999999</c:v>
                </c:pt>
                <c:pt idx="1616">
                  <c:v>601.38202000000001</c:v>
                </c:pt>
                <c:pt idx="1617">
                  <c:v>582.50091999999995</c:v>
                </c:pt>
                <c:pt idx="1618">
                  <c:v>585.48535000000004</c:v>
                </c:pt>
                <c:pt idx="1619">
                  <c:v>593.23242000000005</c:v>
                </c:pt>
                <c:pt idx="1620">
                  <c:v>594.21271000000002</c:v>
                </c:pt>
                <c:pt idx="1621">
                  <c:v>598.57446000000004</c:v>
                </c:pt>
                <c:pt idx="1622">
                  <c:v>589.84740999999997</c:v>
                </c:pt>
                <c:pt idx="1623">
                  <c:v>594.98553000000004</c:v>
                </c:pt>
                <c:pt idx="1624">
                  <c:v>591.89880000000005</c:v>
                </c:pt>
                <c:pt idx="1625">
                  <c:v>591.50969999999995</c:v>
                </c:pt>
                <c:pt idx="1626">
                  <c:v>603.30773999999997</c:v>
                </c:pt>
                <c:pt idx="1627">
                  <c:v>595.43835000000001</c:v>
                </c:pt>
                <c:pt idx="1628">
                  <c:v>587.57123000000001</c:v>
                </c:pt>
                <c:pt idx="1629">
                  <c:v>584.69824000000006</c:v>
                </c:pt>
                <c:pt idx="1630">
                  <c:v>592.94019000000003</c:v>
                </c:pt>
                <c:pt idx="1631">
                  <c:v>591.78008999999997</c:v>
                </c:pt>
                <c:pt idx="1632">
                  <c:v>597.04596000000004</c:v>
                </c:pt>
                <c:pt idx="1633">
                  <c:v>595.93670999999995</c:v>
                </c:pt>
                <c:pt idx="1634">
                  <c:v>453.15947999999997</c:v>
                </c:pt>
                <c:pt idx="1635">
                  <c:v>595.11779999999999</c:v>
                </c:pt>
                <c:pt idx="1636">
                  <c:v>592.15459999999996</c:v>
                </c:pt>
                <c:pt idx="1637">
                  <c:v>587.40912000000003</c:v>
                </c:pt>
                <c:pt idx="1638">
                  <c:v>548.66083000000003</c:v>
                </c:pt>
                <c:pt idx="1639">
                  <c:v>596.56464000000005</c:v>
                </c:pt>
                <c:pt idx="1640">
                  <c:v>603.81664999999998</c:v>
                </c:pt>
                <c:pt idx="1641">
                  <c:v>596.20117000000005</c:v>
                </c:pt>
                <c:pt idx="1642">
                  <c:v>601.21538999999996</c:v>
                </c:pt>
                <c:pt idx="1643">
                  <c:v>595.86273000000006</c:v>
                </c:pt>
                <c:pt idx="1644">
                  <c:v>598.33880999999997</c:v>
                </c:pt>
                <c:pt idx="1645">
                  <c:v>599.71149000000003</c:v>
                </c:pt>
                <c:pt idx="1646">
                  <c:v>596.96100000000001</c:v>
                </c:pt>
                <c:pt idx="1647">
                  <c:v>586.16663000000005</c:v>
                </c:pt>
                <c:pt idx="1648">
                  <c:v>604.63354000000004</c:v>
                </c:pt>
                <c:pt idx="1649">
                  <c:v>598.15783999999996</c:v>
                </c:pt>
                <c:pt idx="1650">
                  <c:v>594.24121000000002</c:v>
                </c:pt>
                <c:pt idx="1651">
                  <c:v>590.40863000000002</c:v>
                </c:pt>
                <c:pt idx="1652">
                  <c:v>599.89606000000003</c:v>
                </c:pt>
                <c:pt idx="1653">
                  <c:v>601.76018999999997</c:v>
                </c:pt>
                <c:pt idx="1654">
                  <c:v>594.42542000000003</c:v>
                </c:pt>
                <c:pt idx="1655">
                  <c:v>603.67773</c:v>
                </c:pt>
                <c:pt idx="1656">
                  <c:v>600.20245</c:v>
                </c:pt>
                <c:pt idx="1657">
                  <c:v>591.70708999999999</c:v>
                </c:pt>
                <c:pt idx="1658">
                  <c:v>601.60137999999995</c:v>
                </c:pt>
                <c:pt idx="1659">
                  <c:v>500.44369999999998</c:v>
                </c:pt>
                <c:pt idx="1660">
                  <c:v>586.16369999999995</c:v>
                </c:pt>
                <c:pt idx="1661">
                  <c:v>586.93120999999996</c:v>
                </c:pt>
                <c:pt idx="1662">
                  <c:v>576.04522999999995</c:v>
                </c:pt>
                <c:pt idx="1663">
                  <c:v>589.31566999999995</c:v>
                </c:pt>
                <c:pt idx="1664">
                  <c:v>583.80853000000002</c:v>
                </c:pt>
                <c:pt idx="1665">
                  <c:v>580.68511999999998</c:v>
                </c:pt>
                <c:pt idx="1666">
                  <c:v>584.96527000000003</c:v>
                </c:pt>
                <c:pt idx="1667">
                  <c:v>590.87194999999997</c:v>
                </c:pt>
                <c:pt idx="1668">
                  <c:v>454.04122999999998</c:v>
                </c:pt>
                <c:pt idx="1669">
                  <c:v>579.77301</c:v>
                </c:pt>
                <c:pt idx="1670">
                  <c:v>577.96776999999997</c:v>
                </c:pt>
                <c:pt idx="1671">
                  <c:v>583.86908000000005</c:v>
                </c:pt>
                <c:pt idx="1672">
                  <c:v>590.28234999999995</c:v>
                </c:pt>
                <c:pt idx="1673">
                  <c:v>587.80083999999999</c:v>
                </c:pt>
                <c:pt idx="1674">
                  <c:v>589.56817999999998</c:v>
                </c:pt>
                <c:pt idx="1675">
                  <c:v>582.87976000000003</c:v>
                </c:pt>
                <c:pt idx="1676">
                  <c:v>595.99523999999997</c:v>
                </c:pt>
                <c:pt idx="1677">
                  <c:v>600.89391999999998</c:v>
                </c:pt>
                <c:pt idx="1678">
                  <c:v>598.57703000000004</c:v>
                </c:pt>
                <c:pt idx="1679">
                  <c:v>602.37067000000002</c:v>
                </c:pt>
                <c:pt idx="1680">
                  <c:v>596.90197999999998</c:v>
                </c:pt>
                <c:pt idx="1681">
                  <c:v>588.69464000000005</c:v>
                </c:pt>
                <c:pt idx="1682">
                  <c:v>587.02380000000005</c:v>
                </c:pt>
                <c:pt idx="1683">
                  <c:v>589.89922999999999</c:v>
                </c:pt>
                <c:pt idx="1684">
                  <c:v>584.56812000000002</c:v>
                </c:pt>
                <c:pt idx="1685">
                  <c:v>588.23022000000003</c:v>
                </c:pt>
                <c:pt idx="1686">
                  <c:v>582.27593999999999</c:v>
                </c:pt>
                <c:pt idx="1687">
                  <c:v>579.84240999999997</c:v>
                </c:pt>
                <c:pt idx="1688">
                  <c:v>588.69219999999996</c:v>
                </c:pt>
                <c:pt idx="1689">
                  <c:v>548.05426</c:v>
                </c:pt>
                <c:pt idx="1690">
                  <c:v>592.02422999999999</c:v>
                </c:pt>
                <c:pt idx="1691">
                  <c:v>581.84253000000001</c:v>
                </c:pt>
                <c:pt idx="1692">
                  <c:v>586.22362999999996</c:v>
                </c:pt>
                <c:pt idx="1693">
                  <c:v>589.11774000000003</c:v>
                </c:pt>
                <c:pt idx="1694">
                  <c:v>590.94866999999999</c:v>
                </c:pt>
                <c:pt idx="1695">
                  <c:v>581.90923999999995</c:v>
                </c:pt>
                <c:pt idx="1696">
                  <c:v>585.59429999999998</c:v>
                </c:pt>
                <c:pt idx="1697">
                  <c:v>587.67767000000003</c:v>
                </c:pt>
                <c:pt idx="1698">
                  <c:v>584.28326000000004</c:v>
                </c:pt>
                <c:pt idx="1699">
                  <c:v>584.02837999999997</c:v>
                </c:pt>
                <c:pt idx="1700">
                  <c:v>578.24010999999996</c:v>
                </c:pt>
                <c:pt idx="1701">
                  <c:v>590.46783000000005</c:v>
                </c:pt>
                <c:pt idx="1702">
                  <c:v>572.95971999999995</c:v>
                </c:pt>
                <c:pt idx="1703">
                  <c:v>592.11681999999996</c:v>
                </c:pt>
                <c:pt idx="1704">
                  <c:v>591.22277999999994</c:v>
                </c:pt>
                <c:pt idx="1705">
                  <c:v>592.45740000000001</c:v>
                </c:pt>
                <c:pt idx="1706">
                  <c:v>592.69568000000004</c:v>
                </c:pt>
                <c:pt idx="1707">
                  <c:v>569.91534000000001</c:v>
                </c:pt>
                <c:pt idx="1708">
                  <c:v>586.80920000000003</c:v>
                </c:pt>
                <c:pt idx="1709">
                  <c:v>587.66321000000005</c:v>
                </c:pt>
                <c:pt idx="1710">
                  <c:v>586.26184000000001</c:v>
                </c:pt>
                <c:pt idx="1711">
                  <c:v>592.75360000000001</c:v>
                </c:pt>
                <c:pt idx="1712">
                  <c:v>580.60460999999998</c:v>
                </c:pt>
                <c:pt idx="1713">
                  <c:v>596.0127</c:v>
                </c:pt>
                <c:pt idx="1714">
                  <c:v>584.59082000000001</c:v>
                </c:pt>
                <c:pt idx="1715">
                  <c:v>596.26520000000005</c:v>
                </c:pt>
                <c:pt idx="1716">
                  <c:v>586.86212</c:v>
                </c:pt>
                <c:pt idx="1717">
                  <c:v>575.99829</c:v>
                </c:pt>
                <c:pt idx="1718">
                  <c:v>592.07232999999997</c:v>
                </c:pt>
                <c:pt idx="1719">
                  <c:v>580.27435000000003</c:v>
                </c:pt>
                <c:pt idx="1720">
                  <c:v>584.44542999999999</c:v>
                </c:pt>
                <c:pt idx="1721">
                  <c:v>581.13660000000004</c:v>
                </c:pt>
                <c:pt idx="1722">
                  <c:v>583.29711999999995</c:v>
                </c:pt>
                <c:pt idx="1723">
                  <c:v>588.31830000000002</c:v>
                </c:pt>
                <c:pt idx="1724">
                  <c:v>590.86432000000002</c:v>
                </c:pt>
                <c:pt idx="1725">
                  <c:v>587.14757999999995</c:v>
                </c:pt>
                <c:pt idx="1726">
                  <c:v>576.24370999999996</c:v>
                </c:pt>
                <c:pt idx="1727">
                  <c:v>449.71417000000002</c:v>
                </c:pt>
                <c:pt idx="1728">
                  <c:v>574.85364000000004</c:v>
                </c:pt>
                <c:pt idx="1729">
                  <c:v>591.52417000000003</c:v>
                </c:pt>
                <c:pt idx="1730">
                  <c:v>579.87769000000003</c:v>
                </c:pt>
                <c:pt idx="1731">
                  <c:v>578.48082999999997</c:v>
                </c:pt>
                <c:pt idx="1732">
                  <c:v>582.67145000000005</c:v>
                </c:pt>
                <c:pt idx="1733">
                  <c:v>581.79633000000001</c:v>
                </c:pt>
                <c:pt idx="1734">
                  <c:v>592.8623</c:v>
                </c:pt>
                <c:pt idx="1735">
                  <c:v>580.54400999999996</c:v>
                </c:pt>
                <c:pt idx="1736">
                  <c:v>581.30237</c:v>
                </c:pt>
                <c:pt idx="1737">
                  <c:v>585.15423999999996</c:v>
                </c:pt>
                <c:pt idx="1738">
                  <c:v>588.33416999999997</c:v>
                </c:pt>
                <c:pt idx="1739">
                  <c:v>585.53612999999996</c:v>
                </c:pt>
                <c:pt idx="1740">
                  <c:v>579.92016999999998</c:v>
                </c:pt>
                <c:pt idx="1741">
                  <c:v>584.82714999999996</c:v>
                </c:pt>
                <c:pt idx="1742">
                  <c:v>584.04418999999996</c:v>
                </c:pt>
                <c:pt idx="1743">
                  <c:v>582.16052000000002</c:v>
                </c:pt>
                <c:pt idx="1744">
                  <c:v>591.07001000000002</c:v>
                </c:pt>
                <c:pt idx="1745">
                  <c:v>586.77617999999995</c:v>
                </c:pt>
                <c:pt idx="1746">
                  <c:v>575.82299999999998</c:v>
                </c:pt>
                <c:pt idx="1747">
                  <c:v>582.49017000000003</c:v>
                </c:pt>
                <c:pt idx="1748">
                  <c:v>575.79474000000005</c:v>
                </c:pt>
                <c:pt idx="1749">
                  <c:v>581.91174000000001</c:v>
                </c:pt>
                <c:pt idx="1750">
                  <c:v>592.33594000000005</c:v>
                </c:pt>
                <c:pt idx="1751">
                  <c:v>583.67809999999997</c:v>
                </c:pt>
                <c:pt idx="1752">
                  <c:v>585.36554000000001</c:v>
                </c:pt>
                <c:pt idx="1753">
                  <c:v>574.03381000000002</c:v>
                </c:pt>
                <c:pt idx="1754">
                  <c:v>587.21862999999996</c:v>
                </c:pt>
                <c:pt idx="1755">
                  <c:v>585.22167999999999</c:v>
                </c:pt>
                <c:pt idx="1756">
                  <c:v>582.59906000000001</c:v>
                </c:pt>
                <c:pt idx="1757">
                  <c:v>582.38909999999998</c:v>
                </c:pt>
                <c:pt idx="1758">
                  <c:v>583.19646999999998</c:v>
                </c:pt>
                <c:pt idx="1759">
                  <c:v>582.17760999999996</c:v>
                </c:pt>
                <c:pt idx="1760">
                  <c:v>583.40436</c:v>
                </c:pt>
                <c:pt idx="1761">
                  <c:v>575.85413000000005</c:v>
                </c:pt>
                <c:pt idx="1762">
                  <c:v>584.26842999999997</c:v>
                </c:pt>
                <c:pt idx="1763">
                  <c:v>588.95354999999995</c:v>
                </c:pt>
                <c:pt idx="1764">
                  <c:v>589.40961000000004</c:v>
                </c:pt>
                <c:pt idx="1765">
                  <c:v>588.73260000000005</c:v>
                </c:pt>
                <c:pt idx="1766">
                  <c:v>586.91412000000003</c:v>
                </c:pt>
                <c:pt idx="1767">
                  <c:v>593.36815999999999</c:v>
                </c:pt>
                <c:pt idx="1768">
                  <c:v>592.37902999999994</c:v>
                </c:pt>
                <c:pt idx="1769">
                  <c:v>592.38207999999997</c:v>
                </c:pt>
                <c:pt idx="1770">
                  <c:v>589.17858999999999</c:v>
                </c:pt>
                <c:pt idx="1771">
                  <c:v>584.50676999999996</c:v>
                </c:pt>
                <c:pt idx="1772">
                  <c:v>577.45599000000004</c:v>
                </c:pt>
                <c:pt idx="1773">
                  <c:v>596.96167000000003</c:v>
                </c:pt>
                <c:pt idx="1774">
                  <c:v>586.89966000000004</c:v>
                </c:pt>
                <c:pt idx="1775">
                  <c:v>341.64157</c:v>
                </c:pt>
                <c:pt idx="1776">
                  <c:v>496.10048999999998</c:v>
                </c:pt>
                <c:pt idx="1777">
                  <c:v>583.95734000000004</c:v>
                </c:pt>
                <c:pt idx="1778">
                  <c:v>581.87847999999997</c:v>
                </c:pt>
                <c:pt idx="1779">
                  <c:v>584.49255000000005</c:v>
                </c:pt>
                <c:pt idx="1780">
                  <c:v>583.11541999999997</c:v>
                </c:pt>
                <c:pt idx="1781">
                  <c:v>581.09302000000002</c:v>
                </c:pt>
                <c:pt idx="1782">
                  <c:v>585.19635000000005</c:v>
                </c:pt>
                <c:pt idx="1783">
                  <c:v>588.97180000000003</c:v>
                </c:pt>
                <c:pt idx="1784">
                  <c:v>587.82348999999999</c:v>
                </c:pt>
                <c:pt idx="1785">
                  <c:v>587.48082999999997</c:v>
                </c:pt>
                <c:pt idx="1786">
                  <c:v>588.34667999999999</c:v>
                </c:pt>
                <c:pt idx="1787">
                  <c:v>582.28832999999997</c:v>
                </c:pt>
                <c:pt idx="1788">
                  <c:v>583.78698999999995</c:v>
                </c:pt>
                <c:pt idx="1789">
                  <c:v>582.40704000000005</c:v>
                </c:pt>
                <c:pt idx="1790">
                  <c:v>579.08520999999996</c:v>
                </c:pt>
                <c:pt idx="1791">
                  <c:v>585.74896000000001</c:v>
                </c:pt>
                <c:pt idx="1792">
                  <c:v>583.53290000000004</c:v>
                </c:pt>
                <c:pt idx="1793">
                  <c:v>586.95209</c:v>
                </c:pt>
                <c:pt idx="1794">
                  <c:v>581.13220000000001</c:v>
                </c:pt>
                <c:pt idx="1795">
                  <c:v>586.99139000000002</c:v>
                </c:pt>
                <c:pt idx="1796">
                  <c:v>586.94037000000003</c:v>
                </c:pt>
                <c:pt idx="1797">
                  <c:v>586.86168999999995</c:v>
                </c:pt>
                <c:pt idx="1798">
                  <c:v>584.19537000000003</c:v>
                </c:pt>
                <c:pt idx="1799">
                  <c:v>588.32074</c:v>
                </c:pt>
                <c:pt idx="1800">
                  <c:v>587.23602000000005</c:v>
                </c:pt>
                <c:pt idx="1801">
                  <c:v>579.68169999999998</c:v>
                </c:pt>
                <c:pt idx="1802">
                  <c:v>579.65728999999999</c:v>
                </c:pt>
                <c:pt idx="1803">
                  <c:v>577.84667999999999</c:v>
                </c:pt>
                <c:pt idx="1804">
                  <c:v>580.70441000000005</c:v>
                </c:pt>
                <c:pt idx="1805">
                  <c:v>585.78296</c:v>
                </c:pt>
                <c:pt idx="1806">
                  <c:v>582.85424999999998</c:v>
                </c:pt>
                <c:pt idx="1807">
                  <c:v>578.36981000000003</c:v>
                </c:pt>
                <c:pt idx="1808">
                  <c:v>586.09491000000003</c:v>
                </c:pt>
                <c:pt idx="1809">
                  <c:v>582.85119999999995</c:v>
                </c:pt>
                <c:pt idx="1810">
                  <c:v>584.62494000000004</c:v>
                </c:pt>
                <c:pt idx="1811">
                  <c:v>587.32532000000003</c:v>
                </c:pt>
                <c:pt idx="1812">
                  <c:v>581.53668000000005</c:v>
                </c:pt>
                <c:pt idx="1813">
                  <c:v>581.10004000000004</c:v>
                </c:pt>
                <c:pt idx="1814">
                  <c:v>578.77752999999996</c:v>
                </c:pt>
                <c:pt idx="1815">
                  <c:v>573.02050999999994</c:v>
                </c:pt>
                <c:pt idx="1816">
                  <c:v>587.66827000000001</c:v>
                </c:pt>
                <c:pt idx="1817">
                  <c:v>585.61681999999996</c:v>
                </c:pt>
                <c:pt idx="1818">
                  <c:v>581.15850999999998</c:v>
                </c:pt>
                <c:pt idx="1819">
                  <c:v>583.51549999999997</c:v>
                </c:pt>
                <c:pt idx="1820">
                  <c:v>582.27362000000005</c:v>
                </c:pt>
                <c:pt idx="1821">
                  <c:v>582.12598000000003</c:v>
                </c:pt>
                <c:pt idx="1822">
                  <c:v>583.58678999999995</c:v>
                </c:pt>
                <c:pt idx="1823">
                  <c:v>590.62396000000001</c:v>
                </c:pt>
                <c:pt idx="1824">
                  <c:v>586.37572999999998</c:v>
                </c:pt>
                <c:pt idx="1825">
                  <c:v>584.45636000000002</c:v>
                </c:pt>
                <c:pt idx="1826">
                  <c:v>583.87145999999996</c:v>
                </c:pt>
                <c:pt idx="1827">
                  <c:v>585.54285000000004</c:v>
                </c:pt>
                <c:pt idx="1828">
                  <c:v>581.43439000000001</c:v>
                </c:pt>
                <c:pt idx="1829">
                  <c:v>570.53283999999996</c:v>
                </c:pt>
                <c:pt idx="1830">
                  <c:v>570.41179999999997</c:v>
                </c:pt>
                <c:pt idx="1831">
                  <c:v>584.02080999999998</c:v>
                </c:pt>
                <c:pt idx="1832">
                  <c:v>584.70672999999999</c:v>
                </c:pt>
                <c:pt idx="1833">
                  <c:v>582.85821999999996</c:v>
                </c:pt>
                <c:pt idx="1834">
                  <c:v>584.06133999999997</c:v>
                </c:pt>
                <c:pt idx="1835">
                  <c:v>582.97113000000002</c:v>
                </c:pt>
                <c:pt idx="1836">
                  <c:v>581.11614999999995</c:v>
                </c:pt>
                <c:pt idx="1837">
                  <c:v>576.22326999999996</c:v>
                </c:pt>
                <c:pt idx="1838">
                  <c:v>574.65008999999998</c:v>
                </c:pt>
                <c:pt idx="1839">
                  <c:v>572.82201999999995</c:v>
                </c:pt>
                <c:pt idx="1840">
                  <c:v>582.95288000000005</c:v>
                </c:pt>
                <c:pt idx="1841">
                  <c:v>578.93755999999996</c:v>
                </c:pt>
                <c:pt idx="1842">
                  <c:v>586.98865000000001</c:v>
                </c:pt>
                <c:pt idx="1843">
                  <c:v>588.33441000000005</c:v>
                </c:pt>
                <c:pt idx="1844">
                  <c:v>582.43903</c:v>
                </c:pt>
                <c:pt idx="1845">
                  <c:v>576.55913999999996</c:v>
                </c:pt>
                <c:pt idx="1846">
                  <c:v>574.76471000000004</c:v>
                </c:pt>
                <c:pt idx="1847">
                  <c:v>584.25347999999997</c:v>
                </c:pt>
                <c:pt idx="1848">
                  <c:v>576.05804000000001</c:v>
                </c:pt>
                <c:pt idx="1849">
                  <c:v>572.80871999999999</c:v>
                </c:pt>
                <c:pt idx="1850">
                  <c:v>579.12145999999996</c:v>
                </c:pt>
                <c:pt idx="1851">
                  <c:v>573.32227</c:v>
                </c:pt>
                <c:pt idx="1852">
                  <c:v>578.87792999999999</c:v>
                </c:pt>
                <c:pt idx="1853">
                  <c:v>578.95434999999998</c:v>
                </c:pt>
                <c:pt idx="1854">
                  <c:v>588.27728000000002</c:v>
                </c:pt>
                <c:pt idx="1855">
                  <c:v>590.00878999999998</c:v>
                </c:pt>
                <c:pt idx="1856">
                  <c:v>593.47790999999995</c:v>
                </c:pt>
                <c:pt idx="1857">
                  <c:v>582.95996000000002</c:v>
                </c:pt>
                <c:pt idx="1858">
                  <c:v>576.57397000000003</c:v>
                </c:pt>
                <c:pt idx="1859">
                  <c:v>576.14648</c:v>
                </c:pt>
                <c:pt idx="1860">
                  <c:v>585.71605999999997</c:v>
                </c:pt>
                <c:pt idx="1861">
                  <c:v>580.75951999999995</c:v>
                </c:pt>
                <c:pt idx="1862">
                  <c:v>582.62401999999997</c:v>
                </c:pt>
                <c:pt idx="1863">
                  <c:v>587.51984000000004</c:v>
                </c:pt>
                <c:pt idx="1864">
                  <c:v>573.68817000000001</c:v>
                </c:pt>
                <c:pt idx="1865">
                  <c:v>585.50531000000001</c:v>
                </c:pt>
                <c:pt idx="1866">
                  <c:v>577.57117000000005</c:v>
                </c:pt>
                <c:pt idx="1867">
                  <c:v>584.18462999999997</c:v>
                </c:pt>
                <c:pt idx="1868">
                  <c:v>583.84351000000004</c:v>
                </c:pt>
                <c:pt idx="1869">
                  <c:v>588.11779999999999</c:v>
                </c:pt>
                <c:pt idx="1870">
                  <c:v>585.05273</c:v>
                </c:pt>
                <c:pt idx="1871">
                  <c:v>590.52544999999998</c:v>
                </c:pt>
                <c:pt idx="1872">
                  <c:v>591.26593000000003</c:v>
                </c:pt>
                <c:pt idx="1873">
                  <c:v>578.38256999999999</c:v>
                </c:pt>
                <c:pt idx="1874">
                  <c:v>578.71234000000004</c:v>
                </c:pt>
                <c:pt idx="1875">
                  <c:v>579.80804000000001</c:v>
                </c:pt>
                <c:pt idx="1876">
                  <c:v>589.20758000000001</c:v>
                </c:pt>
                <c:pt idx="1877">
                  <c:v>584.71112000000005</c:v>
                </c:pt>
                <c:pt idx="1878">
                  <c:v>361.78552000000002</c:v>
                </c:pt>
                <c:pt idx="1879">
                  <c:v>425.41595000000001</c:v>
                </c:pt>
                <c:pt idx="1880">
                  <c:v>589.14568999999995</c:v>
                </c:pt>
                <c:pt idx="1881">
                  <c:v>595.31670999999994</c:v>
                </c:pt>
                <c:pt idx="1882">
                  <c:v>581.01819</c:v>
                </c:pt>
                <c:pt idx="1883">
                  <c:v>581.20525999999995</c:v>
                </c:pt>
                <c:pt idx="1884">
                  <c:v>591.94323999999995</c:v>
                </c:pt>
                <c:pt idx="1885">
                  <c:v>581.41431</c:v>
                </c:pt>
                <c:pt idx="1886">
                  <c:v>590.22089000000005</c:v>
                </c:pt>
                <c:pt idx="1887">
                  <c:v>583.49816999999996</c:v>
                </c:pt>
                <c:pt idx="1888">
                  <c:v>587.36359000000004</c:v>
                </c:pt>
                <c:pt idx="1889">
                  <c:v>578.17987000000005</c:v>
                </c:pt>
                <c:pt idx="1890">
                  <c:v>586.19226000000003</c:v>
                </c:pt>
                <c:pt idx="1891">
                  <c:v>577.10999000000004</c:v>
                </c:pt>
                <c:pt idx="1892">
                  <c:v>581.33307000000002</c:v>
                </c:pt>
                <c:pt idx="1893">
                  <c:v>582.81255999999996</c:v>
                </c:pt>
                <c:pt idx="1894">
                  <c:v>586.52209000000005</c:v>
                </c:pt>
                <c:pt idx="1895">
                  <c:v>584.54938000000004</c:v>
                </c:pt>
                <c:pt idx="1896">
                  <c:v>585.95012999999994</c:v>
                </c:pt>
                <c:pt idx="1897">
                  <c:v>582.13647000000003</c:v>
                </c:pt>
                <c:pt idx="1898">
                  <c:v>584.05864999999994</c:v>
                </c:pt>
                <c:pt idx="1899">
                  <c:v>580.16150000000005</c:v>
                </c:pt>
                <c:pt idx="1900">
                  <c:v>586.40521000000001</c:v>
                </c:pt>
                <c:pt idx="1901">
                  <c:v>582.04571999999996</c:v>
                </c:pt>
                <c:pt idx="1902">
                  <c:v>393.66741999999999</c:v>
                </c:pt>
                <c:pt idx="1903">
                  <c:v>594.33533</c:v>
                </c:pt>
                <c:pt idx="1904">
                  <c:v>585.41699000000006</c:v>
                </c:pt>
                <c:pt idx="1905">
                  <c:v>584.07983000000002</c:v>
                </c:pt>
                <c:pt idx="1906">
                  <c:v>583.19323999999995</c:v>
                </c:pt>
                <c:pt idx="1907">
                  <c:v>587.96704</c:v>
                </c:pt>
                <c:pt idx="1908">
                  <c:v>587.42229999999995</c:v>
                </c:pt>
                <c:pt idx="1909">
                  <c:v>585.35663</c:v>
                </c:pt>
                <c:pt idx="1910">
                  <c:v>583.18060000000003</c:v>
                </c:pt>
                <c:pt idx="1911">
                  <c:v>582.46082000000001</c:v>
                </c:pt>
                <c:pt idx="1912">
                  <c:v>584.10582999999997</c:v>
                </c:pt>
                <c:pt idx="1913">
                  <c:v>591.54199000000006</c:v>
                </c:pt>
                <c:pt idx="1914">
                  <c:v>581.14098999999999</c:v>
                </c:pt>
                <c:pt idx="1915">
                  <c:v>586.24823000000004</c:v>
                </c:pt>
                <c:pt idx="1916">
                  <c:v>587.68511999999998</c:v>
                </c:pt>
                <c:pt idx="1917">
                  <c:v>588.41998000000001</c:v>
                </c:pt>
                <c:pt idx="1918">
                  <c:v>586.10271999999998</c:v>
                </c:pt>
                <c:pt idx="1919">
                  <c:v>587.17426</c:v>
                </c:pt>
                <c:pt idx="1920">
                  <c:v>584.34973000000002</c:v>
                </c:pt>
                <c:pt idx="1921">
                  <c:v>586.53015000000005</c:v>
                </c:pt>
                <c:pt idx="1922">
                  <c:v>593.31091000000004</c:v>
                </c:pt>
                <c:pt idx="1923">
                  <c:v>586.10375999999997</c:v>
                </c:pt>
                <c:pt idx="1924">
                  <c:v>582.33148000000006</c:v>
                </c:pt>
                <c:pt idx="1925">
                  <c:v>571.72302000000002</c:v>
                </c:pt>
                <c:pt idx="1926">
                  <c:v>582.21880999999996</c:v>
                </c:pt>
                <c:pt idx="1927">
                  <c:v>576.73668999999995</c:v>
                </c:pt>
                <c:pt idx="1928">
                  <c:v>581.92456000000004</c:v>
                </c:pt>
                <c:pt idx="1929">
                  <c:v>587.81768999999997</c:v>
                </c:pt>
                <c:pt idx="1930">
                  <c:v>578.75091999999995</c:v>
                </c:pt>
                <c:pt idx="1931">
                  <c:v>584.54778999999996</c:v>
                </c:pt>
                <c:pt idx="1932">
                  <c:v>586.75891000000001</c:v>
                </c:pt>
                <c:pt idx="1933">
                  <c:v>589.90033000000005</c:v>
                </c:pt>
                <c:pt idx="1934">
                  <c:v>580.25518999999997</c:v>
                </c:pt>
                <c:pt idx="1935">
                  <c:v>590.29584</c:v>
                </c:pt>
                <c:pt idx="1936">
                  <c:v>579.94434000000001</c:v>
                </c:pt>
                <c:pt idx="1937">
                  <c:v>581.52472</c:v>
                </c:pt>
                <c:pt idx="1938">
                  <c:v>581.29094999999995</c:v>
                </c:pt>
                <c:pt idx="1939">
                  <c:v>579.22014999999999</c:v>
                </c:pt>
                <c:pt idx="1940">
                  <c:v>580.30505000000005</c:v>
                </c:pt>
                <c:pt idx="1941">
                  <c:v>582.85278000000005</c:v>
                </c:pt>
                <c:pt idx="1942">
                  <c:v>590.09118999999998</c:v>
                </c:pt>
                <c:pt idx="1943">
                  <c:v>405.62213000000003</c:v>
                </c:pt>
                <c:pt idx="1944">
                  <c:v>96.560646000000006</c:v>
                </c:pt>
                <c:pt idx="1945">
                  <c:v>587.40521000000001</c:v>
                </c:pt>
                <c:pt idx="1946">
                  <c:v>585.35950000000003</c:v>
                </c:pt>
                <c:pt idx="1947">
                  <c:v>597.85748000000001</c:v>
                </c:pt>
                <c:pt idx="1948">
                  <c:v>592.80980999999997</c:v>
                </c:pt>
                <c:pt idx="1949">
                  <c:v>594.21984999999995</c:v>
                </c:pt>
                <c:pt idx="1950">
                  <c:v>589.87041999999997</c:v>
                </c:pt>
                <c:pt idx="1951">
                  <c:v>589.73737000000006</c:v>
                </c:pt>
                <c:pt idx="1952">
                  <c:v>582.80145000000005</c:v>
                </c:pt>
                <c:pt idx="1953">
                  <c:v>575.63</c:v>
                </c:pt>
                <c:pt idx="1954">
                  <c:v>580.56415000000004</c:v>
                </c:pt>
                <c:pt idx="1955">
                  <c:v>585.30706999999995</c:v>
                </c:pt>
                <c:pt idx="1956">
                  <c:v>588.12012000000004</c:v>
                </c:pt>
                <c:pt idx="1957">
                  <c:v>580.82690000000002</c:v>
                </c:pt>
                <c:pt idx="1958">
                  <c:v>581.68426999999997</c:v>
                </c:pt>
                <c:pt idx="1959">
                  <c:v>583.31921</c:v>
                </c:pt>
                <c:pt idx="1960">
                  <c:v>546.05829000000006</c:v>
                </c:pt>
                <c:pt idx="1961">
                  <c:v>658.73279000000002</c:v>
                </c:pt>
                <c:pt idx="1962">
                  <c:v>631.04987000000006</c:v>
                </c:pt>
                <c:pt idx="1963">
                  <c:v>594.80579</c:v>
                </c:pt>
                <c:pt idx="1964">
                  <c:v>585.61847</c:v>
                </c:pt>
                <c:pt idx="1965">
                  <c:v>592.37676999999996</c:v>
                </c:pt>
                <c:pt idx="1966">
                  <c:v>587.75458000000003</c:v>
                </c:pt>
                <c:pt idx="1967">
                  <c:v>586.81273999999996</c:v>
                </c:pt>
                <c:pt idx="1968">
                  <c:v>592.30620999999996</c:v>
                </c:pt>
                <c:pt idx="1969">
                  <c:v>526.81799000000001</c:v>
                </c:pt>
                <c:pt idx="1970">
                  <c:v>379.05813999999998</c:v>
                </c:pt>
                <c:pt idx="1971">
                  <c:v>591.88280999999995</c:v>
                </c:pt>
                <c:pt idx="1972">
                  <c:v>605.91223000000002</c:v>
                </c:pt>
                <c:pt idx="1973">
                  <c:v>599.66205000000002</c:v>
                </c:pt>
                <c:pt idx="1974">
                  <c:v>602.56408999999996</c:v>
                </c:pt>
                <c:pt idx="1975">
                  <c:v>604.65961000000004</c:v>
                </c:pt>
                <c:pt idx="1976">
                  <c:v>552.52050999999994</c:v>
                </c:pt>
                <c:pt idx="1977">
                  <c:v>265.51199000000003</c:v>
                </c:pt>
                <c:pt idx="1978">
                  <c:v>434.96078</c:v>
                </c:pt>
                <c:pt idx="1979">
                  <c:v>577.05835000000002</c:v>
                </c:pt>
                <c:pt idx="1980">
                  <c:v>552.34955000000002</c:v>
                </c:pt>
                <c:pt idx="1981">
                  <c:v>567.16492000000005</c:v>
                </c:pt>
                <c:pt idx="1982">
                  <c:v>574.95403999999996</c:v>
                </c:pt>
                <c:pt idx="1983">
                  <c:v>565.04058999999995</c:v>
                </c:pt>
                <c:pt idx="1984">
                  <c:v>581.05156999999997</c:v>
                </c:pt>
                <c:pt idx="1985">
                  <c:v>588.32910000000004</c:v>
                </c:pt>
                <c:pt idx="1986">
                  <c:v>588.54645000000005</c:v>
                </c:pt>
                <c:pt idx="1987">
                  <c:v>247.36771999999999</c:v>
                </c:pt>
                <c:pt idx="1988">
                  <c:v>52.659286000000002</c:v>
                </c:pt>
                <c:pt idx="1989">
                  <c:v>447.33420000000001</c:v>
                </c:pt>
                <c:pt idx="1990">
                  <c:v>390.98764</c:v>
                </c:pt>
                <c:pt idx="1991">
                  <c:v>470.62853999999999</c:v>
                </c:pt>
                <c:pt idx="1992">
                  <c:v>533.50365999999997</c:v>
                </c:pt>
                <c:pt idx="1993">
                  <c:v>534.53252999999995</c:v>
                </c:pt>
                <c:pt idx="1994">
                  <c:v>573.93688999999995</c:v>
                </c:pt>
                <c:pt idx="1995">
                  <c:v>496.47055</c:v>
                </c:pt>
                <c:pt idx="1996">
                  <c:v>507.47537</c:v>
                </c:pt>
                <c:pt idx="1997">
                  <c:v>569.36072000000001</c:v>
                </c:pt>
                <c:pt idx="1998">
                  <c:v>576.19695999999999</c:v>
                </c:pt>
                <c:pt idx="1999">
                  <c:v>571.82494999999994</c:v>
                </c:pt>
                <c:pt idx="2000">
                  <c:v>573.40894000000003</c:v>
                </c:pt>
                <c:pt idx="2001">
                  <c:v>573.12927000000002</c:v>
                </c:pt>
                <c:pt idx="2002">
                  <c:v>578.32457999999997</c:v>
                </c:pt>
                <c:pt idx="2003">
                  <c:v>591.71393</c:v>
                </c:pt>
                <c:pt idx="2004">
                  <c:v>539.56359999999995</c:v>
                </c:pt>
                <c:pt idx="2005">
                  <c:v>545.56188999999995</c:v>
                </c:pt>
                <c:pt idx="2006">
                  <c:v>540.44257000000005</c:v>
                </c:pt>
                <c:pt idx="2007">
                  <c:v>550.70025999999996</c:v>
                </c:pt>
                <c:pt idx="2008">
                  <c:v>552.47437000000002</c:v>
                </c:pt>
                <c:pt idx="2009">
                  <c:v>551.57257000000004</c:v>
                </c:pt>
                <c:pt idx="2010">
                  <c:v>548.60419000000002</c:v>
                </c:pt>
                <c:pt idx="2011">
                  <c:v>466.69565</c:v>
                </c:pt>
                <c:pt idx="2012">
                  <c:v>214.91956999999999</c:v>
                </c:pt>
                <c:pt idx="2013">
                  <c:v>553.40423999999996</c:v>
                </c:pt>
                <c:pt idx="2014">
                  <c:v>545.36974999999995</c:v>
                </c:pt>
                <c:pt idx="2015">
                  <c:v>540.18462999999997</c:v>
                </c:pt>
                <c:pt idx="2016">
                  <c:v>533.12707999999998</c:v>
                </c:pt>
                <c:pt idx="2017">
                  <c:v>539.16039999999998</c:v>
                </c:pt>
                <c:pt idx="2018">
                  <c:v>540.41858000000002</c:v>
                </c:pt>
                <c:pt idx="2019">
                  <c:v>533.72753999999998</c:v>
                </c:pt>
                <c:pt idx="2020">
                  <c:v>542.69830000000002</c:v>
                </c:pt>
                <c:pt idx="2021">
                  <c:v>542.41699000000006</c:v>
                </c:pt>
                <c:pt idx="2022">
                  <c:v>541.12194999999997</c:v>
                </c:pt>
                <c:pt idx="2023">
                  <c:v>550.01367000000005</c:v>
                </c:pt>
                <c:pt idx="2024">
                  <c:v>548.38176999999996</c:v>
                </c:pt>
                <c:pt idx="2025">
                  <c:v>570.30316000000005</c:v>
                </c:pt>
                <c:pt idx="2026">
                  <c:v>581.90710000000001</c:v>
                </c:pt>
                <c:pt idx="2027">
                  <c:v>572.63109999999995</c:v>
                </c:pt>
                <c:pt idx="2028">
                  <c:v>565.71222</c:v>
                </c:pt>
                <c:pt idx="2029">
                  <c:v>565.22289999999998</c:v>
                </c:pt>
                <c:pt idx="2030">
                  <c:v>564.83563000000004</c:v>
                </c:pt>
                <c:pt idx="2031">
                  <c:v>496.17111</c:v>
                </c:pt>
                <c:pt idx="2032">
                  <c:v>575.47504000000004</c:v>
                </c:pt>
                <c:pt idx="2033">
                  <c:v>571.51080000000002</c:v>
                </c:pt>
                <c:pt idx="2034">
                  <c:v>565.08362</c:v>
                </c:pt>
                <c:pt idx="2035">
                  <c:v>568.86730999999997</c:v>
                </c:pt>
                <c:pt idx="2036">
                  <c:v>565.14184999999998</c:v>
                </c:pt>
                <c:pt idx="2037">
                  <c:v>568.64844000000005</c:v>
                </c:pt>
                <c:pt idx="2038">
                  <c:v>569.12456999999995</c:v>
                </c:pt>
                <c:pt idx="2039">
                  <c:v>572.00725999999997</c:v>
                </c:pt>
                <c:pt idx="2040">
                  <c:v>571.88336000000004</c:v>
                </c:pt>
                <c:pt idx="2041">
                  <c:v>570.73046999999997</c:v>
                </c:pt>
                <c:pt idx="2042">
                  <c:v>574.60059000000001</c:v>
                </c:pt>
                <c:pt idx="2043">
                  <c:v>568.87230999999997</c:v>
                </c:pt>
                <c:pt idx="2044">
                  <c:v>573.01593000000003</c:v>
                </c:pt>
                <c:pt idx="2045">
                  <c:v>564.42505000000006</c:v>
                </c:pt>
                <c:pt idx="2046">
                  <c:v>566.20794999999998</c:v>
                </c:pt>
                <c:pt idx="2047">
                  <c:v>566.73590000000002</c:v>
                </c:pt>
                <c:pt idx="2048">
                  <c:v>566.24707000000001</c:v>
                </c:pt>
                <c:pt idx="2049">
                  <c:v>565.83392000000003</c:v>
                </c:pt>
                <c:pt idx="2050">
                  <c:v>577.65917999999999</c:v>
                </c:pt>
                <c:pt idx="2051">
                  <c:v>573.61626999999999</c:v>
                </c:pt>
                <c:pt idx="2052">
                  <c:v>578.82019000000003</c:v>
                </c:pt>
                <c:pt idx="2053">
                  <c:v>579.77733999999998</c:v>
                </c:pt>
                <c:pt idx="2054">
                  <c:v>572.15222000000006</c:v>
                </c:pt>
                <c:pt idx="2055">
                  <c:v>571.19446000000005</c:v>
                </c:pt>
                <c:pt idx="2056">
                  <c:v>572.41254000000004</c:v>
                </c:pt>
                <c:pt idx="2057">
                  <c:v>547.71429000000001</c:v>
                </c:pt>
                <c:pt idx="2058">
                  <c:v>174.41587999999999</c:v>
                </c:pt>
                <c:pt idx="2059">
                  <c:v>579.17993000000001</c:v>
                </c:pt>
                <c:pt idx="2060">
                  <c:v>577.54614000000004</c:v>
                </c:pt>
                <c:pt idx="2061">
                  <c:v>568.53936999999996</c:v>
                </c:pt>
                <c:pt idx="2062">
                  <c:v>570.86035000000004</c:v>
                </c:pt>
                <c:pt idx="2063">
                  <c:v>574.58063000000004</c:v>
                </c:pt>
                <c:pt idx="2064">
                  <c:v>573.22437000000002</c:v>
                </c:pt>
                <c:pt idx="2065">
                  <c:v>569.29028000000005</c:v>
                </c:pt>
                <c:pt idx="2066">
                  <c:v>582.74945000000002</c:v>
                </c:pt>
                <c:pt idx="2067">
                  <c:v>566.39904999999999</c:v>
                </c:pt>
                <c:pt idx="2068">
                  <c:v>561.65723000000003</c:v>
                </c:pt>
                <c:pt idx="2069">
                  <c:v>577.38262999999995</c:v>
                </c:pt>
                <c:pt idx="2070">
                  <c:v>555.80682000000002</c:v>
                </c:pt>
                <c:pt idx="2071">
                  <c:v>529.06317000000001</c:v>
                </c:pt>
                <c:pt idx="2072">
                  <c:v>544.16638</c:v>
                </c:pt>
                <c:pt idx="2073">
                  <c:v>545.63129000000004</c:v>
                </c:pt>
                <c:pt idx="2074">
                  <c:v>540.46582000000001</c:v>
                </c:pt>
                <c:pt idx="2075">
                  <c:v>534.16314999999997</c:v>
                </c:pt>
                <c:pt idx="2076">
                  <c:v>537.24725000000001</c:v>
                </c:pt>
                <c:pt idx="2077">
                  <c:v>538.51526000000001</c:v>
                </c:pt>
                <c:pt idx="2078">
                  <c:v>540.91327000000001</c:v>
                </c:pt>
                <c:pt idx="2079">
                  <c:v>475.81259</c:v>
                </c:pt>
                <c:pt idx="2080">
                  <c:v>0.16473837</c:v>
                </c:pt>
                <c:pt idx="2081">
                  <c:v>161.74202</c:v>
                </c:pt>
                <c:pt idx="2082">
                  <c:v>324.57256999999998</c:v>
                </c:pt>
                <c:pt idx="2083">
                  <c:v>314.89798000000002</c:v>
                </c:pt>
                <c:pt idx="2084">
                  <c:v>326.98959000000002</c:v>
                </c:pt>
                <c:pt idx="2085">
                  <c:v>329.96544999999998</c:v>
                </c:pt>
                <c:pt idx="2086">
                  <c:v>323.96066000000002</c:v>
                </c:pt>
                <c:pt idx="2087">
                  <c:v>306.36651999999998</c:v>
                </c:pt>
                <c:pt idx="2088">
                  <c:v>344.75326999999999</c:v>
                </c:pt>
                <c:pt idx="2089">
                  <c:v>345.60097999999999</c:v>
                </c:pt>
                <c:pt idx="2090">
                  <c:v>441.92788999999999</c:v>
                </c:pt>
                <c:pt idx="2091">
                  <c:v>548.36505</c:v>
                </c:pt>
                <c:pt idx="2092">
                  <c:v>546.90985000000001</c:v>
                </c:pt>
                <c:pt idx="2093">
                  <c:v>555.60442999999998</c:v>
                </c:pt>
                <c:pt idx="2094">
                  <c:v>496.67827999999997</c:v>
                </c:pt>
                <c:pt idx="2095">
                  <c:v>544.94628999999998</c:v>
                </c:pt>
                <c:pt idx="2096">
                  <c:v>516.69561999999996</c:v>
                </c:pt>
                <c:pt idx="2097">
                  <c:v>437.45632999999998</c:v>
                </c:pt>
                <c:pt idx="2098">
                  <c:v>481.03607</c:v>
                </c:pt>
                <c:pt idx="2099">
                  <c:v>551.03905999999995</c:v>
                </c:pt>
                <c:pt idx="2100">
                  <c:v>546.45965999999999</c:v>
                </c:pt>
                <c:pt idx="2101">
                  <c:v>546.37616000000003</c:v>
                </c:pt>
                <c:pt idx="2102">
                  <c:v>558.66412000000003</c:v>
                </c:pt>
                <c:pt idx="2103">
                  <c:v>549.04681000000005</c:v>
                </c:pt>
                <c:pt idx="2104">
                  <c:v>551.28612999999996</c:v>
                </c:pt>
                <c:pt idx="2105">
                  <c:v>534.88953000000004</c:v>
                </c:pt>
                <c:pt idx="2106">
                  <c:v>554.01300000000003</c:v>
                </c:pt>
                <c:pt idx="2107">
                  <c:v>556.24450999999999</c:v>
                </c:pt>
                <c:pt idx="2108">
                  <c:v>510.48322000000002</c:v>
                </c:pt>
                <c:pt idx="2109">
                  <c:v>549.49927000000002</c:v>
                </c:pt>
                <c:pt idx="2110">
                  <c:v>545.24890000000005</c:v>
                </c:pt>
                <c:pt idx="2111">
                  <c:v>558.80364999999995</c:v>
                </c:pt>
                <c:pt idx="2112">
                  <c:v>561.59460000000001</c:v>
                </c:pt>
                <c:pt idx="2113">
                  <c:v>562.91417999999999</c:v>
                </c:pt>
                <c:pt idx="2114">
                  <c:v>552.82556</c:v>
                </c:pt>
                <c:pt idx="2115">
                  <c:v>560.07294000000002</c:v>
                </c:pt>
                <c:pt idx="2116">
                  <c:v>552.40350000000001</c:v>
                </c:pt>
                <c:pt idx="2117">
                  <c:v>555.03772000000004</c:v>
                </c:pt>
                <c:pt idx="2118">
                  <c:v>559.65021000000002</c:v>
                </c:pt>
                <c:pt idx="2119">
                  <c:v>551.87072999999998</c:v>
                </c:pt>
                <c:pt idx="2120">
                  <c:v>556.14202999999998</c:v>
                </c:pt>
                <c:pt idx="2121">
                  <c:v>546.14386000000002</c:v>
                </c:pt>
                <c:pt idx="2122">
                  <c:v>548.11937999999998</c:v>
                </c:pt>
                <c:pt idx="2123">
                  <c:v>557.93109000000004</c:v>
                </c:pt>
                <c:pt idx="2124">
                  <c:v>553.745</c:v>
                </c:pt>
                <c:pt idx="2125">
                  <c:v>554.45800999999994</c:v>
                </c:pt>
                <c:pt idx="2126">
                  <c:v>561.84784000000002</c:v>
                </c:pt>
                <c:pt idx="2127">
                  <c:v>551.56311000000005</c:v>
                </c:pt>
                <c:pt idx="2128">
                  <c:v>561.55646000000002</c:v>
                </c:pt>
                <c:pt idx="2129">
                  <c:v>554.82494999999994</c:v>
                </c:pt>
                <c:pt idx="2130">
                  <c:v>557.73566000000005</c:v>
                </c:pt>
                <c:pt idx="2131">
                  <c:v>551.63367000000005</c:v>
                </c:pt>
                <c:pt idx="2132">
                  <c:v>547.48792000000003</c:v>
                </c:pt>
                <c:pt idx="2133">
                  <c:v>553.86132999999995</c:v>
                </c:pt>
                <c:pt idx="2134">
                  <c:v>560.04993000000002</c:v>
                </c:pt>
                <c:pt idx="2135">
                  <c:v>549.37756000000002</c:v>
                </c:pt>
                <c:pt idx="2136">
                  <c:v>558.29132000000004</c:v>
                </c:pt>
                <c:pt idx="2137">
                  <c:v>532.22771999999998</c:v>
                </c:pt>
                <c:pt idx="2138">
                  <c:v>378.06833</c:v>
                </c:pt>
                <c:pt idx="2139">
                  <c:v>526.81903</c:v>
                </c:pt>
                <c:pt idx="2140">
                  <c:v>552.03723000000002</c:v>
                </c:pt>
                <c:pt idx="2141">
                  <c:v>558.58398</c:v>
                </c:pt>
                <c:pt idx="2142">
                  <c:v>553.46301000000005</c:v>
                </c:pt>
                <c:pt idx="2143">
                  <c:v>555.41570999999999</c:v>
                </c:pt>
                <c:pt idx="2144">
                  <c:v>520.30151000000001</c:v>
                </c:pt>
                <c:pt idx="2145">
                  <c:v>526.48761000000002</c:v>
                </c:pt>
                <c:pt idx="2146">
                  <c:v>546.83471999999995</c:v>
                </c:pt>
                <c:pt idx="2147">
                  <c:v>528.68957999999998</c:v>
                </c:pt>
                <c:pt idx="2148">
                  <c:v>525.38073999999995</c:v>
                </c:pt>
                <c:pt idx="2149">
                  <c:v>536.53527999999994</c:v>
                </c:pt>
                <c:pt idx="2150">
                  <c:v>534.87334999999996</c:v>
                </c:pt>
                <c:pt idx="2151">
                  <c:v>564.21820000000002</c:v>
                </c:pt>
                <c:pt idx="2152">
                  <c:v>563.35541000000001</c:v>
                </c:pt>
                <c:pt idx="2153">
                  <c:v>564.75554999999997</c:v>
                </c:pt>
                <c:pt idx="2154">
                  <c:v>565.32776000000001</c:v>
                </c:pt>
                <c:pt idx="2155">
                  <c:v>561.30962999999997</c:v>
                </c:pt>
                <c:pt idx="2156">
                  <c:v>463.98410000000001</c:v>
                </c:pt>
                <c:pt idx="2157">
                  <c:v>489.50191999999998</c:v>
                </c:pt>
                <c:pt idx="2158">
                  <c:v>510.57144</c:v>
                </c:pt>
                <c:pt idx="2159">
                  <c:v>503.93292000000002</c:v>
                </c:pt>
                <c:pt idx="2160">
                  <c:v>569.91381999999999</c:v>
                </c:pt>
                <c:pt idx="2161">
                  <c:v>562.57916</c:v>
                </c:pt>
                <c:pt idx="2162">
                  <c:v>540.60919000000001</c:v>
                </c:pt>
                <c:pt idx="2163">
                  <c:v>551.63855000000001</c:v>
                </c:pt>
                <c:pt idx="2164">
                  <c:v>567.60100999999997</c:v>
                </c:pt>
                <c:pt idx="2165">
                  <c:v>570.02788999999996</c:v>
                </c:pt>
                <c:pt idx="2166">
                  <c:v>554.78710999999998</c:v>
                </c:pt>
                <c:pt idx="2167">
                  <c:v>566.91101000000003</c:v>
                </c:pt>
                <c:pt idx="2168">
                  <c:v>564.37456999999995</c:v>
                </c:pt>
                <c:pt idx="2169">
                  <c:v>566.16187000000002</c:v>
                </c:pt>
                <c:pt idx="2170">
                  <c:v>565.47266000000002</c:v>
                </c:pt>
                <c:pt idx="2171">
                  <c:v>573.12523999999996</c:v>
                </c:pt>
                <c:pt idx="2172">
                  <c:v>569.28876000000002</c:v>
                </c:pt>
                <c:pt idx="2173">
                  <c:v>566.43781000000001</c:v>
                </c:pt>
                <c:pt idx="2174">
                  <c:v>563.22136999999998</c:v>
                </c:pt>
                <c:pt idx="2175">
                  <c:v>561.20587</c:v>
                </c:pt>
                <c:pt idx="2176">
                  <c:v>569.51562000000001</c:v>
                </c:pt>
                <c:pt idx="2177">
                  <c:v>232.12577999999999</c:v>
                </c:pt>
                <c:pt idx="2178">
                  <c:v>312.70035000000001</c:v>
                </c:pt>
                <c:pt idx="2179">
                  <c:v>569.49834999999996</c:v>
                </c:pt>
                <c:pt idx="2180">
                  <c:v>568.39301</c:v>
                </c:pt>
                <c:pt idx="2181">
                  <c:v>425.80034999999998</c:v>
                </c:pt>
                <c:pt idx="2182">
                  <c:v>565.30267000000003</c:v>
                </c:pt>
                <c:pt idx="2183">
                  <c:v>570.75085000000001</c:v>
                </c:pt>
                <c:pt idx="2184">
                  <c:v>567.00432999999998</c:v>
                </c:pt>
                <c:pt idx="2185">
                  <c:v>564.87920999999994</c:v>
                </c:pt>
                <c:pt idx="2186">
                  <c:v>564.37738000000002</c:v>
                </c:pt>
                <c:pt idx="2187">
                  <c:v>562.87476000000004</c:v>
                </c:pt>
                <c:pt idx="2188">
                  <c:v>562.06548999999995</c:v>
                </c:pt>
                <c:pt idx="2189">
                  <c:v>567.57165999999995</c:v>
                </c:pt>
                <c:pt idx="2190">
                  <c:v>557.42589999999996</c:v>
                </c:pt>
                <c:pt idx="2191">
                  <c:v>572.07306000000005</c:v>
                </c:pt>
                <c:pt idx="2192">
                  <c:v>556.16412000000003</c:v>
                </c:pt>
                <c:pt idx="2193">
                  <c:v>555.52306999999996</c:v>
                </c:pt>
                <c:pt idx="2194">
                  <c:v>560.25458000000003</c:v>
                </c:pt>
                <c:pt idx="2195">
                  <c:v>554.56921</c:v>
                </c:pt>
                <c:pt idx="2196">
                  <c:v>566.85449000000006</c:v>
                </c:pt>
                <c:pt idx="2197">
                  <c:v>564.26935000000003</c:v>
                </c:pt>
                <c:pt idx="2198">
                  <c:v>551.40002000000004</c:v>
                </c:pt>
                <c:pt idx="2199">
                  <c:v>553.33258000000001</c:v>
                </c:pt>
                <c:pt idx="2200">
                  <c:v>565.12238000000002</c:v>
                </c:pt>
                <c:pt idx="2201">
                  <c:v>553.23272999999995</c:v>
                </c:pt>
                <c:pt idx="2202">
                  <c:v>559.46582000000001</c:v>
                </c:pt>
                <c:pt idx="2203">
                  <c:v>561.09209999999996</c:v>
                </c:pt>
                <c:pt idx="2204">
                  <c:v>562.90374999999995</c:v>
                </c:pt>
                <c:pt idx="2205">
                  <c:v>567.34064000000001</c:v>
                </c:pt>
                <c:pt idx="2206">
                  <c:v>479.37808000000001</c:v>
                </c:pt>
                <c:pt idx="2207">
                  <c:v>551.11608999999999</c:v>
                </c:pt>
                <c:pt idx="2208">
                  <c:v>565.70147999999995</c:v>
                </c:pt>
                <c:pt idx="2209">
                  <c:v>564.29480000000001</c:v>
                </c:pt>
                <c:pt idx="2210">
                  <c:v>568.34625000000005</c:v>
                </c:pt>
                <c:pt idx="2211">
                  <c:v>562.40728999999999</c:v>
                </c:pt>
                <c:pt idx="2212">
                  <c:v>557.88762999999994</c:v>
                </c:pt>
                <c:pt idx="2213">
                  <c:v>555.10460999999998</c:v>
                </c:pt>
                <c:pt idx="2214">
                  <c:v>560.08752000000004</c:v>
                </c:pt>
                <c:pt idx="2215">
                  <c:v>564.24725000000001</c:v>
                </c:pt>
                <c:pt idx="2216">
                  <c:v>564.89904999999999</c:v>
                </c:pt>
                <c:pt idx="2217">
                  <c:v>561.43597</c:v>
                </c:pt>
                <c:pt idx="2218">
                  <c:v>562.17742999999996</c:v>
                </c:pt>
                <c:pt idx="2219">
                  <c:v>568.45105000000001</c:v>
                </c:pt>
                <c:pt idx="2220">
                  <c:v>577.01215000000002</c:v>
                </c:pt>
                <c:pt idx="2221">
                  <c:v>567.39355</c:v>
                </c:pt>
                <c:pt idx="2222">
                  <c:v>567.10613999999998</c:v>
                </c:pt>
                <c:pt idx="2223">
                  <c:v>567.30993999999998</c:v>
                </c:pt>
                <c:pt idx="2224">
                  <c:v>566.30382999999995</c:v>
                </c:pt>
                <c:pt idx="2225">
                  <c:v>567.99834999999996</c:v>
                </c:pt>
                <c:pt idx="2226">
                  <c:v>570.22893999999997</c:v>
                </c:pt>
                <c:pt idx="2227">
                  <c:v>566.68664999999999</c:v>
                </c:pt>
                <c:pt idx="2228">
                  <c:v>436.71938999999998</c:v>
                </c:pt>
                <c:pt idx="2229">
                  <c:v>557.94665999999995</c:v>
                </c:pt>
                <c:pt idx="2230">
                  <c:v>567.91052000000002</c:v>
                </c:pt>
                <c:pt idx="2231">
                  <c:v>563.38580000000002</c:v>
                </c:pt>
                <c:pt idx="2232">
                  <c:v>566.70721000000003</c:v>
                </c:pt>
                <c:pt idx="2233">
                  <c:v>574.05340999999999</c:v>
                </c:pt>
                <c:pt idx="2234">
                  <c:v>561.22551999999996</c:v>
                </c:pt>
                <c:pt idx="2235">
                  <c:v>571.75824</c:v>
                </c:pt>
                <c:pt idx="2236">
                  <c:v>565.77386000000001</c:v>
                </c:pt>
                <c:pt idx="2237">
                  <c:v>561.67547999999999</c:v>
                </c:pt>
                <c:pt idx="2238">
                  <c:v>564.24518</c:v>
                </c:pt>
                <c:pt idx="2239">
                  <c:v>564.78961000000004</c:v>
                </c:pt>
                <c:pt idx="2240">
                  <c:v>567.62676999999996</c:v>
                </c:pt>
                <c:pt idx="2241">
                  <c:v>571.05133000000001</c:v>
                </c:pt>
                <c:pt idx="2242">
                  <c:v>560.67371000000003</c:v>
                </c:pt>
                <c:pt idx="2243">
                  <c:v>558.98614999999995</c:v>
                </c:pt>
                <c:pt idx="2244">
                  <c:v>564.67791999999997</c:v>
                </c:pt>
                <c:pt idx="2245">
                  <c:v>563.34966999999995</c:v>
                </c:pt>
                <c:pt idx="2246">
                  <c:v>564.67255</c:v>
                </c:pt>
                <c:pt idx="2247">
                  <c:v>555.90863000000002</c:v>
                </c:pt>
                <c:pt idx="2248">
                  <c:v>561.99652000000003</c:v>
                </c:pt>
                <c:pt idx="2249">
                  <c:v>570.81017999999995</c:v>
                </c:pt>
                <c:pt idx="2250">
                  <c:v>567.30597</c:v>
                </c:pt>
                <c:pt idx="2251">
                  <c:v>560.44304999999997</c:v>
                </c:pt>
                <c:pt idx="2252">
                  <c:v>567.21160999999995</c:v>
                </c:pt>
                <c:pt idx="2253">
                  <c:v>567.58398</c:v>
                </c:pt>
                <c:pt idx="2254">
                  <c:v>566.16814999999997</c:v>
                </c:pt>
                <c:pt idx="2255">
                  <c:v>569.16796999999997</c:v>
                </c:pt>
                <c:pt idx="2256">
                  <c:v>570.40210000000002</c:v>
                </c:pt>
                <c:pt idx="2257">
                  <c:v>564.45281999999997</c:v>
                </c:pt>
                <c:pt idx="2258">
                  <c:v>569.21038999999996</c:v>
                </c:pt>
                <c:pt idx="2259">
                  <c:v>566.25458000000003</c:v>
                </c:pt>
                <c:pt idx="2260">
                  <c:v>563.28801999999996</c:v>
                </c:pt>
                <c:pt idx="2261">
                  <c:v>561.77191000000005</c:v>
                </c:pt>
                <c:pt idx="2262">
                  <c:v>559.93706999999995</c:v>
                </c:pt>
                <c:pt idx="2263">
                  <c:v>566.77477999999996</c:v>
                </c:pt>
                <c:pt idx="2264">
                  <c:v>563.84387000000004</c:v>
                </c:pt>
                <c:pt idx="2265">
                  <c:v>570.84351000000004</c:v>
                </c:pt>
                <c:pt idx="2266">
                  <c:v>566.25616000000002</c:v>
                </c:pt>
                <c:pt idx="2267">
                  <c:v>566.39417000000003</c:v>
                </c:pt>
                <c:pt idx="2268">
                  <c:v>555.55034999999998</c:v>
                </c:pt>
                <c:pt idx="2269">
                  <c:v>523.93835000000001</c:v>
                </c:pt>
                <c:pt idx="2270">
                  <c:v>563.07024999999999</c:v>
                </c:pt>
                <c:pt idx="2271">
                  <c:v>564.94097999999997</c:v>
                </c:pt>
                <c:pt idx="2272">
                  <c:v>568.21520999999996</c:v>
                </c:pt>
                <c:pt idx="2273">
                  <c:v>570.50323000000003</c:v>
                </c:pt>
                <c:pt idx="2274">
                  <c:v>572.39550999999994</c:v>
                </c:pt>
                <c:pt idx="2275">
                  <c:v>567.27459999999996</c:v>
                </c:pt>
                <c:pt idx="2276">
                  <c:v>564.95099000000005</c:v>
                </c:pt>
                <c:pt idx="2277">
                  <c:v>567.57561999999996</c:v>
                </c:pt>
                <c:pt idx="2278">
                  <c:v>572.22497999999996</c:v>
                </c:pt>
                <c:pt idx="2279">
                  <c:v>573.75787000000003</c:v>
                </c:pt>
                <c:pt idx="2280">
                  <c:v>573.34948999999995</c:v>
                </c:pt>
                <c:pt idx="2281">
                  <c:v>562.88885000000005</c:v>
                </c:pt>
                <c:pt idx="2282">
                  <c:v>576.22051999999996</c:v>
                </c:pt>
                <c:pt idx="2283">
                  <c:v>561.77350000000001</c:v>
                </c:pt>
                <c:pt idx="2284">
                  <c:v>561.25043000000005</c:v>
                </c:pt>
                <c:pt idx="2285">
                  <c:v>560.58318999999995</c:v>
                </c:pt>
                <c:pt idx="2286">
                  <c:v>561.63556000000005</c:v>
                </c:pt>
                <c:pt idx="2287">
                  <c:v>560.69195999999999</c:v>
                </c:pt>
                <c:pt idx="2288">
                  <c:v>569.27428999999995</c:v>
                </c:pt>
                <c:pt idx="2289">
                  <c:v>567.74176</c:v>
                </c:pt>
                <c:pt idx="2290">
                  <c:v>558.27704000000006</c:v>
                </c:pt>
                <c:pt idx="2291">
                  <c:v>577.35266000000001</c:v>
                </c:pt>
                <c:pt idx="2292">
                  <c:v>570.52228000000002</c:v>
                </c:pt>
                <c:pt idx="2293">
                  <c:v>565.43255999999997</c:v>
                </c:pt>
                <c:pt idx="2294">
                  <c:v>575.30291999999997</c:v>
                </c:pt>
                <c:pt idx="2295">
                  <c:v>563.94524999999999</c:v>
                </c:pt>
                <c:pt idx="2296">
                  <c:v>570.12378000000001</c:v>
                </c:pt>
                <c:pt idx="2297">
                  <c:v>565.90148999999997</c:v>
                </c:pt>
                <c:pt idx="2298">
                  <c:v>572.20074</c:v>
                </c:pt>
                <c:pt idx="2299">
                  <c:v>575.66156000000001</c:v>
                </c:pt>
                <c:pt idx="2300">
                  <c:v>564.75409000000002</c:v>
                </c:pt>
                <c:pt idx="2301">
                  <c:v>568.52557000000002</c:v>
                </c:pt>
                <c:pt idx="2302">
                  <c:v>565.36352999999997</c:v>
                </c:pt>
                <c:pt idx="2303">
                  <c:v>569.23650999999995</c:v>
                </c:pt>
                <c:pt idx="2304">
                  <c:v>571.58245999999997</c:v>
                </c:pt>
                <c:pt idx="2305">
                  <c:v>574.02710000000002</c:v>
                </c:pt>
                <c:pt idx="2306">
                  <c:v>562.91832999999997</c:v>
                </c:pt>
                <c:pt idx="2307">
                  <c:v>566.10181</c:v>
                </c:pt>
                <c:pt idx="2308">
                  <c:v>569.07677999999999</c:v>
                </c:pt>
                <c:pt idx="2309">
                  <c:v>558.62023999999997</c:v>
                </c:pt>
                <c:pt idx="2310">
                  <c:v>568.78570999999999</c:v>
                </c:pt>
                <c:pt idx="2311">
                  <c:v>560.40619000000004</c:v>
                </c:pt>
                <c:pt idx="2312">
                  <c:v>565.03839000000005</c:v>
                </c:pt>
                <c:pt idx="2313">
                  <c:v>565.02313000000004</c:v>
                </c:pt>
                <c:pt idx="2314">
                  <c:v>569.11596999999995</c:v>
                </c:pt>
                <c:pt idx="2315">
                  <c:v>564.71880999999996</c:v>
                </c:pt>
                <c:pt idx="2316">
                  <c:v>560.46880999999996</c:v>
                </c:pt>
                <c:pt idx="2317">
                  <c:v>563.70794999999998</c:v>
                </c:pt>
                <c:pt idx="2318">
                  <c:v>564.40417000000002</c:v>
                </c:pt>
                <c:pt idx="2319">
                  <c:v>566.45612000000006</c:v>
                </c:pt>
                <c:pt idx="2320">
                  <c:v>571.02985000000001</c:v>
                </c:pt>
                <c:pt idx="2321">
                  <c:v>564.20605</c:v>
                </c:pt>
                <c:pt idx="2322">
                  <c:v>568.07732999999996</c:v>
                </c:pt>
                <c:pt idx="2323">
                  <c:v>562.44768999999997</c:v>
                </c:pt>
                <c:pt idx="2324">
                  <c:v>565.04503999999997</c:v>
                </c:pt>
                <c:pt idx="2325">
                  <c:v>561.3587</c:v>
                </c:pt>
                <c:pt idx="2326">
                  <c:v>549.95734000000004</c:v>
                </c:pt>
                <c:pt idx="2327">
                  <c:v>556.95667000000003</c:v>
                </c:pt>
                <c:pt idx="2328">
                  <c:v>565.28612999999996</c:v>
                </c:pt>
                <c:pt idx="2329">
                  <c:v>562.65252999999996</c:v>
                </c:pt>
                <c:pt idx="2330">
                  <c:v>576.75995</c:v>
                </c:pt>
                <c:pt idx="2331">
                  <c:v>567.66705000000002</c:v>
                </c:pt>
                <c:pt idx="2332">
                  <c:v>563.28601000000003</c:v>
                </c:pt>
                <c:pt idx="2333">
                  <c:v>566.85186999999996</c:v>
                </c:pt>
                <c:pt idx="2334">
                  <c:v>561.21301000000005</c:v>
                </c:pt>
                <c:pt idx="2335">
                  <c:v>567.28832999999997</c:v>
                </c:pt>
                <c:pt idx="2336">
                  <c:v>557.15801999999996</c:v>
                </c:pt>
                <c:pt idx="2337">
                  <c:v>568.37298999999996</c:v>
                </c:pt>
                <c:pt idx="2338">
                  <c:v>562.98815999999999</c:v>
                </c:pt>
                <c:pt idx="2339">
                  <c:v>565.66461000000004</c:v>
                </c:pt>
                <c:pt idx="2340">
                  <c:v>568.97307999999998</c:v>
                </c:pt>
                <c:pt idx="2341">
                  <c:v>566.17052999999999</c:v>
                </c:pt>
                <c:pt idx="2342">
                  <c:v>570.69646999999998</c:v>
                </c:pt>
                <c:pt idx="2343">
                  <c:v>569.64220999999998</c:v>
                </c:pt>
                <c:pt idx="2344">
                  <c:v>558.54259999999999</c:v>
                </c:pt>
                <c:pt idx="2345">
                  <c:v>569.68280000000004</c:v>
                </c:pt>
                <c:pt idx="2346">
                  <c:v>567.17371000000003</c:v>
                </c:pt>
                <c:pt idx="2347">
                  <c:v>568.92809999999997</c:v>
                </c:pt>
                <c:pt idx="2348">
                  <c:v>566.47040000000004</c:v>
                </c:pt>
                <c:pt idx="2349">
                  <c:v>564.79645000000005</c:v>
                </c:pt>
                <c:pt idx="2350">
                  <c:v>562.01226999999994</c:v>
                </c:pt>
                <c:pt idx="2351">
                  <c:v>565.49219000000005</c:v>
                </c:pt>
                <c:pt idx="2352">
                  <c:v>566.64398000000006</c:v>
                </c:pt>
                <c:pt idx="2353">
                  <c:v>566.47619999999995</c:v>
                </c:pt>
                <c:pt idx="2354">
                  <c:v>567.43561</c:v>
                </c:pt>
                <c:pt idx="2355">
                  <c:v>476.47579999999999</c:v>
                </c:pt>
                <c:pt idx="2356">
                  <c:v>539.37860000000001</c:v>
                </c:pt>
                <c:pt idx="2357">
                  <c:v>561.07739000000004</c:v>
                </c:pt>
                <c:pt idx="2358">
                  <c:v>560.79651000000001</c:v>
                </c:pt>
                <c:pt idx="2359">
                  <c:v>572.69604000000004</c:v>
                </c:pt>
                <c:pt idx="2360">
                  <c:v>576.66247999999996</c:v>
                </c:pt>
                <c:pt idx="2361">
                  <c:v>573.49292000000003</c:v>
                </c:pt>
                <c:pt idx="2362">
                  <c:v>562.29651000000001</c:v>
                </c:pt>
                <c:pt idx="2363">
                  <c:v>571.71331999999995</c:v>
                </c:pt>
                <c:pt idx="2364">
                  <c:v>571.59491000000003</c:v>
                </c:pt>
                <c:pt idx="2365">
                  <c:v>491.00427000000002</c:v>
                </c:pt>
                <c:pt idx="2366">
                  <c:v>572.03632000000005</c:v>
                </c:pt>
                <c:pt idx="2367">
                  <c:v>558.47968000000003</c:v>
                </c:pt>
                <c:pt idx="2368">
                  <c:v>570.82421999999997</c:v>
                </c:pt>
                <c:pt idx="2369">
                  <c:v>575.59729000000004</c:v>
                </c:pt>
                <c:pt idx="2370">
                  <c:v>568.38207999999997</c:v>
                </c:pt>
                <c:pt idx="2371">
                  <c:v>560.00989000000004</c:v>
                </c:pt>
                <c:pt idx="2372">
                  <c:v>568.23528999999996</c:v>
                </c:pt>
                <c:pt idx="2373">
                  <c:v>474.32220000000001</c:v>
                </c:pt>
                <c:pt idx="2374">
                  <c:v>561.39368000000002</c:v>
                </c:pt>
                <c:pt idx="2375">
                  <c:v>565.48914000000002</c:v>
                </c:pt>
                <c:pt idx="2376">
                  <c:v>565.09302000000002</c:v>
                </c:pt>
                <c:pt idx="2377">
                  <c:v>563.31866000000002</c:v>
                </c:pt>
                <c:pt idx="2378">
                  <c:v>561.89000999999996</c:v>
                </c:pt>
                <c:pt idx="2379">
                  <c:v>562.19408999999996</c:v>
                </c:pt>
                <c:pt idx="2380">
                  <c:v>552.11614999999995</c:v>
                </c:pt>
                <c:pt idx="2381">
                  <c:v>556.16449</c:v>
                </c:pt>
                <c:pt idx="2382">
                  <c:v>565.84784000000002</c:v>
                </c:pt>
                <c:pt idx="2383">
                  <c:v>552.20043999999996</c:v>
                </c:pt>
                <c:pt idx="2384">
                  <c:v>570.77777000000003</c:v>
                </c:pt>
                <c:pt idx="2385">
                  <c:v>564.01495</c:v>
                </c:pt>
                <c:pt idx="2386">
                  <c:v>573.68353000000002</c:v>
                </c:pt>
                <c:pt idx="2387">
                  <c:v>544.98766999999998</c:v>
                </c:pt>
                <c:pt idx="2388">
                  <c:v>556.82050000000004</c:v>
                </c:pt>
                <c:pt idx="2389">
                  <c:v>571.84838999999999</c:v>
                </c:pt>
                <c:pt idx="2390">
                  <c:v>544.59625000000005</c:v>
                </c:pt>
                <c:pt idx="2391">
                  <c:v>119.67246</c:v>
                </c:pt>
                <c:pt idx="2392">
                  <c:v>565.03345000000002</c:v>
                </c:pt>
                <c:pt idx="2393">
                  <c:v>564.13147000000004</c:v>
                </c:pt>
                <c:pt idx="2394">
                  <c:v>561.52648999999997</c:v>
                </c:pt>
                <c:pt idx="2395">
                  <c:v>569.97155999999995</c:v>
                </c:pt>
                <c:pt idx="2396">
                  <c:v>573.53454999999997</c:v>
                </c:pt>
                <c:pt idx="2397">
                  <c:v>564.26898000000006</c:v>
                </c:pt>
                <c:pt idx="2398">
                  <c:v>570.90332000000001</c:v>
                </c:pt>
                <c:pt idx="2399">
                  <c:v>566.87456999999995</c:v>
                </c:pt>
                <c:pt idx="2400">
                  <c:v>565.74865999999997</c:v>
                </c:pt>
                <c:pt idx="2401">
                  <c:v>565.27148</c:v>
                </c:pt>
                <c:pt idx="2402">
                  <c:v>567.29607999999996</c:v>
                </c:pt>
                <c:pt idx="2403">
                  <c:v>570.29900999999995</c:v>
                </c:pt>
                <c:pt idx="2404">
                  <c:v>555.97790999999995</c:v>
                </c:pt>
                <c:pt idx="2405">
                  <c:v>573.68120999999996</c:v>
                </c:pt>
                <c:pt idx="2406">
                  <c:v>571.73981000000003</c:v>
                </c:pt>
                <c:pt idx="2407">
                  <c:v>569.29381999999998</c:v>
                </c:pt>
                <c:pt idx="2408">
                  <c:v>563.03278</c:v>
                </c:pt>
                <c:pt idx="2409">
                  <c:v>567.38109999999995</c:v>
                </c:pt>
                <c:pt idx="2410">
                  <c:v>562.63225999999997</c:v>
                </c:pt>
                <c:pt idx="2411">
                  <c:v>567.67107999999996</c:v>
                </c:pt>
                <c:pt idx="2412">
                  <c:v>566.98077000000001</c:v>
                </c:pt>
                <c:pt idx="2413">
                  <c:v>568.05462999999997</c:v>
                </c:pt>
                <c:pt idx="2414">
                  <c:v>566.97711000000004</c:v>
                </c:pt>
                <c:pt idx="2415">
                  <c:v>560.14940999999999</c:v>
                </c:pt>
                <c:pt idx="2416">
                  <c:v>566.03039999999999</c:v>
                </c:pt>
                <c:pt idx="2417">
                  <c:v>562.83405000000005</c:v>
                </c:pt>
                <c:pt idx="2418">
                  <c:v>566.00469999999996</c:v>
                </c:pt>
                <c:pt idx="2419">
                  <c:v>568.92719</c:v>
                </c:pt>
                <c:pt idx="2420">
                  <c:v>558.65363000000002</c:v>
                </c:pt>
                <c:pt idx="2421">
                  <c:v>563.09136999999998</c:v>
                </c:pt>
                <c:pt idx="2422">
                  <c:v>572.47100999999998</c:v>
                </c:pt>
                <c:pt idx="2423">
                  <c:v>568.3288</c:v>
                </c:pt>
                <c:pt idx="2424">
                  <c:v>556.28485000000001</c:v>
                </c:pt>
                <c:pt idx="2425">
                  <c:v>563.93169999999998</c:v>
                </c:pt>
                <c:pt idx="2426">
                  <c:v>565.54456000000005</c:v>
                </c:pt>
                <c:pt idx="2427">
                  <c:v>568.12018</c:v>
                </c:pt>
                <c:pt idx="2428">
                  <c:v>563.17071999999996</c:v>
                </c:pt>
                <c:pt idx="2429">
                  <c:v>565.71245999999996</c:v>
                </c:pt>
                <c:pt idx="2430">
                  <c:v>547.02173000000005</c:v>
                </c:pt>
                <c:pt idx="2431">
                  <c:v>569.19208000000003</c:v>
                </c:pt>
                <c:pt idx="2432">
                  <c:v>557.37030000000004</c:v>
                </c:pt>
                <c:pt idx="2433">
                  <c:v>253.05841000000001</c:v>
                </c:pt>
                <c:pt idx="2434">
                  <c:v>559.94086000000004</c:v>
                </c:pt>
                <c:pt idx="2435">
                  <c:v>552.29656999999997</c:v>
                </c:pt>
                <c:pt idx="2436">
                  <c:v>561.92682000000002</c:v>
                </c:pt>
                <c:pt idx="2437">
                  <c:v>559.98157000000003</c:v>
                </c:pt>
                <c:pt idx="2438">
                  <c:v>561.98943999999995</c:v>
                </c:pt>
                <c:pt idx="2439">
                  <c:v>555.74341000000004</c:v>
                </c:pt>
                <c:pt idx="2440">
                  <c:v>573.03156000000001</c:v>
                </c:pt>
                <c:pt idx="2441">
                  <c:v>577.34528</c:v>
                </c:pt>
                <c:pt idx="2442">
                  <c:v>560.17156999999997</c:v>
                </c:pt>
                <c:pt idx="2443">
                  <c:v>556.59802000000002</c:v>
                </c:pt>
                <c:pt idx="2444">
                  <c:v>574.21405000000004</c:v>
                </c:pt>
                <c:pt idx="2445">
                  <c:v>566.46014000000002</c:v>
                </c:pt>
                <c:pt idx="2446">
                  <c:v>568.32794000000001</c:v>
                </c:pt>
                <c:pt idx="2447">
                  <c:v>565.72295999999994</c:v>
                </c:pt>
                <c:pt idx="2448">
                  <c:v>561.93358999999998</c:v>
                </c:pt>
                <c:pt idx="2449">
                  <c:v>563.24096999999995</c:v>
                </c:pt>
                <c:pt idx="2450">
                  <c:v>565.03692999999998</c:v>
                </c:pt>
                <c:pt idx="2451">
                  <c:v>560.30109000000004</c:v>
                </c:pt>
                <c:pt idx="2452">
                  <c:v>566.39935000000003</c:v>
                </c:pt>
                <c:pt idx="2453">
                  <c:v>562.42407000000003</c:v>
                </c:pt>
                <c:pt idx="2454">
                  <c:v>564.00402999999994</c:v>
                </c:pt>
                <c:pt idx="2455">
                  <c:v>561.04132000000004</c:v>
                </c:pt>
                <c:pt idx="2456">
                  <c:v>561.18169999999998</c:v>
                </c:pt>
                <c:pt idx="2457">
                  <c:v>561.73901000000001</c:v>
                </c:pt>
                <c:pt idx="2458">
                  <c:v>561.40857000000005</c:v>
                </c:pt>
                <c:pt idx="2459">
                  <c:v>561.3175</c:v>
                </c:pt>
                <c:pt idx="2460">
                  <c:v>562.73810000000003</c:v>
                </c:pt>
                <c:pt idx="2461">
                  <c:v>568.73315000000002</c:v>
                </c:pt>
                <c:pt idx="2462">
                  <c:v>549.16057999999998</c:v>
                </c:pt>
                <c:pt idx="2463">
                  <c:v>557.40264999999999</c:v>
                </c:pt>
                <c:pt idx="2464">
                  <c:v>570.80633999999998</c:v>
                </c:pt>
                <c:pt idx="2465">
                  <c:v>555.0213</c:v>
                </c:pt>
                <c:pt idx="2466">
                  <c:v>565.22546</c:v>
                </c:pt>
                <c:pt idx="2467">
                  <c:v>565.62927000000002</c:v>
                </c:pt>
                <c:pt idx="2468">
                  <c:v>563.88220000000001</c:v>
                </c:pt>
                <c:pt idx="2469">
                  <c:v>562.89648</c:v>
                </c:pt>
                <c:pt idx="2470">
                  <c:v>558.56664999999998</c:v>
                </c:pt>
                <c:pt idx="2471">
                  <c:v>555.39940999999999</c:v>
                </c:pt>
                <c:pt idx="2472">
                  <c:v>553.48053000000004</c:v>
                </c:pt>
                <c:pt idx="2473">
                  <c:v>572.30579</c:v>
                </c:pt>
                <c:pt idx="2474">
                  <c:v>575.53539999999998</c:v>
                </c:pt>
                <c:pt idx="2475">
                  <c:v>537.37653</c:v>
                </c:pt>
                <c:pt idx="2476">
                  <c:v>566.17980999999997</c:v>
                </c:pt>
                <c:pt idx="2477">
                  <c:v>568.90148999999997</c:v>
                </c:pt>
                <c:pt idx="2478">
                  <c:v>567.30798000000004</c:v>
                </c:pt>
                <c:pt idx="2479">
                  <c:v>555.85126000000002</c:v>
                </c:pt>
                <c:pt idx="2480">
                  <c:v>558.94079999999997</c:v>
                </c:pt>
                <c:pt idx="2481">
                  <c:v>565.65557999999999</c:v>
                </c:pt>
                <c:pt idx="2482">
                  <c:v>558.13189999999997</c:v>
                </c:pt>
                <c:pt idx="2483">
                  <c:v>563.96367999999995</c:v>
                </c:pt>
                <c:pt idx="2484">
                  <c:v>563.4162</c:v>
                </c:pt>
                <c:pt idx="2485">
                  <c:v>558.46600000000001</c:v>
                </c:pt>
                <c:pt idx="2486">
                  <c:v>556.30060000000003</c:v>
                </c:pt>
                <c:pt idx="2487">
                  <c:v>567.39464999999996</c:v>
                </c:pt>
                <c:pt idx="2488">
                  <c:v>561.08300999999994</c:v>
                </c:pt>
                <c:pt idx="2489">
                  <c:v>564.15454</c:v>
                </c:pt>
                <c:pt idx="2490">
                  <c:v>565.13696000000004</c:v>
                </c:pt>
                <c:pt idx="2491">
                  <c:v>564.21301000000005</c:v>
                </c:pt>
                <c:pt idx="2492">
                  <c:v>560.15222000000006</c:v>
                </c:pt>
                <c:pt idx="2493">
                  <c:v>406.32733000000002</c:v>
                </c:pt>
                <c:pt idx="2494">
                  <c:v>565.78210000000001</c:v>
                </c:pt>
                <c:pt idx="2495">
                  <c:v>568.20147999999995</c:v>
                </c:pt>
                <c:pt idx="2496">
                  <c:v>551.26757999999995</c:v>
                </c:pt>
                <c:pt idx="2497">
                  <c:v>567.04040999999995</c:v>
                </c:pt>
                <c:pt idx="2498">
                  <c:v>555.18889999999999</c:v>
                </c:pt>
                <c:pt idx="2499">
                  <c:v>560.78448000000003</c:v>
                </c:pt>
                <c:pt idx="2500">
                  <c:v>566.12689</c:v>
                </c:pt>
                <c:pt idx="2501">
                  <c:v>570.60961999999995</c:v>
                </c:pt>
                <c:pt idx="2502">
                  <c:v>555.94097999999997</c:v>
                </c:pt>
                <c:pt idx="2503">
                  <c:v>552.54987000000006</c:v>
                </c:pt>
                <c:pt idx="2504">
                  <c:v>569.40259000000003</c:v>
                </c:pt>
                <c:pt idx="2505">
                  <c:v>568.51549999999997</c:v>
                </c:pt>
                <c:pt idx="2506">
                  <c:v>457.40395999999998</c:v>
                </c:pt>
                <c:pt idx="2507">
                  <c:v>461.00686999999999</c:v>
                </c:pt>
                <c:pt idx="2508">
                  <c:v>559.13318000000004</c:v>
                </c:pt>
                <c:pt idx="2509">
                  <c:v>562.77362000000005</c:v>
                </c:pt>
                <c:pt idx="2510">
                  <c:v>562.36095999999998</c:v>
                </c:pt>
                <c:pt idx="2511">
                  <c:v>561.64031999999997</c:v>
                </c:pt>
                <c:pt idx="2512">
                  <c:v>566.14594</c:v>
                </c:pt>
                <c:pt idx="2513">
                  <c:v>559.61725000000001</c:v>
                </c:pt>
                <c:pt idx="2514">
                  <c:v>561.49982</c:v>
                </c:pt>
                <c:pt idx="2515">
                  <c:v>562.78534000000002</c:v>
                </c:pt>
                <c:pt idx="2516">
                  <c:v>561.04272000000003</c:v>
                </c:pt>
                <c:pt idx="2517">
                  <c:v>556.76282000000003</c:v>
                </c:pt>
                <c:pt idx="2518">
                  <c:v>560.92737</c:v>
                </c:pt>
                <c:pt idx="2519">
                  <c:v>560.71367999999995</c:v>
                </c:pt>
                <c:pt idx="2520">
                  <c:v>557.77606000000003</c:v>
                </c:pt>
                <c:pt idx="2521">
                  <c:v>570.70934999999997</c:v>
                </c:pt>
                <c:pt idx="2522">
                  <c:v>540.79070999999999</c:v>
                </c:pt>
                <c:pt idx="2523">
                  <c:v>572.58954000000006</c:v>
                </c:pt>
                <c:pt idx="2524">
                  <c:v>574.89422999999999</c:v>
                </c:pt>
                <c:pt idx="2525">
                  <c:v>571.64086999999995</c:v>
                </c:pt>
                <c:pt idx="2526">
                  <c:v>564.01397999999995</c:v>
                </c:pt>
                <c:pt idx="2527">
                  <c:v>558.33538999999996</c:v>
                </c:pt>
                <c:pt idx="2528">
                  <c:v>562.68737999999996</c:v>
                </c:pt>
                <c:pt idx="2529">
                  <c:v>560.53278</c:v>
                </c:pt>
                <c:pt idx="2530">
                  <c:v>567.12225000000001</c:v>
                </c:pt>
                <c:pt idx="2531">
                  <c:v>561.65697999999998</c:v>
                </c:pt>
                <c:pt idx="2532">
                  <c:v>570.49261000000001</c:v>
                </c:pt>
                <c:pt idx="2533">
                  <c:v>559.55627000000004</c:v>
                </c:pt>
                <c:pt idx="2534">
                  <c:v>562.52704000000006</c:v>
                </c:pt>
                <c:pt idx="2535">
                  <c:v>557.87329</c:v>
                </c:pt>
                <c:pt idx="2536">
                  <c:v>573.07366999999999</c:v>
                </c:pt>
                <c:pt idx="2537">
                  <c:v>562.06866000000002</c:v>
                </c:pt>
                <c:pt idx="2538">
                  <c:v>562.72113000000002</c:v>
                </c:pt>
                <c:pt idx="2539">
                  <c:v>564.61455999999998</c:v>
                </c:pt>
                <c:pt idx="2540">
                  <c:v>576.04974000000004</c:v>
                </c:pt>
                <c:pt idx="2541">
                  <c:v>564.08496000000002</c:v>
                </c:pt>
                <c:pt idx="2542">
                  <c:v>558.98431000000005</c:v>
                </c:pt>
                <c:pt idx="2543">
                  <c:v>463.62871999999999</c:v>
                </c:pt>
                <c:pt idx="2544">
                  <c:v>558.86066000000005</c:v>
                </c:pt>
                <c:pt idx="2545">
                  <c:v>563.62896999999998</c:v>
                </c:pt>
                <c:pt idx="2546">
                  <c:v>560.43542000000002</c:v>
                </c:pt>
                <c:pt idx="2547">
                  <c:v>560.66443000000004</c:v>
                </c:pt>
                <c:pt idx="2548">
                  <c:v>549.22644000000003</c:v>
                </c:pt>
                <c:pt idx="2549">
                  <c:v>560.49914999999999</c:v>
                </c:pt>
                <c:pt idx="2550">
                  <c:v>558.26922999999999</c:v>
                </c:pt>
                <c:pt idx="2551">
                  <c:v>560.26306</c:v>
                </c:pt>
                <c:pt idx="2552">
                  <c:v>567.13585999999998</c:v>
                </c:pt>
                <c:pt idx="2553">
                  <c:v>564.07030999999995</c:v>
                </c:pt>
                <c:pt idx="2554">
                  <c:v>556.34576000000004</c:v>
                </c:pt>
                <c:pt idx="2555">
                  <c:v>564.94653000000005</c:v>
                </c:pt>
                <c:pt idx="2556">
                  <c:v>574.21349999999995</c:v>
                </c:pt>
                <c:pt idx="2557">
                  <c:v>569.18426999999997</c:v>
                </c:pt>
                <c:pt idx="2558">
                  <c:v>571.39349000000004</c:v>
                </c:pt>
                <c:pt idx="2559">
                  <c:v>568.59357</c:v>
                </c:pt>
                <c:pt idx="2560">
                  <c:v>561.84051999999997</c:v>
                </c:pt>
                <c:pt idx="2561">
                  <c:v>554.44464000000005</c:v>
                </c:pt>
                <c:pt idx="2562">
                  <c:v>567.64666999999997</c:v>
                </c:pt>
                <c:pt idx="2563">
                  <c:v>568.31115999999997</c:v>
                </c:pt>
                <c:pt idx="2564">
                  <c:v>567.64513999999997</c:v>
                </c:pt>
                <c:pt idx="2565">
                  <c:v>567.65741000000003</c:v>
                </c:pt>
                <c:pt idx="2566">
                  <c:v>547.92449999999997</c:v>
                </c:pt>
                <c:pt idx="2567">
                  <c:v>553.26824999999997</c:v>
                </c:pt>
                <c:pt idx="2568">
                  <c:v>557.74077999999997</c:v>
                </c:pt>
                <c:pt idx="2569">
                  <c:v>571.75139999999999</c:v>
                </c:pt>
                <c:pt idx="2570">
                  <c:v>568.33923000000004</c:v>
                </c:pt>
                <c:pt idx="2571">
                  <c:v>547.46600000000001</c:v>
                </c:pt>
                <c:pt idx="2572">
                  <c:v>554.62225000000001</c:v>
                </c:pt>
                <c:pt idx="2573">
                  <c:v>565.66412000000003</c:v>
                </c:pt>
                <c:pt idx="2574">
                  <c:v>571.16187000000002</c:v>
                </c:pt>
                <c:pt idx="2575">
                  <c:v>566.48443999999995</c:v>
                </c:pt>
                <c:pt idx="2576">
                  <c:v>564.31371999999999</c:v>
                </c:pt>
                <c:pt idx="2577">
                  <c:v>555.25622999999996</c:v>
                </c:pt>
                <c:pt idx="2578">
                  <c:v>562.52422999999999</c:v>
                </c:pt>
                <c:pt idx="2579">
                  <c:v>556.27972</c:v>
                </c:pt>
                <c:pt idx="2580">
                  <c:v>563.10559000000001</c:v>
                </c:pt>
                <c:pt idx="2581">
                  <c:v>561.37279999999998</c:v>
                </c:pt>
                <c:pt idx="2582">
                  <c:v>560.68768</c:v>
                </c:pt>
                <c:pt idx="2583">
                  <c:v>558.06206999999995</c:v>
                </c:pt>
                <c:pt idx="2584">
                  <c:v>559.41205000000002</c:v>
                </c:pt>
                <c:pt idx="2585">
                  <c:v>563.24010999999996</c:v>
                </c:pt>
                <c:pt idx="2586">
                  <c:v>573.56763000000001</c:v>
                </c:pt>
                <c:pt idx="2587">
                  <c:v>558.56140000000005</c:v>
                </c:pt>
                <c:pt idx="2588">
                  <c:v>551.78845000000001</c:v>
                </c:pt>
                <c:pt idx="2589">
                  <c:v>567.04645000000005</c:v>
                </c:pt>
                <c:pt idx="2590">
                  <c:v>556.45470999999998</c:v>
                </c:pt>
                <c:pt idx="2591">
                  <c:v>562.29467999999997</c:v>
                </c:pt>
                <c:pt idx="2592">
                  <c:v>546.46387000000004</c:v>
                </c:pt>
                <c:pt idx="2593">
                  <c:v>532.26477</c:v>
                </c:pt>
                <c:pt idx="2594">
                  <c:v>557.92412999999999</c:v>
                </c:pt>
                <c:pt idx="2595">
                  <c:v>558.79114000000004</c:v>
                </c:pt>
                <c:pt idx="2596">
                  <c:v>490.84273999999999</c:v>
                </c:pt>
                <c:pt idx="2597">
                  <c:v>498.81024000000002</c:v>
                </c:pt>
                <c:pt idx="2598">
                  <c:v>555.26129000000003</c:v>
                </c:pt>
                <c:pt idx="2599">
                  <c:v>555.87145999999996</c:v>
                </c:pt>
                <c:pt idx="2600">
                  <c:v>559.41485999999998</c:v>
                </c:pt>
                <c:pt idx="2601">
                  <c:v>566.79723999999999</c:v>
                </c:pt>
                <c:pt idx="2602">
                  <c:v>564.39417000000003</c:v>
                </c:pt>
                <c:pt idx="2603">
                  <c:v>563.41974000000005</c:v>
                </c:pt>
                <c:pt idx="2604">
                  <c:v>559.67223999999999</c:v>
                </c:pt>
                <c:pt idx="2605">
                  <c:v>552.37468999999999</c:v>
                </c:pt>
                <c:pt idx="2606">
                  <c:v>552.99805000000003</c:v>
                </c:pt>
                <c:pt idx="2607">
                  <c:v>573.67534999999998</c:v>
                </c:pt>
                <c:pt idx="2608">
                  <c:v>564.21356000000003</c:v>
                </c:pt>
                <c:pt idx="2609">
                  <c:v>566.14220999999998</c:v>
                </c:pt>
                <c:pt idx="2610">
                  <c:v>563.67151000000001</c:v>
                </c:pt>
                <c:pt idx="2611">
                  <c:v>551.59973000000002</c:v>
                </c:pt>
                <c:pt idx="2612">
                  <c:v>560.80864999999994</c:v>
                </c:pt>
                <c:pt idx="2613">
                  <c:v>558.16107</c:v>
                </c:pt>
                <c:pt idx="2614">
                  <c:v>559.57574</c:v>
                </c:pt>
                <c:pt idx="2615">
                  <c:v>561.32001000000002</c:v>
                </c:pt>
                <c:pt idx="2616">
                  <c:v>557.80884000000003</c:v>
                </c:pt>
                <c:pt idx="2617">
                  <c:v>556.40894000000003</c:v>
                </c:pt>
                <c:pt idx="2618">
                  <c:v>565.24450999999999</c:v>
                </c:pt>
                <c:pt idx="2619">
                  <c:v>565.15619000000004</c:v>
                </c:pt>
                <c:pt idx="2620">
                  <c:v>559.86176</c:v>
                </c:pt>
                <c:pt idx="2621">
                  <c:v>560.70563000000004</c:v>
                </c:pt>
                <c:pt idx="2622">
                  <c:v>559.12543000000005</c:v>
                </c:pt>
                <c:pt idx="2623">
                  <c:v>561.86699999999996</c:v>
                </c:pt>
                <c:pt idx="2624">
                  <c:v>563.38158999999996</c:v>
                </c:pt>
                <c:pt idx="2625">
                  <c:v>554.90668000000005</c:v>
                </c:pt>
                <c:pt idx="2626">
                  <c:v>562.75329999999997</c:v>
                </c:pt>
                <c:pt idx="2627">
                  <c:v>559.08942000000002</c:v>
                </c:pt>
                <c:pt idx="2628">
                  <c:v>548.57019000000003</c:v>
                </c:pt>
                <c:pt idx="2629">
                  <c:v>555.67998999999998</c:v>
                </c:pt>
                <c:pt idx="2630">
                  <c:v>570.5838</c:v>
                </c:pt>
                <c:pt idx="2631">
                  <c:v>555.38085999999998</c:v>
                </c:pt>
                <c:pt idx="2632">
                  <c:v>561.93176000000005</c:v>
                </c:pt>
                <c:pt idx="2633">
                  <c:v>550.81359999999995</c:v>
                </c:pt>
                <c:pt idx="2634">
                  <c:v>556.44341999999995</c:v>
                </c:pt>
                <c:pt idx="2635">
                  <c:v>550.02746999999999</c:v>
                </c:pt>
                <c:pt idx="2636">
                  <c:v>558.12018</c:v>
                </c:pt>
                <c:pt idx="2637">
                  <c:v>562.62018</c:v>
                </c:pt>
                <c:pt idx="2638">
                  <c:v>552.67809999999997</c:v>
                </c:pt>
                <c:pt idx="2639">
                  <c:v>554.32324000000006</c:v>
                </c:pt>
                <c:pt idx="2640">
                  <c:v>570.91350999999997</c:v>
                </c:pt>
                <c:pt idx="2641">
                  <c:v>556.14684999999997</c:v>
                </c:pt>
                <c:pt idx="2642">
                  <c:v>558.53741000000002</c:v>
                </c:pt>
                <c:pt idx="2643">
                  <c:v>555.72564999999997</c:v>
                </c:pt>
                <c:pt idx="2644">
                  <c:v>554.89837999999997</c:v>
                </c:pt>
                <c:pt idx="2645">
                  <c:v>566.34589000000005</c:v>
                </c:pt>
                <c:pt idx="2646">
                  <c:v>561.08507999999995</c:v>
                </c:pt>
                <c:pt idx="2647">
                  <c:v>564.83294999999998</c:v>
                </c:pt>
                <c:pt idx="2648">
                  <c:v>556.71454000000006</c:v>
                </c:pt>
                <c:pt idx="2649">
                  <c:v>560.04645000000005</c:v>
                </c:pt>
                <c:pt idx="2650">
                  <c:v>420.65836000000002</c:v>
                </c:pt>
                <c:pt idx="2651">
                  <c:v>517.95105000000001</c:v>
                </c:pt>
                <c:pt idx="2652">
                  <c:v>559.10650999999996</c:v>
                </c:pt>
                <c:pt idx="2653">
                  <c:v>559.61676</c:v>
                </c:pt>
                <c:pt idx="2654">
                  <c:v>560.22284000000002</c:v>
                </c:pt>
                <c:pt idx="2655">
                  <c:v>558.65288999999996</c:v>
                </c:pt>
                <c:pt idx="2656">
                  <c:v>562.84058000000005</c:v>
                </c:pt>
                <c:pt idx="2657">
                  <c:v>558.26953000000003</c:v>
                </c:pt>
                <c:pt idx="2658">
                  <c:v>565.80273</c:v>
                </c:pt>
                <c:pt idx="2659">
                  <c:v>562.50982999999997</c:v>
                </c:pt>
                <c:pt idx="2660">
                  <c:v>556.84514999999999</c:v>
                </c:pt>
                <c:pt idx="2661">
                  <c:v>562.41736000000003</c:v>
                </c:pt>
                <c:pt idx="2662">
                  <c:v>552.44994999999994</c:v>
                </c:pt>
                <c:pt idx="2663">
                  <c:v>554.83752000000004</c:v>
                </c:pt>
                <c:pt idx="2664">
                  <c:v>561.59576000000004</c:v>
                </c:pt>
                <c:pt idx="2665">
                  <c:v>559.52739999999994</c:v>
                </c:pt>
                <c:pt idx="2666">
                  <c:v>559.55889999999999</c:v>
                </c:pt>
                <c:pt idx="2667">
                  <c:v>560.85686999999996</c:v>
                </c:pt>
                <c:pt idx="2668">
                  <c:v>561.21252000000004</c:v>
                </c:pt>
                <c:pt idx="2669">
                  <c:v>577.33330999999998</c:v>
                </c:pt>
                <c:pt idx="2670">
                  <c:v>583.02966000000004</c:v>
                </c:pt>
                <c:pt idx="2671">
                  <c:v>573.59984999999995</c:v>
                </c:pt>
                <c:pt idx="2672">
                  <c:v>592.88244999999995</c:v>
                </c:pt>
                <c:pt idx="2673">
                  <c:v>579.96349999999995</c:v>
                </c:pt>
                <c:pt idx="2674">
                  <c:v>585.50098000000003</c:v>
                </c:pt>
                <c:pt idx="2675">
                  <c:v>556.34338000000002</c:v>
                </c:pt>
                <c:pt idx="2676">
                  <c:v>562.45434999999998</c:v>
                </c:pt>
                <c:pt idx="2677">
                  <c:v>562.47564999999997</c:v>
                </c:pt>
                <c:pt idx="2678">
                  <c:v>551.52599999999995</c:v>
                </c:pt>
                <c:pt idx="2679">
                  <c:v>508.23703</c:v>
                </c:pt>
                <c:pt idx="2680">
                  <c:v>526.66796999999997</c:v>
                </c:pt>
                <c:pt idx="2681">
                  <c:v>544.02466000000004</c:v>
                </c:pt>
                <c:pt idx="2682">
                  <c:v>555.52679000000001</c:v>
                </c:pt>
                <c:pt idx="2683">
                  <c:v>517.13207999999997</c:v>
                </c:pt>
                <c:pt idx="2684">
                  <c:v>490.92000999999999</c:v>
                </c:pt>
                <c:pt idx="2685">
                  <c:v>543.81628000000001</c:v>
                </c:pt>
                <c:pt idx="2686">
                  <c:v>548.18908999999996</c:v>
                </c:pt>
                <c:pt idx="2687">
                  <c:v>550.86694</c:v>
                </c:pt>
                <c:pt idx="2688">
                  <c:v>550.27319</c:v>
                </c:pt>
                <c:pt idx="2689">
                  <c:v>552.46331999999995</c:v>
                </c:pt>
                <c:pt idx="2690">
                  <c:v>549.04418999999996</c:v>
                </c:pt>
                <c:pt idx="2691">
                  <c:v>547.17181000000005</c:v>
                </c:pt>
                <c:pt idx="2692">
                  <c:v>553.31708000000003</c:v>
                </c:pt>
                <c:pt idx="2693">
                  <c:v>369.05874999999997</c:v>
                </c:pt>
                <c:pt idx="2694">
                  <c:v>25.290690999999999</c:v>
                </c:pt>
                <c:pt idx="2695">
                  <c:v>55.841189999999997</c:v>
                </c:pt>
                <c:pt idx="2696">
                  <c:v>548.42169000000001</c:v>
                </c:pt>
                <c:pt idx="2697">
                  <c:v>554.72125000000005</c:v>
                </c:pt>
                <c:pt idx="2698">
                  <c:v>548.76044000000002</c:v>
                </c:pt>
                <c:pt idx="2699">
                  <c:v>551.68298000000004</c:v>
                </c:pt>
                <c:pt idx="2700">
                  <c:v>552.16021999999998</c:v>
                </c:pt>
                <c:pt idx="2701">
                  <c:v>551.74310000000003</c:v>
                </c:pt>
                <c:pt idx="2702">
                  <c:v>556.52844000000005</c:v>
                </c:pt>
                <c:pt idx="2703">
                  <c:v>549.78130999999996</c:v>
                </c:pt>
                <c:pt idx="2704">
                  <c:v>567.67285000000004</c:v>
                </c:pt>
                <c:pt idx="2705">
                  <c:v>540.56970000000001</c:v>
                </c:pt>
                <c:pt idx="2706">
                  <c:v>560.48950000000002</c:v>
                </c:pt>
                <c:pt idx="2707">
                  <c:v>562.86005</c:v>
                </c:pt>
                <c:pt idx="2708">
                  <c:v>554.73357999999996</c:v>
                </c:pt>
                <c:pt idx="2709">
                  <c:v>536.11823000000004</c:v>
                </c:pt>
                <c:pt idx="2710">
                  <c:v>555.45434999999998</c:v>
                </c:pt>
                <c:pt idx="2711">
                  <c:v>553.87334999999996</c:v>
                </c:pt>
                <c:pt idx="2712">
                  <c:v>559.72344999999996</c:v>
                </c:pt>
                <c:pt idx="2713">
                  <c:v>561.1875</c:v>
                </c:pt>
                <c:pt idx="2714">
                  <c:v>558.84105999999997</c:v>
                </c:pt>
                <c:pt idx="2715">
                  <c:v>561.04974000000004</c:v>
                </c:pt>
                <c:pt idx="2716">
                  <c:v>565.63922000000002</c:v>
                </c:pt>
                <c:pt idx="2717">
                  <c:v>56.512279999999997</c:v>
                </c:pt>
                <c:pt idx="2718">
                  <c:v>468.52908000000002</c:v>
                </c:pt>
                <c:pt idx="2719">
                  <c:v>562.62780999999995</c:v>
                </c:pt>
                <c:pt idx="2720">
                  <c:v>565.17962999999997</c:v>
                </c:pt>
                <c:pt idx="2721">
                  <c:v>561.26898000000006</c:v>
                </c:pt>
                <c:pt idx="2722">
                  <c:v>555.11199999999997</c:v>
                </c:pt>
                <c:pt idx="2723">
                  <c:v>564.04602</c:v>
                </c:pt>
                <c:pt idx="2724">
                  <c:v>561.37207000000001</c:v>
                </c:pt>
                <c:pt idx="2725">
                  <c:v>554.95587</c:v>
                </c:pt>
                <c:pt idx="2726">
                  <c:v>559.75922000000003</c:v>
                </c:pt>
                <c:pt idx="2727">
                  <c:v>560.53375000000005</c:v>
                </c:pt>
                <c:pt idx="2728">
                  <c:v>562.42969000000005</c:v>
                </c:pt>
                <c:pt idx="2729">
                  <c:v>558.01178000000004</c:v>
                </c:pt>
                <c:pt idx="2730">
                  <c:v>567.57239000000004</c:v>
                </c:pt>
                <c:pt idx="2731">
                  <c:v>556.64777000000004</c:v>
                </c:pt>
                <c:pt idx="2732">
                  <c:v>546.33709999999996</c:v>
                </c:pt>
                <c:pt idx="2733">
                  <c:v>104.11579</c:v>
                </c:pt>
                <c:pt idx="2734">
                  <c:v>557.54467999999997</c:v>
                </c:pt>
                <c:pt idx="2735">
                  <c:v>553.30980999999997</c:v>
                </c:pt>
                <c:pt idx="2736">
                  <c:v>556.17505000000006</c:v>
                </c:pt>
                <c:pt idx="2737">
                  <c:v>559.47864000000004</c:v>
                </c:pt>
                <c:pt idx="2738">
                  <c:v>553.96862999999996</c:v>
                </c:pt>
                <c:pt idx="2739">
                  <c:v>556.52752999999996</c:v>
                </c:pt>
                <c:pt idx="2740">
                  <c:v>556.26385000000005</c:v>
                </c:pt>
                <c:pt idx="2741">
                  <c:v>550.85541000000001</c:v>
                </c:pt>
                <c:pt idx="2742">
                  <c:v>546.44988999999998</c:v>
                </c:pt>
                <c:pt idx="2743">
                  <c:v>560.10167999999999</c:v>
                </c:pt>
                <c:pt idx="2744">
                  <c:v>551.29926</c:v>
                </c:pt>
                <c:pt idx="2745">
                  <c:v>556.47478999999998</c:v>
                </c:pt>
                <c:pt idx="2746">
                  <c:v>554.30736999999999</c:v>
                </c:pt>
                <c:pt idx="2747">
                  <c:v>558.66607999999997</c:v>
                </c:pt>
                <c:pt idx="2748">
                  <c:v>555.76727000000005</c:v>
                </c:pt>
                <c:pt idx="2749">
                  <c:v>544.56713999999999</c:v>
                </c:pt>
                <c:pt idx="2750">
                  <c:v>562.24938999999995</c:v>
                </c:pt>
                <c:pt idx="2751">
                  <c:v>560.79272000000003</c:v>
                </c:pt>
                <c:pt idx="2752">
                  <c:v>559.71520999999996</c:v>
                </c:pt>
                <c:pt idx="2753">
                  <c:v>560.77448000000004</c:v>
                </c:pt>
                <c:pt idx="2754">
                  <c:v>565.96642999999995</c:v>
                </c:pt>
                <c:pt idx="2755">
                  <c:v>521.18035999999995</c:v>
                </c:pt>
                <c:pt idx="2756">
                  <c:v>418.40082000000001</c:v>
                </c:pt>
                <c:pt idx="2757">
                  <c:v>503.57760999999999</c:v>
                </c:pt>
                <c:pt idx="2758">
                  <c:v>414.28696000000002</c:v>
                </c:pt>
                <c:pt idx="2759">
                  <c:v>537.47455000000002</c:v>
                </c:pt>
                <c:pt idx="2760">
                  <c:v>533.53405999999995</c:v>
                </c:pt>
                <c:pt idx="2761">
                  <c:v>542.24334999999996</c:v>
                </c:pt>
                <c:pt idx="2762">
                  <c:v>545.51153999999997</c:v>
                </c:pt>
                <c:pt idx="2763">
                  <c:v>530.05462999999997</c:v>
                </c:pt>
                <c:pt idx="2764">
                  <c:v>530.52417000000003</c:v>
                </c:pt>
                <c:pt idx="2765">
                  <c:v>527.63782000000003</c:v>
                </c:pt>
                <c:pt idx="2766">
                  <c:v>544.69579999999996</c:v>
                </c:pt>
                <c:pt idx="2767">
                  <c:v>533.20209</c:v>
                </c:pt>
                <c:pt idx="2768">
                  <c:v>544.00671</c:v>
                </c:pt>
                <c:pt idx="2769">
                  <c:v>546.05102999999997</c:v>
                </c:pt>
                <c:pt idx="2770">
                  <c:v>540.68548999999996</c:v>
                </c:pt>
                <c:pt idx="2771">
                  <c:v>539.96020999999996</c:v>
                </c:pt>
                <c:pt idx="2772">
                  <c:v>538.02832000000001</c:v>
                </c:pt>
                <c:pt idx="2773">
                  <c:v>526.10601999999994</c:v>
                </c:pt>
                <c:pt idx="2774">
                  <c:v>534.80700999999999</c:v>
                </c:pt>
                <c:pt idx="2775">
                  <c:v>535.12621999999999</c:v>
                </c:pt>
                <c:pt idx="2776">
                  <c:v>526.1463</c:v>
                </c:pt>
                <c:pt idx="2777">
                  <c:v>538.76288</c:v>
                </c:pt>
                <c:pt idx="2778">
                  <c:v>531.31146000000001</c:v>
                </c:pt>
                <c:pt idx="2779">
                  <c:v>524.17205999999999</c:v>
                </c:pt>
                <c:pt idx="2780">
                  <c:v>518.86315999999999</c:v>
                </c:pt>
                <c:pt idx="2781">
                  <c:v>529.64331000000004</c:v>
                </c:pt>
                <c:pt idx="2782">
                  <c:v>520.61406999999997</c:v>
                </c:pt>
                <c:pt idx="2783">
                  <c:v>523.20012999999994</c:v>
                </c:pt>
                <c:pt idx="2784">
                  <c:v>529.66710999999998</c:v>
                </c:pt>
                <c:pt idx="2785">
                  <c:v>527.74956999999995</c:v>
                </c:pt>
                <c:pt idx="2786">
                  <c:v>422.35064999999997</c:v>
                </c:pt>
                <c:pt idx="2787">
                  <c:v>408.72946000000002</c:v>
                </c:pt>
                <c:pt idx="2788">
                  <c:v>527.70154000000002</c:v>
                </c:pt>
                <c:pt idx="2789">
                  <c:v>537.92931999999996</c:v>
                </c:pt>
                <c:pt idx="2790">
                  <c:v>497.84167000000002</c:v>
                </c:pt>
                <c:pt idx="2791">
                  <c:v>531.81872999999996</c:v>
                </c:pt>
                <c:pt idx="2792">
                  <c:v>532.21216000000004</c:v>
                </c:pt>
                <c:pt idx="2793">
                  <c:v>541.83374000000003</c:v>
                </c:pt>
                <c:pt idx="2794">
                  <c:v>535.68718999999999</c:v>
                </c:pt>
                <c:pt idx="2795">
                  <c:v>530.43187999999998</c:v>
                </c:pt>
                <c:pt idx="2796">
                  <c:v>533.69122000000004</c:v>
                </c:pt>
                <c:pt idx="2797">
                  <c:v>536.91498000000001</c:v>
                </c:pt>
                <c:pt idx="2798">
                  <c:v>536.92938000000004</c:v>
                </c:pt>
                <c:pt idx="2799">
                  <c:v>531.70911000000001</c:v>
                </c:pt>
                <c:pt idx="2800">
                  <c:v>546.03583000000003</c:v>
                </c:pt>
                <c:pt idx="2801">
                  <c:v>540.80011000000002</c:v>
                </c:pt>
                <c:pt idx="2802">
                  <c:v>536.32172000000003</c:v>
                </c:pt>
                <c:pt idx="2803">
                  <c:v>530.25903000000005</c:v>
                </c:pt>
                <c:pt idx="2804">
                  <c:v>539.42200000000003</c:v>
                </c:pt>
                <c:pt idx="2805">
                  <c:v>525.02954</c:v>
                </c:pt>
                <c:pt idx="2806">
                  <c:v>290.47009000000003</c:v>
                </c:pt>
                <c:pt idx="2807">
                  <c:v>131.26965000000001</c:v>
                </c:pt>
                <c:pt idx="2808">
                  <c:v>534.26440000000002</c:v>
                </c:pt>
                <c:pt idx="2809">
                  <c:v>532.29028000000005</c:v>
                </c:pt>
                <c:pt idx="2810">
                  <c:v>527.50061000000005</c:v>
                </c:pt>
                <c:pt idx="2811">
                  <c:v>533.28375000000005</c:v>
                </c:pt>
                <c:pt idx="2812">
                  <c:v>534.00189</c:v>
                </c:pt>
                <c:pt idx="2813">
                  <c:v>533.23955999999998</c:v>
                </c:pt>
                <c:pt idx="2814">
                  <c:v>518.79949999999997</c:v>
                </c:pt>
                <c:pt idx="2815">
                  <c:v>533.99139000000002</c:v>
                </c:pt>
                <c:pt idx="2816">
                  <c:v>531.45221000000004</c:v>
                </c:pt>
                <c:pt idx="2817">
                  <c:v>492.26981000000001</c:v>
                </c:pt>
                <c:pt idx="2818">
                  <c:v>527.65637000000004</c:v>
                </c:pt>
                <c:pt idx="2819">
                  <c:v>539.66321000000005</c:v>
                </c:pt>
                <c:pt idx="2820">
                  <c:v>536.82763999999997</c:v>
                </c:pt>
                <c:pt idx="2821">
                  <c:v>541.22784000000001</c:v>
                </c:pt>
                <c:pt idx="2822">
                  <c:v>532.02350000000001</c:v>
                </c:pt>
                <c:pt idx="2823">
                  <c:v>543.70336999999995</c:v>
                </c:pt>
                <c:pt idx="2824">
                  <c:v>528.49163999999996</c:v>
                </c:pt>
                <c:pt idx="2825">
                  <c:v>492.07324</c:v>
                </c:pt>
                <c:pt idx="2826">
                  <c:v>460.06704999999999</c:v>
                </c:pt>
                <c:pt idx="2827">
                  <c:v>539.93866000000003</c:v>
                </c:pt>
                <c:pt idx="2828">
                  <c:v>405.22739000000001</c:v>
                </c:pt>
                <c:pt idx="2829">
                  <c:v>393.48971999999998</c:v>
                </c:pt>
                <c:pt idx="2830">
                  <c:v>334.50308000000001</c:v>
                </c:pt>
                <c:pt idx="2831">
                  <c:v>327.77303999999998</c:v>
                </c:pt>
                <c:pt idx="2832">
                  <c:v>333.13071000000002</c:v>
                </c:pt>
                <c:pt idx="2833">
                  <c:v>325.00839000000002</c:v>
                </c:pt>
                <c:pt idx="2834">
                  <c:v>333.22976999999997</c:v>
                </c:pt>
                <c:pt idx="2835">
                  <c:v>330.26058999999998</c:v>
                </c:pt>
                <c:pt idx="2836">
                  <c:v>329.20067999999998</c:v>
                </c:pt>
                <c:pt idx="2837">
                  <c:v>329.63135</c:v>
                </c:pt>
                <c:pt idx="2838">
                  <c:v>506.89578</c:v>
                </c:pt>
                <c:pt idx="2839">
                  <c:v>544.69695999999999</c:v>
                </c:pt>
                <c:pt idx="2840">
                  <c:v>566.37561000000005</c:v>
                </c:pt>
                <c:pt idx="2841">
                  <c:v>555.78223000000003</c:v>
                </c:pt>
                <c:pt idx="2842">
                  <c:v>535.89435000000003</c:v>
                </c:pt>
                <c:pt idx="2843">
                  <c:v>536.05371000000002</c:v>
                </c:pt>
                <c:pt idx="2844">
                  <c:v>547.99945000000002</c:v>
                </c:pt>
                <c:pt idx="2845">
                  <c:v>544.01868000000002</c:v>
                </c:pt>
                <c:pt idx="2846">
                  <c:v>562.26971000000003</c:v>
                </c:pt>
                <c:pt idx="2847">
                  <c:v>561.34436000000005</c:v>
                </c:pt>
                <c:pt idx="2848">
                  <c:v>560.31384000000003</c:v>
                </c:pt>
                <c:pt idx="2849">
                  <c:v>559.40746999999999</c:v>
                </c:pt>
                <c:pt idx="2850">
                  <c:v>555.48969</c:v>
                </c:pt>
                <c:pt idx="2851">
                  <c:v>558.66931</c:v>
                </c:pt>
                <c:pt idx="2852">
                  <c:v>554.82343000000003</c:v>
                </c:pt>
                <c:pt idx="2853">
                  <c:v>570.16003000000001</c:v>
                </c:pt>
                <c:pt idx="2854">
                  <c:v>564.98699999999997</c:v>
                </c:pt>
                <c:pt idx="2855">
                  <c:v>560.87285999999995</c:v>
                </c:pt>
                <c:pt idx="2856">
                  <c:v>559.04510000000005</c:v>
                </c:pt>
                <c:pt idx="2857">
                  <c:v>555.35717999999997</c:v>
                </c:pt>
                <c:pt idx="2858">
                  <c:v>568.43921</c:v>
                </c:pt>
                <c:pt idx="2859">
                  <c:v>566.64246000000003</c:v>
                </c:pt>
                <c:pt idx="2860">
                  <c:v>555.52466000000004</c:v>
                </c:pt>
                <c:pt idx="2861">
                  <c:v>552.86499000000003</c:v>
                </c:pt>
                <c:pt idx="2862">
                  <c:v>551.24315999999999</c:v>
                </c:pt>
                <c:pt idx="2863">
                  <c:v>546.41570999999999</c:v>
                </c:pt>
                <c:pt idx="2864">
                  <c:v>527.01067999999998</c:v>
                </c:pt>
                <c:pt idx="2865">
                  <c:v>547.39813000000004</c:v>
                </c:pt>
                <c:pt idx="2866">
                  <c:v>521.53033000000005</c:v>
                </c:pt>
                <c:pt idx="2867">
                  <c:v>565.68242999999995</c:v>
                </c:pt>
                <c:pt idx="2868">
                  <c:v>524.83465999999999</c:v>
                </c:pt>
                <c:pt idx="2869">
                  <c:v>540.69275000000005</c:v>
                </c:pt>
                <c:pt idx="2870">
                  <c:v>558.69097999999997</c:v>
                </c:pt>
                <c:pt idx="2871">
                  <c:v>553.69757000000004</c:v>
                </c:pt>
                <c:pt idx="2872">
                  <c:v>564.48383000000001</c:v>
                </c:pt>
                <c:pt idx="2873">
                  <c:v>563.46795999999995</c:v>
                </c:pt>
                <c:pt idx="2874">
                  <c:v>564.28399999999999</c:v>
                </c:pt>
                <c:pt idx="2875">
                  <c:v>548.97222999999997</c:v>
                </c:pt>
                <c:pt idx="2876">
                  <c:v>558.42229999999995</c:v>
                </c:pt>
                <c:pt idx="2877">
                  <c:v>414.97530999999998</c:v>
                </c:pt>
                <c:pt idx="2878">
                  <c:v>548.16107</c:v>
                </c:pt>
                <c:pt idx="2879">
                  <c:v>555.82390999999996</c:v>
                </c:pt>
                <c:pt idx="2880">
                  <c:v>557.05395999999996</c:v>
                </c:pt>
                <c:pt idx="2881">
                  <c:v>559.26189999999997</c:v>
                </c:pt>
                <c:pt idx="2882">
                  <c:v>558.80695000000003</c:v>
                </c:pt>
                <c:pt idx="2883">
                  <c:v>556.08374000000003</c:v>
                </c:pt>
                <c:pt idx="2884">
                  <c:v>561.49199999999996</c:v>
                </c:pt>
                <c:pt idx="2885">
                  <c:v>557.15259000000003</c:v>
                </c:pt>
                <c:pt idx="2886">
                  <c:v>565.64642000000003</c:v>
                </c:pt>
                <c:pt idx="2887">
                  <c:v>554.96380999999997</c:v>
                </c:pt>
                <c:pt idx="2888">
                  <c:v>567.96802000000002</c:v>
                </c:pt>
                <c:pt idx="2889">
                  <c:v>570.61455999999998</c:v>
                </c:pt>
                <c:pt idx="2890">
                  <c:v>553.85235999999998</c:v>
                </c:pt>
                <c:pt idx="2891">
                  <c:v>557.73535000000004</c:v>
                </c:pt>
                <c:pt idx="2892">
                  <c:v>560.64153999999996</c:v>
                </c:pt>
                <c:pt idx="2893">
                  <c:v>552.80853000000002</c:v>
                </c:pt>
                <c:pt idx="2894">
                  <c:v>562.10522000000003</c:v>
                </c:pt>
                <c:pt idx="2895">
                  <c:v>561.18841999999995</c:v>
                </c:pt>
                <c:pt idx="2896">
                  <c:v>551.84204</c:v>
                </c:pt>
                <c:pt idx="2897">
                  <c:v>553.31359999999995</c:v>
                </c:pt>
                <c:pt idx="2898">
                  <c:v>556.5575</c:v>
                </c:pt>
                <c:pt idx="2899">
                  <c:v>562.20159999999998</c:v>
                </c:pt>
                <c:pt idx="2900">
                  <c:v>554.84893999999997</c:v>
                </c:pt>
                <c:pt idx="2901">
                  <c:v>558.38756999999998</c:v>
                </c:pt>
                <c:pt idx="2902">
                  <c:v>557.79040999999995</c:v>
                </c:pt>
                <c:pt idx="2903">
                  <c:v>568.55724999999995</c:v>
                </c:pt>
                <c:pt idx="2904">
                  <c:v>559.39880000000005</c:v>
                </c:pt>
                <c:pt idx="2905">
                  <c:v>567.45734000000004</c:v>
                </c:pt>
                <c:pt idx="2906">
                  <c:v>561.17029000000002</c:v>
                </c:pt>
                <c:pt idx="2907">
                  <c:v>576.79436999999996</c:v>
                </c:pt>
                <c:pt idx="2908">
                  <c:v>570.97107000000005</c:v>
                </c:pt>
                <c:pt idx="2909">
                  <c:v>562.45507999999995</c:v>
                </c:pt>
                <c:pt idx="2910">
                  <c:v>563.75769000000003</c:v>
                </c:pt>
                <c:pt idx="2911">
                  <c:v>569.42084</c:v>
                </c:pt>
                <c:pt idx="2912">
                  <c:v>558.83716000000004</c:v>
                </c:pt>
                <c:pt idx="2913">
                  <c:v>556.76757999999995</c:v>
                </c:pt>
                <c:pt idx="2914">
                  <c:v>561.11243000000002</c:v>
                </c:pt>
                <c:pt idx="2915">
                  <c:v>556.26935000000003</c:v>
                </c:pt>
                <c:pt idx="2916">
                  <c:v>554.92102</c:v>
                </c:pt>
                <c:pt idx="2917">
                  <c:v>562.23644999999999</c:v>
                </c:pt>
                <c:pt idx="2918">
                  <c:v>566.26111000000003</c:v>
                </c:pt>
                <c:pt idx="2919">
                  <c:v>563.53734999999995</c:v>
                </c:pt>
                <c:pt idx="2920">
                  <c:v>555.95525999999995</c:v>
                </c:pt>
                <c:pt idx="2921">
                  <c:v>564.88995</c:v>
                </c:pt>
                <c:pt idx="2922">
                  <c:v>542.96100000000001</c:v>
                </c:pt>
                <c:pt idx="2923">
                  <c:v>558.36548000000005</c:v>
                </c:pt>
                <c:pt idx="2924">
                  <c:v>567.38103999999998</c:v>
                </c:pt>
                <c:pt idx="2925">
                  <c:v>569.72028</c:v>
                </c:pt>
                <c:pt idx="2926">
                  <c:v>564.73328000000004</c:v>
                </c:pt>
                <c:pt idx="2927">
                  <c:v>562.31701999999996</c:v>
                </c:pt>
                <c:pt idx="2928">
                  <c:v>566.52886999999998</c:v>
                </c:pt>
                <c:pt idx="2929">
                  <c:v>569.51733000000002</c:v>
                </c:pt>
                <c:pt idx="2930">
                  <c:v>562.58704</c:v>
                </c:pt>
                <c:pt idx="2931">
                  <c:v>561.95348999999999</c:v>
                </c:pt>
                <c:pt idx="2932">
                  <c:v>574.19170999999994</c:v>
                </c:pt>
                <c:pt idx="2933">
                  <c:v>567.27679000000001</c:v>
                </c:pt>
                <c:pt idx="2934">
                  <c:v>563.51526000000001</c:v>
                </c:pt>
                <c:pt idx="2935">
                  <c:v>566.02459999999996</c:v>
                </c:pt>
                <c:pt idx="2936">
                  <c:v>564.00391000000002</c:v>
                </c:pt>
                <c:pt idx="2937">
                  <c:v>569.15734999999995</c:v>
                </c:pt>
                <c:pt idx="2938">
                  <c:v>561.65819999999997</c:v>
                </c:pt>
                <c:pt idx="2939">
                  <c:v>559.74719000000005</c:v>
                </c:pt>
                <c:pt idx="2940">
                  <c:v>577.90222000000006</c:v>
                </c:pt>
                <c:pt idx="2941">
                  <c:v>570.08325000000002</c:v>
                </c:pt>
                <c:pt idx="2942">
                  <c:v>572.48424999999997</c:v>
                </c:pt>
                <c:pt idx="2943">
                  <c:v>568.54156</c:v>
                </c:pt>
                <c:pt idx="2944">
                  <c:v>555.24145999999996</c:v>
                </c:pt>
                <c:pt idx="2945">
                  <c:v>565.07825000000003</c:v>
                </c:pt>
                <c:pt idx="2946">
                  <c:v>554.02697999999998</c:v>
                </c:pt>
                <c:pt idx="2947">
                  <c:v>563.56188999999995</c:v>
                </c:pt>
                <c:pt idx="2948">
                  <c:v>563.36339999999996</c:v>
                </c:pt>
                <c:pt idx="2949">
                  <c:v>572.49976000000004</c:v>
                </c:pt>
                <c:pt idx="2950">
                  <c:v>568.19537000000003</c:v>
                </c:pt>
                <c:pt idx="2951">
                  <c:v>564.16985999999997</c:v>
                </c:pt>
                <c:pt idx="2952">
                  <c:v>562.45428000000004</c:v>
                </c:pt>
                <c:pt idx="2953">
                  <c:v>568.82110999999998</c:v>
                </c:pt>
                <c:pt idx="2954">
                  <c:v>564.88080000000002</c:v>
                </c:pt>
                <c:pt idx="2955">
                  <c:v>556.33594000000005</c:v>
                </c:pt>
                <c:pt idx="2956">
                  <c:v>567.17853000000002</c:v>
                </c:pt>
                <c:pt idx="2957">
                  <c:v>559.21312999999998</c:v>
                </c:pt>
                <c:pt idx="2958">
                  <c:v>561.33501999999999</c:v>
                </c:pt>
                <c:pt idx="2959">
                  <c:v>566.32654000000002</c:v>
                </c:pt>
                <c:pt idx="2960">
                  <c:v>568.44086000000004</c:v>
                </c:pt>
                <c:pt idx="2961">
                  <c:v>560.35486000000003</c:v>
                </c:pt>
                <c:pt idx="2962">
                  <c:v>563.30102999999997</c:v>
                </c:pt>
                <c:pt idx="2963">
                  <c:v>566.63262999999995</c:v>
                </c:pt>
                <c:pt idx="2964">
                  <c:v>559.5838</c:v>
                </c:pt>
                <c:pt idx="2965">
                  <c:v>561.86663999999996</c:v>
                </c:pt>
                <c:pt idx="2966">
                  <c:v>562.88054999999997</c:v>
                </c:pt>
                <c:pt idx="2967">
                  <c:v>561.14739999999995</c:v>
                </c:pt>
                <c:pt idx="2968">
                  <c:v>552.79047000000003</c:v>
                </c:pt>
                <c:pt idx="2969">
                  <c:v>554.22460999999998</c:v>
                </c:pt>
                <c:pt idx="2970">
                  <c:v>558.18975999999998</c:v>
                </c:pt>
                <c:pt idx="2971">
                  <c:v>565.57141000000001</c:v>
                </c:pt>
                <c:pt idx="2972">
                  <c:v>559.97546</c:v>
                </c:pt>
                <c:pt idx="2973">
                  <c:v>563.91283999999996</c:v>
                </c:pt>
                <c:pt idx="2974">
                  <c:v>562.57306000000005</c:v>
                </c:pt>
                <c:pt idx="2975">
                  <c:v>553.39862000000005</c:v>
                </c:pt>
                <c:pt idx="2976">
                  <c:v>557.79296999999997</c:v>
                </c:pt>
                <c:pt idx="2977">
                  <c:v>556.51215000000002</c:v>
                </c:pt>
                <c:pt idx="2978">
                  <c:v>565.66602</c:v>
                </c:pt>
                <c:pt idx="2979">
                  <c:v>561.97522000000004</c:v>
                </c:pt>
                <c:pt idx="2980">
                  <c:v>562.30145000000005</c:v>
                </c:pt>
                <c:pt idx="2981">
                  <c:v>554.83831999999995</c:v>
                </c:pt>
                <c:pt idx="2982">
                  <c:v>553.57721000000004</c:v>
                </c:pt>
                <c:pt idx="2983">
                  <c:v>562.30700999999999</c:v>
                </c:pt>
                <c:pt idx="2984">
                  <c:v>474.66768999999999</c:v>
                </c:pt>
                <c:pt idx="2985">
                  <c:v>566.33398</c:v>
                </c:pt>
                <c:pt idx="2986">
                  <c:v>555.36419999999998</c:v>
                </c:pt>
                <c:pt idx="2987">
                  <c:v>560.11779999999999</c:v>
                </c:pt>
                <c:pt idx="2988">
                  <c:v>564.68548999999996</c:v>
                </c:pt>
                <c:pt idx="2989">
                  <c:v>547.98108000000002</c:v>
                </c:pt>
                <c:pt idx="2990">
                  <c:v>550.70258000000001</c:v>
                </c:pt>
                <c:pt idx="2991">
                  <c:v>567.81371999999999</c:v>
                </c:pt>
                <c:pt idx="2992">
                  <c:v>552.02173000000005</c:v>
                </c:pt>
                <c:pt idx="2993">
                  <c:v>367.80286000000001</c:v>
                </c:pt>
                <c:pt idx="2994">
                  <c:v>555.91265999999996</c:v>
                </c:pt>
                <c:pt idx="2995">
                  <c:v>552.38806</c:v>
                </c:pt>
                <c:pt idx="2996">
                  <c:v>554.87920999999994</c:v>
                </c:pt>
                <c:pt idx="2997">
                  <c:v>552.68024000000003</c:v>
                </c:pt>
                <c:pt idx="2998">
                  <c:v>558.02593999999999</c:v>
                </c:pt>
                <c:pt idx="2999">
                  <c:v>543.26067999999998</c:v>
                </c:pt>
                <c:pt idx="3000">
                  <c:v>572.09380999999996</c:v>
                </c:pt>
                <c:pt idx="3001">
                  <c:v>565.87108999999998</c:v>
                </c:pt>
                <c:pt idx="3002">
                  <c:v>568.71502999999996</c:v>
                </c:pt>
                <c:pt idx="3003">
                  <c:v>570.48559999999998</c:v>
                </c:pt>
                <c:pt idx="3004">
                  <c:v>556.58867999999995</c:v>
                </c:pt>
                <c:pt idx="3005">
                  <c:v>560.95232999999996</c:v>
                </c:pt>
                <c:pt idx="3006">
                  <c:v>560.82750999999996</c:v>
                </c:pt>
                <c:pt idx="3007">
                  <c:v>552.80364999999995</c:v>
                </c:pt>
                <c:pt idx="3008">
                  <c:v>567.70507999999995</c:v>
                </c:pt>
                <c:pt idx="3009">
                  <c:v>559.96667000000002</c:v>
                </c:pt>
                <c:pt idx="3010">
                  <c:v>565.65155000000004</c:v>
                </c:pt>
                <c:pt idx="3011">
                  <c:v>564.10089000000005</c:v>
                </c:pt>
                <c:pt idx="3012">
                  <c:v>563.69788000000005</c:v>
                </c:pt>
                <c:pt idx="3013">
                  <c:v>556.82457999999997</c:v>
                </c:pt>
                <c:pt idx="3014">
                  <c:v>564.89764000000002</c:v>
                </c:pt>
                <c:pt idx="3015">
                  <c:v>558.64824999999996</c:v>
                </c:pt>
                <c:pt idx="3016">
                  <c:v>561.14526000000001</c:v>
                </c:pt>
                <c:pt idx="3017">
                  <c:v>567.00977</c:v>
                </c:pt>
                <c:pt idx="3018">
                  <c:v>565.66094999999996</c:v>
                </c:pt>
                <c:pt idx="3019">
                  <c:v>564.74645999999996</c:v>
                </c:pt>
                <c:pt idx="3020">
                  <c:v>556.53516000000002</c:v>
                </c:pt>
                <c:pt idx="3021">
                  <c:v>557.20941000000005</c:v>
                </c:pt>
                <c:pt idx="3022">
                  <c:v>555.62616000000003</c:v>
                </c:pt>
                <c:pt idx="3023">
                  <c:v>551.81952000000001</c:v>
                </c:pt>
                <c:pt idx="3024">
                  <c:v>547.92638999999997</c:v>
                </c:pt>
                <c:pt idx="3025">
                  <c:v>559.13018999999997</c:v>
                </c:pt>
                <c:pt idx="3026">
                  <c:v>563.12798999999995</c:v>
                </c:pt>
                <c:pt idx="3027">
                  <c:v>556.39557000000002</c:v>
                </c:pt>
                <c:pt idx="3028">
                  <c:v>563.06934000000001</c:v>
                </c:pt>
                <c:pt idx="3029">
                  <c:v>565.40497000000005</c:v>
                </c:pt>
                <c:pt idx="3030">
                  <c:v>565.29767000000004</c:v>
                </c:pt>
                <c:pt idx="3031">
                  <c:v>552.33356000000003</c:v>
                </c:pt>
                <c:pt idx="3032">
                  <c:v>553.80327999999997</c:v>
                </c:pt>
                <c:pt idx="3033">
                  <c:v>559.31817999999998</c:v>
                </c:pt>
                <c:pt idx="3034">
                  <c:v>566.28747999999996</c:v>
                </c:pt>
                <c:pt idx="3035">
                  <c:v>548.14666999999997</c:v>
                </c:pt>
                <c:pt idx="3036">
                  <c:v>550.69312000000002</c:v>
                </c:pt>
                <c:pt idx="3037">
                  <c:v>555.92010000000005</c:v>
                </c:pt>
                <c:pt idx="3038">
                  <c:v>557.16992000000005</c:v>
                </c:pt>
                <c:pt idx="3039">
                  <c:v>562.53992000000005</c:v>
                </c:pt>
                <c:pt idx="3040">
                  <c:v>559.96802000000002</c:v>
                </c:pt>
                <c:pt idx="3041">
                  <c:v>560.53668000000005</c:v>
                </c:pt>
                <c:pt idx="3042">
                  <c:v>566.32343000000003</c:v>
                </c:pt>
                <c:pt idx="3043">
                  <c:v>563.46667000000002</c:v>
                </c:pt>
                <c:pt idx="3044">
                  <c:v>556.60999000000004</c:v>
                </c:pt>
                <c:pt idx="3045">
                  <c:v>561.04796999999996</c:v>
                </c:pt>
                <c:pt idx="3046">
                  <c:v>561.86028999999996</c:v>
                </c:pt>
                <c:pt idx="3047">
                  <c:v>559.62531000000001</c:v>
                </c:pt>
                <c:pt idx="3048">
                  <c:v>567.35834</c:v>
                </c:pt>
                <c:pt idx="3049">
                  <c:v>560.27630999999997</c:v>
                </c:pt>
                <c:pt idx="3050">
                  <c:v>558.06719999999996</c:v>
                </c:pt>
                <c:pt idx="3051">
                  <c:v>550.08722</c:v>
                </c:pt>
                <c:pt idx="3052">
                  <c:v>560.97289999999998</c:v>
                </c:pt>
                <c:pt idx="3053">
                  <c:v>560.07683999999995</c:v>
                </c:pt>
                <c:pt idx="3054">
                  <c:v>563.49670000000003</c:v>
                </c:pt>
                <c:pt idx="3055">
                  <c:v>553.82117000000005</c:v>
                </c:pt>
                <c:pt idx="3056">
                  <c:v>554.83978000000002</c:v>
                </c:pt>
                <c:pt idx="3057">
                  <c:v>558.17309999999998</c:v>
                </c:pt>
                <c:pt idx="3058">
                  <c:v>557.81170999999995</c:v>
                </c:pt>
                <c:pt idx="3059">
                  <c:v>562.36663999999996</c:v>
                </c:pt>
                <c:pt idx="3060">
                  <c:v>560.47357</c:v>
                </c:pt>
                <c:pt idx="3061">
                  <c:v>557.46038999999996</c:v>
                </c:pt>
                <c:pt idx="3062">
                  <c:v>560.75702000000001</c:v>
                </c:pt>
                <c:pt idx="3063">
                  <c:v>565.01751999999999</c:v>
                </c:pt>
                <c:pt idx="3064">
                  <c:v>556.12585000000001</c:v>
                </c:pt>
                <c:pt idx="3065">
                  <c:v>554.81281000000001</c:v>
                </c:pt>
                <c:pt idx="3066">
                  <c:v>561.17418999999995</c:v>
                </c:pt>
                <c:pt idx="3067">
                  <c:v>559.35460999999998</c:v>
                </c:pt>
                <c:pt idx="3068">
                  <c:v>557.06817999999998</c:v>
                </c:pt>
                <c:pt idx="3069">
                  <c:v>558.20911000000001</c:v>
                </c:pt>
                <c:pt idx="3070">
                  <c:v>560.91339000000005</c:v>
                </c:pt>
                <c:pt idx="3071">
                  <c:v>551.74963000000002</c:v>
                </c:pt>
                <c:pt idx="3072">
                  <c:v>558.53070000000002</c:v>
                </c:pt>
                <c:pt idx="3073">
                  <c:v>558.04076999999995</c:v>
                </c:pt>
                <c:pt idx="3074">
                  <c:v>554.48339999999996</c:v>
                </c:pt>
                <c:pt idx="3075">
                  <c:v>563.08722</c:v>
                </c:pt>
                <c:pt idx="3076">
                  <c:v>565.54894999999999</c:v>
                </c:pt>
                <c:pt idx="3077">
                  <c:v>565.69397000000004</c:v>
                </c:pt>
                <c:pt idx="3078">
                  <c:v>564.55175999999994</c:v>
                </c:pt>
                <c:pt idx="3079">
                  <c:v>562.49938999999995</c:v>
                </c:pt>
                <c:pt idx="3080">
                  <c:v>563.31511999999998</c:v>
                </c:pt>
                <c:pt idx="3081">
                  <c:v>559.33452999999997</c:v>
                </c:pt>
                <c:pt idx="3082">
                  <c:v>556.74585000000002</c:v>
                </c:pt>
                <c:pt idx="3083">
                  <c:v>567.37738000000002</c:v>
                </c:pt>
                <c:pt idx="3084">
                  <c:v>562.32677999999999</c:v>
                </c:pt>
                <c:pt idx="3085">
                  <c:v>555.18195000000003</c:v>
                </c:pt>
                <c:pt idx="3086">
                  <c:v>557.73406999999997</c:v>
                </c:pt>
                <c:pt idx="3087">
                  <c:v>558.91687000000002</c:v>
                </c:pt>
                <c:pt idx="3088">
                  <c:v>559.65246999999999</c:v>
                </c:pt>
                <c:pt idx="3089">
                  <c:v>559.31879000000004</c:v>
                </c:pt>
                <c:pt idx="3090">
                  <c:v>557.72277999999994</c:v>
                </c:pt>
                <c:pt idx="3091">
                  <c:v>549.48383000000001</c:v>
                </c:pt>
                <c:pt idx="3092">
                  <c:v>561.27722000000006</c:v>
                </c:pt>
                <c:pt idx="3093">
                  <c:v>562.28728999999998</c:v>
                </c:pt>
                <c:pt idx="3094">
                  <c:v>554.39264000000003</c:v>
                </c:pt>
                <c:pt idx="3095">
                  <c:v>558.44665999999995</c:v>
                </c:pt>
                <c:pt idx="3096">
                  <c:v>555.33623999999998</c:v>
                </c:pt>
                <c:pt idx="3097">
                  <c:v>554.09838999999999</c:v>
                </c:pt>
                <c:pt idx="3098">
                  <c:v>552.21906000000001</c:v>
                </c:pt>
                <c:pt idx="3099">
                  <c:v>557.32183999999995</c:v>
                </c:pt>
                <c:pt idx="3100">
                  <c:v>549.57379000000003</c:v>
                </c:pt>
                <c:pt idx="3101">
                  <c:v>553.60113999999999</c:v>
                </c:pt>
                <c:pt idx="3102">
                  <c:v>557.12725999999998</c:v>
                </c:pt>
                <c:pt idx="3103">
                  <c:v>553.25451999999996</c:v>
                </c:pt>
                <c:pt idx="3104">
                  <c:v>555.17493000000002</c:v>
                </c:pt>
                <c:pt idx="3105">
                  <c:v>557.66150000000005</c:v>
                </c:pt>
                <c:pt idx="3106">
                  <c:v>559.12902999999994</c:v>
                </c:pt>
                <c:pt idx="3107">
                  <c:v>555.96367999999995</c:v>
                </c:pt>
                <c:pt idx="3108">
                  <c:v>555.14264000000003</c:v>
                </c:pt>
                <c:pt idx="3109">
                  <c:v>559.92322000000001</c:v>
                </c:pt>
                <c:pt idx="3110">
                  <c:v>554.88806</c:v>
                </c:pt>
                <c:pt idx="3111">
                  <c:v>558.41638</c:v>
                </c:pt>
                <c:pt idx="3112">
                  <c:v>563.48230000000001</c:v>
                </c:pt>
                <c:pt idx="3113">
                  <c:v>557.62836000000004</c:v>
                </c:pt>
                <c:pt idx="3114">
                  <c:v>564.21361999999999</c:v>
                </c:pt>
                <c:pt idx="3115">
                  <c:v>557.14751999999999</c:v>
                </c:pt>
                <c:pt idx="3116">
                  <c:v>550.15917999999999</c:v>
                </c:pt>
                <c:pt idx="3117">
                  <c:v>552.39868000000001</c:v>
                </c:pt>
                <c:pt idx="3118">
                  <c:v>551.09655999999995</c:v>
                </c:pt>
                <c:pt idx="3119">
                  <c:v>551.93597</c:v>
                </c:pt>
                <c:pt idx="3120">
                  <c:v>548.19884999999999</c:v>
                </c:pt>
                <c:pt idx="3121">
                  <c:v>540.42589999999996</c:v>
                </c:pt>
                <c:pt idx="3122">
                  <c:v>554.42084</c:v>
                </c:pt>
                <c:pt idx="3123">
                  <c:v>556.91417999999999</c:v>
                </c:pt>
                <c:pt idx="3124">
                  <c:v>549.76067999999998</c:v>
                </c:pt>
                <c:pt idx="3125">
                  <c:v>556.03314</c:v>
                </c:pt>
                <c:pt idx="3126">
                  <c:v>560.26984000000004</c:v>
                </c:pt>
                <c:pt idx="3127">
                  <c:v>546.53088000000002</c:v>
                </c:pt>
                <c:pt idx="3128">
                  <c:v>547.86590999999999</c:v>
                </c:pt>
                <c:pt idx="3129">
                  <c:v>554.97069999999997</c:v>
                </c:pt>
                <c:pt idx="3130">
                  <c:v>555.43371999999999</c:v>
                </c:pt>
                <c:pt idx="3131">
                  <c:v>551.20818999999995</c:v>
                </c:pt>
                <c:pt idx="3132">
                  <c:v>554.26531999999997</c:v>
                </c:pt>
                <c:pt idx="3133">
                  <c:v>553.35095000000001</c:v>
                </c:pt>
                <c:pt idx="3134">
                  <c:v>553.33178999999996</c:v>
                </c:pt>
                <c:pt idx="3135">
                  <c:v>546.86365000000001</c:v>
                </c:pt>
                <c:pt idx="3136">
                  <c:v>559.90222000000006</c:v>
                </c:pt>
                <c:pt idx="3137">
                  <c:v>554.95537999999999</c:v>
                </c:pt>
                <c:pt idx="3138">
                  <c:v>554.90759000000003</c:v>
                </c:pt>
                <c:pt idx="3139">
                  <c:v>550.70330999999999</c:v>
                </c:pt>
                <c:pt idx="3140">
                  <c:v>553.35608000000002</c:v>
                </c:pt>
                <c:pt idx="3141">
                  <c:v>552.20874000000003</c:v>
                </c:pt>
                <c:pt idx="3142">
                  <c:v>550.06872999999996</c:v>
                </c:pt>
                <c:pt idx="3143">
                  <c:v>544.87347</c:v>
                </c:pt>
                <c:pt idx="3144">
                  <c:v>552.29607999999996</c:v>
                </c:pt>
                <c:pt idx="3145">
                  <c:v>561.75391000000002</c:v>
                </c:pt>
                <c:pt idx="3146">
                  <c:v>555.88422000000003</c:v>
                </c:pt>
                <c:pt idx="3147">
                  <c:v>564.17957000000001</c:v>
                </c:pt>
                <c:pt idx="3148">
                  <c:v>553.77966000000004</c:v>
                </c:pt>
                <c:pt idx="3149">
                  <c:v>552.97760000000005</c:v>
                </c:pt>
                <c:pt idx="3150">
                  <c:v>568.83452999999997</c:v>
                </c:pt>
                <c:pt idx="3151">
                  <c:v>547.50518999999997</c:v>
                </c:pt>
                <c:pt idx="3152">
                  <c:v>557.80957000000001</c:v>
                </c:pt>
                <c:pt idx="3153">
                  <c:v>549.59649999999999</c:v>
                </c:pt>
                <c:pt idx="3154">
                  <c:v>546.83538999999996</c:v>
                </c:pt>
                <c:pt idx="3155">
                  <c:v>553.05071999999996</c:v>
                </c:pt>
                <c:pt idx="3156">
                  <c:v>556.50127999999995</c:v>
                </c:pt>
                <c:pt idx="3157">
                  <c:v>555.66718000000003</c:v>
                </c:pt>
                <c:pt idx="3158">
                  <c:v>559.01691000000005</c:v>
                </c:pt>
                <c:pt idx="3159">
                  <c:v>561.73523</c:v>
                </c:pt>
                <c:pt idx="3160">
                  <c:v>551.99597000000006</c:v>
                </c:pt>
                <c:pt idx="3161">
                  <c:v>548.80071999999996</c:v>
                </c:pt>
                <c:pt idx="3162">
                  <c:v>559.71178999999995</c:v>
                </c:pt>
                <c:pt idx="3163">
                  <c:v>556.93480999999997</c:v>
                </c:pt>
                <c:pt idx="3164">
                  <c:v>560.78192000000001</c:v>
                </c:pt>
                <c:pt idx="3165">
                  <c:v>543.18358999999998</c:v>
                </c:pt>
                <c:pt idx="3166">
                  <c:v>554.97771999999998</c:v>
                </c:pt>
                <c:pt idx="3167">
                  <c:v>555.24614999999994</c:v>
                </c:pt>
                <c:pt idx="3168">
                  <c:v>553.80109000000004</c:v>
                </c:pt>
                <c:pt idx="3169">
                  <c:v>557.28992000000005</c:v>
                </c:pt>
                <c:pt idx="3170">
                  <c:v>545.40539999999999</c:v>
                </c:pt>
                <c:pt idx="3171">
                  <c:v>549.59160999999995</c:v>
                </c:pt>
                <c:pt idx="3172">
                  <c:v>557.60162000000003</c:v>
                </c:pt>
                <c:pt idx="3173">
                  <c:v>551.03778</c:v>
                </c:pt>
                <c:pt idx="3174">
                  <c:v>551.76007000000004</c:v>
                </c:pt>
                <c:pt idx="3175">
                  <c:v>559.29395</c:v>
                </c:pt>
                <c:pt idx="3176">
                  <c:v>552.65070000000003</c:v>
                </c:pt>
                <c:pt idx="3177">
                  <c:v>554.03594999999996</c:v>
                </c:pt>
                <c:pt idx="3178">
                  <c:v>554.67742999999996</c:v>
                </c:pt>
                <c:pt idx="3179">
                  <c:v>553.10406</c:v>
                </c:pt>
                <c:pt idx="3180">
                  <c:v>564.76038000000005</c:v>
                </c:pt>
                <c:pt idx="3181">
                  <c:v>554.53186000000005</c:v>
                </c:pt>
                <c:pt idx="3182">
                  <c:v>554.52795000000003</c:v>
                </c:pt>
                <c:pt idx="3183">
                  <c:v>553.02386000000001</c:v>
                </c:pt>
                <c:pt idx="3184">
                  <c:v>550.31573000000003</c:v>
                </c:pt>
                <c:pt idx="3185">
                  <c:v>560.68413999999996</c:v>
                </c:pt>
                <c:pt idx="3186">
                  <c:v>558.82042999999999</c:v>
                </c:pt>
                <c:pt idx="3187">
                  <c:v>555.92767000000003</c:v>
                </c:pt>
                <c:pt idx="3188">
                  <c:v>549.06812000000002</c:v>
                </c:pt>
                <c:pt idx="3189">
                  <c:v>548.98955999999998</c:v>
                </c:pt>
                <c:pt idx="3190">
                  <c:v>549.41931</c:v>
                </c:pt>
                <c:pt idx="3191">
                  <c:v>544.57104000000004</c:v>
                </c:pt>
                <c:pt idx="3192">
                  <c:v>556.26544000000001</c:v>
                </c:pt>
                <c:pt idx="3193">
                  <c:v>547.75121999999999</c:v>
                </c:pt>
                <c:pt idx="3194">
                  <c:v>563.64648</c:v>
                </c:pt>
                <c:pt idx="3195">
                  <c:v>554.75280999999995</c:v>
                </c:pt>
                <c:pt idx="3196">
                  <c:v>549.87316999999996</c:v>
                </c:pt>
                <c:pt idx="3197">
                  <c:v>560.45678999999996</c:v>
                </c:pt>
                <c:pt idx="3198">
                  <c:v>556.41887999999994</c:v>
                </c:pt>
                <c:pt idx="3199">
                  <c:v>564.68488000000002</c:v>
                </c:pt>
                <c:pt idx="3200">
                  <c:v>571.17908</c:v>
                </c:pt>
                <c:pt idx="3201">
                  <c:v>546.86132999999995</c:v>
                </c:pt>
                <c:pt idx="3202">
                  <c:v>555.08465999999999</c:v>
                </c:pt>
                <c:pt idx="3203">
                  <c:v>562.44921999999997</c:v>
                </c:pt>
                <c:pt idx="3204">
                  <c:v>550.86095999999998</c:v>
                </c:pt>
                <c:pt idx="3205">
                  <c:v>549.56511999999998</c:v>
                </c:pt>
                <c:pt idx="3206">
                  <c:v>556.07123000000001</c:v>
                </c:pt>
                <c:pt idx="3207">
                  <c:v>557.77350000000001</c:v>
                </c:pt>
                <c:pt idx="3208">
                  <c:v>554.35064999999997</c:v>
                </c:pt>
                <c:pt idx="3209">
                  <c:v>562.19195999999999</c:v>
                </c:pt>
                <c:pt idx="3210">
                  <c:v>567.68236999999999</c:v>
                </c:pt>
                <c:pt idx="3211">
                  <c:v>557.32268999999997</c:v>
                </c:pt>
                <c:pt idx="3212">
                  <c:v>557.03650000000005</c:v>
                </c:pt>
                <c:pt idx="3213">
                  <c:v>565.13025000000005</c:v>
                </c:pt>
                <c:pt idx="3214">
                  <c:v>565.00165000000004</c:v>
                </c:pt>
                <c:pt idx="3215">
                  <c:v>566.21423000000004</c:v>
                </c:pt>
                <c:pt idx="3216">
                  <c:v>564.23035000000004</c:v>
                </c:pt>
                <c:pt idx="3217">
                  <c:v>556.56970000000001</c:v>
                </c:pt>
                <c:pt idx="3218">
                  <c:v>559.05975000000001</c:v>
                </c:pt>
                <c:pt idx="3219">
                  <c:v>553.66387999999995</c:v>
                </c:pt>
                <c:pt idx="3220">
                  <c:v>557.29199000000006</c:v>
                </c:pt>
                <c:pt idx="3221">
                  <c:v>559.04778999999996</c:v>
                </c:pt>
                <c:pt idx="3222">
                  <c:v>562.84398999999996</c:v>
                </c:pt>
                <c:pt idx="3223">
                  <c:v>556.77257999999995</c:v>
                </c:pt>
                <c:pt idx="3224">
                  <c:v>561.10961999999995</c:v>
                </c:pt>
                <c:pt idx="3225">
                  <c:v>552.67858999999999</c:v>
                </c:pt>
                <c:pt idx="3226">
                  <c:v>560.13616999999999</c:v>
                </c:pt>
                <c:pt idx="3227">
                  <c:v>556.42816000000005</c:v>
                </c:pt>
                <c:pt idx="3228">
                  <c:v>562.12305000000003</c:v>
                </c:pt>
                <c:pt idx="3229">
                  <c:v>558.44415000000004</c:v>
                </c:pt>
                <c:pt idx="3230">
                  <c:v>562.29681000000005</c:v>
                </c:pt>
                <c:pt idx="3231">
                  <c:v>559.03516000000002</c:v>
                </c:pt>
                <c:pt idx="3232">
                  <c:v>556.2713</c:v>
                </c:pt>
                <c:pt idx="3233">
                  <c:v>561.38324</c:v>
                </c:pt>
                <c:pt idx="3234">
                  <c:v>560.43475000000001</c:v>
                </c:pt>
                <c:pt idx="3235">
                  <c:v>557.14562999999998</c:v>
                </c:pt>
                <c:pt idx="3236">
                  <c:v>562.64935000000003</c:v>
                </c:pt>
                <c:pt idx="3237">
                  <c:v>566.33704</c:v>
                </c:pt>
                <c:pt idx="3238">
                  <c:v>555.37463000000002</c:v>
                </c:pt>
                <c:pt idx="3239">
                  <c:v>554.75250000000005</c:v>
                </c:pt>
                <c:pt idx="3240">
                  <c:v>562.18682999999999</c:v>
                </c:pt>
                <c:pt idx="3241">
                  <c:v>556.02593999999999</c:v>
                </c:pt>
                <c:pt idx="3242">
                  <c:v>569.97229000000004</c:v>
                </c:pt>
                <c:pt idx="3243">
                  <c:v>558.22582999999997</c:v>
                </c:pt>
                <c:pt idx="3244">
                  <c:v>556.92798000000005</c:v>
                </c:pt>
                <c:pt idx="3245">
                  <c:v>562.51300000000003</c:v>
                </c:pt>
                <c:pt idx="3246">
                  <c:v>559.36559999999997</c:v>
                </c:pt>
                <c:pt idx="3247">
                  <c:v>570.10973999999999</c:v>
                </c:pt>
                <c:pt idx="3248">
                  <c:v>556.09271000000001</c:v>
                </c:pt>
                <c:pt idx="3249">
                  <c:v>554.03381000000002</c:v>
                </c:pt>
                <c:pt idx="3250">
                  <c:v>564.45807000000002</c:v>
                </c:pt>
                <c:pt idx="3251">
                  <c:v>560.42876999999999</c:v>
                </c:pt>
                <c:pt idx="3252">
                  <c:v>560.14166</c:v>
                </c:pt>
                <c:pt idx="3253">
                  <c:v>562.40801999999996</c:v>
                </c:pt>
                <c:pt idx="3254">
                  <c:v>555.18395999999996</c:v>
                </c:pt>
                <c:pt idx="3255">
                  <c:v>562.29900999999995</c:v>
                </c:pt>
                <c:pt idx="3256">
                  <c:v>494.20837</c:v>
                </c:pt>
                <c:pt idx="3257">
                  <c:v>562.74285999999995</c:v>
                </c:pt>
                <c:pt idx="3258">
                  <c:v>556.60181</c:v>
                </c:pt>
                <c:pt idx="3259">
                  <c:v>562.55762000000004</c:v>
                </c:pt>
                <c:pt idx="3260">
                  <c:v>526.77643</c:v>
                </c:pt>
                <c:pt idx="3261">
                  <c:v>562.67255</c:v>
                </c:pt>
                <c:pt idx="3262">
                  <c:v>558.03527999999994</c:v>
                </c:pt>
                <c:pt idx="3263">
                  <c:v>562.17949999999996</c:v>
                </c:pt>
                <c:pt idx="3264">
                  <c:v>556.70159999999998</c:v>
                </c:pt>
                <c:pt idx="3265">
                  <c:v>559.84680000000003</c:v>
                </c:pt>
                <c:pt idx="3266">
                  <c:v>555.27679000000001</c:v>
                </c:pt>
                <c:pt idx="3267">
                  <c:v>562.47424000000001</c:v>
                </c:pt>
                <c:pt idx="3268">
                  <c:v>556.43451000000005</c:v>
                </c:pt>
                <c:pt idx="3269">
                  <c:v>556.05260999999996</c:v>
                </c:pt>
                <c:pt idx="3270">
                  <c:v>560.35839999999996</c:v>
                </c:pt>
                <c:pt idx="3271">
                  <c:v>555.46489999999994</c:v>
                </c:pt>
                <c:pt idx="3272">
                  <c:v>558.23901000000001</c:v>
                </c:pt>
                <c:pt idx="3273">
                  <c:v>558.58690999999999</c:v>
                </c:pt>
                <c:pt idx="3274">
                  <c:v>560.4425</c:v>
                </c:pt>
                <c:pt idx="3275">
                  <c:v>563.73688000000004</c:v>
                </c:pt>
                <c:pt idx="3276">
                  <c:v>563.78516000000002</c:v>
                </c:pt>
                <c:pt idx="3277">
                  <c:v>563.00165000000004</c:v>
                </c:pt>
                <c:pt idx="3278">
                  <c:v>563.84491000000003</c:v>
                </c:pt>
                <c:pt idx="3279">
                  <c:v>560.85357999999997</c:v>
                </c:pt>
                <c:pt idx="3280">
                  <c:v>567.15741000000003</c:v>
                </c:pt>
                <c:pt idx="3281">
                  <c:v>563.62707999999998</c:v>
                </c:pt>
                <c:pt idx="3282">
                  <c:v>559.79003999999998</c:v>
                </c:pt>
                <c:pt idx="3283">
                  <c:v>566.98163</c:v>
                </c:pt>
                <c:pt idx="3284">
                  <c:v>560.58849999999995</c:v>
                </c:pt>
                <c:pt idx="3285">
                  <c:v>567.88891999999998</c:v>
                </c:pt>
                <c:pt idx="3286">
                  <c:v>563.84198000000004</c:v>
                </c:pt>
                <c:pt idx="3287">
                  <c:v>565.91887999999994</c:v>
                </c:pt>
                <c:pt idx="3288">
                  <c:v>562.61359000000004</c:v>
                </c:pt>
                <c:pt idx="3289">
                  <c:v>550.21252000000004</c:v>
                </c:pt>
                <c:pt idx="3290">
                  <c:v>560.01648</c:v>
                </c:pt>
                <c:pt idx="3291">
                  <c:v>556.84582999999998</c:v>
                </c:pt>
                <c:pt idx="3292">
                  <c:v>554.67438000000004</c:v>
                </c:pt>
                <c:pt idx="3293">
                  <c:v>552.25585999999998</c:v>
                </c:pt>
                <c:pt idx="3294">
                  <c:v>555.84558000000004</c:v>
                </c:pt>
                <c:pt idx="3295">
                  <c:v>560.72235000000001</c:v>
                </c:pt>
                <c:pt idx="3296">
                  <c:v>555.76116999999999</c:v>
                </c:pt>
                <c:pt idx="3297">
                  <c:v>560.11829</c:v>
                </c:pt>
                <c:pt idx="3298">
                  <c:v>560.41094999999996</c:v>
                </c:pt>
                <c:pt idx="3299">
                  <c:v>561.94994999999994</c:v>
                </c:pt>
                <c:pt idx="3300">
                  <c:v>550.64813000000004</c:v>
                </c:pt>
                <c:pt idx="3301">
                  <c:v>553.10582999999997</c:v>
                </c:pt>
                <c:pt idx="3302">
                  <c:v>557.65954999999997</c:v>
                </c:pt>
                <c:pt idx="3303">
                  <c:v>561.88598999999999</c:v>
                </c:pt>
                <c:pt idx="3304">
                  <c:v>558.52715999999998</c:v>
                </c:pt>
                <c:pt idx="3305">
                  <c:v>551.56628000000001</c:v>
                </c:pt>
                <c:pt idx="3306">
                  <c:v>554.33704</c:v>
                </c:pt>
                <c:pt idx="3307">
                  <c:v>559.44464000000005</c:v>
                </c:pt>
                <c:pt idx="3308">
                  <c:v>564.08514000000002</c:v>
                </c:pt>
                <c:pt idx="3309">
                  <c:v>554.14484000000004</c:v>
                </c:pt>
                <c:pt idx="3310">
                  <c:v>378.02625</c:v>
                </c:pt>
                <c:pt idx="3311">
                  <c:v>565.85797000000002</c:v>
                </c:pt>
                <c:pt idx="3312">
                  <c:v>556.88995</c:v>
                </c:pt>
                <c:pt idx="3313">
                  <c:v>552.57227</c:v>
                </c:pt>
                <c:pt idx="3314">
                  <c:v>557.20740000000001</c:v>
                </c:pt>
                <c:pt idx="3315">
                  <c:v>560.99883999999997</c:v>
                </c:pt>
                <c:pt idx="3316">
                  <c:v>556.50482</c:v>
                </c:pt>
                <c:pt idx="3317">
                  <c:v>555.93535999999995</c:v>
                </c:pt>
                <c:pt idx="3318">
                  <c:v>563.22644000000003</c:v>
                </c:pt>
                <c:pt idx="3319">
                  <c:v>560.28296</c:v>
                </c:pt>
                <c:pt idx="3320">
                  <c:v>553.47082999999998</c:v>
                </c:pt>
                <c:pt idx="3321">
                  <c:v>566.77746999999999</c:v>
                </c:pt>
                <c:pt idx="3322">
                  <c:v>557.34680000000003</c:v>
                </c:pt>
                <c:pt idx="3323">
                  <c:v>554.77692000000002</c:v>
                </c:pt>
                <c:pt idx="3324">
                  <c:v>563.34649999999999</c:v>
                </c:pt>
                <c:pt idx="3325">
                  <c:v>559.16956000000005</c:v>
                </c:pt>
                <c:pt idx="3326">
                  <c:v>416.43436000000003</c:v>
                </c:pt>
                <c:pt idx="3327">
                  <c:v>557.01746000000003</c:v>
                </c:pt>
                <c:pt idx="3328">
                  <c:v>551.33411000000001</c:v>
                </c:pt>
                <c:pt idx="3329">
                  <c:v>552.03643999999997</c:v>
                </c:pt>
                <c:pt idx="3330">
                  <c:v>556.39751999999999</c:v>
                </c:pt>
                <c:pt idx="3331">
                  <c:v>560.01446999999996</c:v>
                </c:pt>
                <c:pt idx="3332">
                  <c:v>562.43542000000002</c:v>
                </c:pt>
                <c:pt idx="3333">
                  <c:v>552.83178999999996</c:v>
                </c:pt>
                <c:pt idx="3334">
                  <c:v>560.75018</c:v>
                </c:pt>
                <c:pt idx="3335">
                  <c:v>560.65801999999996</c:v>
                </c:pt>
                <c:pt idx="3336">
                  <c:v>563.96966999999995</c:v>
                </c:pt>
                <c:pt idx="3337">
                  <c:v>554.19939999999997</c:v>
                </c:pt>
                <c:pt idx="3338">
                  <c:v>560.97546</c:v>
                </c:pt>
                <c:pt idx="3339">
                  <c:v>557.42589999999996</c:v>
                </c:pt>
                <c:pt idx="3340">
                  <c:v>569.57074</c:v>
                </c:pt>
                <c:pt idx="3341">
                  <c:v>563.12836000000004</c:v>
                </c:pt>
                <c:pt idx="3342">
                  <c:v>564.85742000000005</c:v>
                </c:pt>
                <c:pt idx="3343">
                  <c:v>562.37816999999995</c:v>
                </c:pt>
                <c:pt idx="3344">
                  <c:v>563.995</c:v>
                </c:pt>
                <c:pt idx="3345">
                  <c:v>553.01111000000003</c:v>
                </c:pt>
                <c:pt idx="3346">
                  <c:v>552.73491999999999</c:v>
                </c:pt>
                <c:pt idx="3347">
                  <c:v>558.88556000000005</c:v>
                </c:pt>
                <c:pt idx="3348">
                  <c:v>555.73119999999994</c:v>
                </c:pt>
                <c:pt idx="3349">
                  <c:v>388.74468999999999</c:v>
                </c:pt>
                <c:pt idx="3350">
                  <c:v>555.95410000000004</c:v>
                </c:pt>
                <c:pt idx="3351">
                  <c:v>556.81763000000001</c:v>
                </c:pt>
                <c:pt idx="3352">
                  <c:v>557.51018999999997</c:v>
                </c:pt>
                <c:pt idx="3353">
                  <c:v>551.21753000000001</c:v>
                </c:pt>
                <c:pt idx="3354">
                  <c:v>554.89709000000005</c:v>
                </c:pt>
                <c:pt idx="3355">
                  <c:v>552.44226000000003</c:v>
                </c:pt>
                <c:pt idx="3356">
                  <c:v>552.69574</c:v>
                </c:pt>
                <c:pt idx="3357">
                  <c:v>554.44128000000001</c:v>
                </c:pt>
                <c:pt idx="3358">
                  <c:v>551.82294000000002</c:v>
                </c:pt>
                <c:pt idx="3359">
                  <c:v>548.82476999999994</c:v>
                </c:pt>
                <c:pt idx="3360">
                  <c:v>554.58556999999996</c:v>
                </c:pt>
                <c:pt idx="3361">
                  <c:v>557.02350000000001</c:v>
                </c:pt>
                <c:pt idx="3362">
                  <c:v>554.85681</c:v>
                </c:pt>
                <c:pt idx="3363">
                  <c:v>566.06964000000005</c:v>
                </c:pt>
                <c:pt idx="3364">
                  <c:v>569.80944999999997</c:v>
                </c:pt>
                <c:pt idx="3365">
                  <c:v>565.01391999999998</c:v>
                </c:pt>
                <c:pt idx="3366">
                  <c:v>544.36346000000003</c:v>
                </c:pt>
                <c:pt idx="3367">
                  <c:v>559.18042000000003</c:v>
                </c:pt>
                <c:pt idx="3368">
                  <c:v>562.43664999999999</c:v>
                </c:pt>
                <c:pt idx="3369">
                  <c:v>553.25543000000005</c:v>
                </c:pt>
                <c:pt idx="3370">
                  <c:v>558.16034000000002</c:v>
                </c:pt>
                <c:pt idx="3371">
                  <c:v>547.22686999999996</c:v>
                </c:pt>
                <c:pt idx="3372">
                  <c:v>557.78650000000005</c:v>
                </c:pt>
                <c:pt idx="3373">
                  <c:v>564.38909999999998</c:v>
                </c:pt>
                <c:pt idx="3374">
                  <c:v>571.91290000000004</c:v>
                </c:pt>
                <c:pt idx="3375">
                  <c:v>554.71222</c:v>
                </c:pt>
                <c:pt idx="3376">
                  <c:v>568.04938000000004</c:v>
                </c:pt>
                <c:pt idx="3377">
                  <c:v>557.47033999999996</c:v>
                </c:pt>
                <c:pt idx="3378">
                  <c:v>552.71245999999996</c:v>
                </c:pt>
                <c:pt idx="3379">
                  <c:v>555.69561999999996</c:v>
                </c:pt>
                <c:pt idx="3380">
                  <c:v>560.96605999999997</c:v>
                </c:pt>
                <c:pt idx="3381">
                  <c:v>557.89757999999995</c:v>
                </c:pt>
                <c:pt idx="3382">
                  <c:v>549.80298000000005</c:v>
                </c:pt>
                <c:pt idx="3383">
                  <c:v>548.98773000000006</c:v>
                </c:pt>
                <c:pt idx="3384">
                  <c:v>564.51482999999996</c:v>
                </c:pt>
                <c:pt idx="3385">
                  <c:v>550.57770000000005</c:v>
                </c:pt>
                <c:pt idx="3386">
                  <c:v>553.27484000000004</c:v>
                </c:pt>
                <c:pt idx="3387">
                  <c:v>561.88897999999995</c:v>
                </c:pt>
                <c:pt idx="3388">
                  <c:v>546.55980999999997</c:v>
                </c:pt>
                <c:pt idx="3389">
                  <c:v>549.04205000000002</c:v>
                </c:pt>
                <c:pt idx="3390">
                  <c:v>554.14471000000003</c:v>
                </c:pt>
                <c:pt idx="3391">
                  <c:v>551.7962</c:v>
                </c:pt>
                <c:pt idx="3392">
                  <c:v>558.98535000000004</c:v>
                </c:pt>
                <c:pt idx="3393">
                  <c:v>561.26080000000002</c:v>
                </c:pt>
                <c:pt idx="3394">
                  <c:v>554.69897000000003</c:v>
                </c:pt>
                <c:pt idx="3395">
                  <c:v>248.12643</c:v>
                </c:pt>
                <c:pt idx="3396">
                  <c:v>523.6377</c:v>
                </c:pt>
                <c:pt idx="3397">
                  <c:v>551.55431999999996</c:v>
                </c:pt>
                <c:pt idx="3398">
                  <c:v>566.80939000000001</c:v>
                </c:pt>
                <c:pt idx="3399">
                  <c:v>558.48431000000005</c:v>
                </c:pt>
                <c:pt idx="3400">
                  <c:v>565.70514000000003</c:v>
                </c:pt>
                <c:pt idx="3401">
                  <c:v>553.28607</c:v>
                </c:pt>
                <c:pt idx="3402">
                  <c:v>559.16687000000002</c:v>
                </c:pt>
                <c:pt idx="3403">
                  <c:v>549.92291</c:v>
                </c:pt>
                <c:pt idx="3404">
                  <c:v>564.12823000000003</c:v>
                </c:pt>
                <c:pt idx="3405">
                  <c:v>587.53783999999996</c:v>
                </c:pt>
                <c:pt idx="3406">
                  <c:v>585.24329</c:v>
                </c:pt>
                <c:pt idx="3407">
                  <c:v>584.95294000000001</c:v>
                </c:pt>
                <c:pt idx="3408">
                  <c:v>575.15166999999997</c:v>
                </c:pt>
                <c:pt idx="3409">
                  <c:v>584.78972999999996</c:v>
                </c:pt>
                <c:pt idx="3410">
                  <c:v>585.41405999999995</c:v>
                </c:pt>
                <c:pt idx="3411">
                  <c:v>577.60357999999997</c:v>
                </c:pt>
                <c:pt idx="3412">
                  <c:v>599.83507999999995</c:v>
                </c:pt>
                <c:pt idx="3413">
                  <c:v>590.97388000000001</c:v>
                </c:pt>
                <c:pt idx="3414">
                  <c:v>579.67181000000005</c:v>
                </c:pt>
                <c:pt idx="3415">
                  <c:v>592.26568999999995</c:v>
                </c:pt>
                <c:pt idx="3416">
                  <c:v>585.46813999999995</c:v>
                </c:pt>
                <c:pt idx="3417">
                  <c:v>589.87189000000001</c:v>
                </c:pt>
                <c:pt idx="3418">
                  <c:v>600.51642000000004</c:v>
                </c:pt>
                <c:pt idx="3419">
                  <c:v>591.68073000000004</c:v>
                </c:pt>
                <c:pt idx="3420">
                  <c:v>583.90972999999997</c:v>
                </c:pt>
                <c:pt idx="3421">
                  <c:v>590.47815000000003</c:v>
                </c:pt>
                <c:pt idx="3422">
                  <c:v>587.91540999999995</c:v>
                </c:pt>
                <c:pt idx="3423">
                  <c:v>584.19372999999996</c:v>
                </c:pt>
                <c:pt idx="3424">
                  <c:v>576.36986999999999</c:v>
                </c:pt>
                <c:pt idx="3425">
                  <c:v>579.00232000000005</c:v>
                </c:pt>
                <c:pt idx="3426">
                  <c:v>583.26275999999996</c:v>
                </c:pt>
                <c:pt idx="3427">
                  <c:v>588.67858999999999</c:v>
                </c:pt>
                <c:pt idx="3428">
                  <c:v>586.85278000000005</c:v>
                </c:pt>
                <c:pt idx="3429">
                  <c:v>572.65143</c:v>
                </c:pt>
                <c:pt idx="3430">
                  <c:v>571.49261000000001</c:v>
                </c:pt>
                <c:pt idx="3431">
                  <c:v>614.87609999999995</c:v>
                </c:pt>
                <c:pt idx="3432">
                  <c:v>586.38922000000002</c:v>
                </c:pt>
                <c:pt idx="3433">
                  <c:v>590.32428000000004</c:v>
                </c:pt>
                <c:pt idx="3434">
                  <c:v>578.75079000000005</c:v>
                </c:pt>
                <c:pt idx="3435">
                  <c:v>590.20636000000002</c:v>
                </c:pt>
                <c:pt idx="3436">
                  <c:v>585.37036000000001</c:v>
                </c:pt>
                <c:pt idx="3437">
                  <c:v>592.15295000000003</c:v>
                </c:pt>
                <c:pt idx="3438">
                  <c:v>584.26598999999999</c:v>
                </c:pt>
                <c:pt idx="3439">
                  <c:v>597.69030999999995</c:v>
                </c:pt>
                <c:pt idx="3440">
                  <c:v>590.89855999999997</c:v>
                </c:pt>
                <c:pt idx="3441">
                  <c:v>446.28616</c:v>
                </c:pt>
                <c:pt idx="3442">
                  <c:v>224.58743000000001</c:v>
                </c:pt>
                <c:pt idx="3443">
                  <c:v>602.35199</c:v>
                </c:pt>
                <c:pt idx="3444">
                  <c:v>382.73336999999998</c:v>
                </c:pt>
                <c:pt idx="3445">
                  <c:v>592.22089000000005</c:v>
                </c:pt>
                <c:pt idx="3446">
                  <c:v>598.62212999999997</c:v>
                </c:pt>
                <c:pt idx="3447">
                  <c:v>586.39337</c:v>
                </c:pt>
                <c:pt idx="3448">
                  <c:v>590.00280999999995</c:v>
                </c:pt>
                <c:pt idx="3449">
                  <c:v>582.82843000000003</c:v>
                </c:pt>
                <c:pt idx="3450">
                  <c:v>582.71576000000005</c:v>
                </c:pt>
                <c:pt idx="3451">
                  <c:v>598.05798000000004</c:v>
                </c:pt>
                <c:pt idx="3452">
                  <c:v>592.74219000000005</c:v>
                </c:pt>
                <c:pt idx="3453">
                  <c:v>594.04138</c:v>
                </c:pt>
                <c:pt idx="3454">
                  <c:v>599.29926</c:v>
                </c:pt>
                <c:pt idx="3455">
                  <c:v>596.23810000000003</c:v>
                </c:pt>
                <c:pt idx="3456">
                  <c:v>594.91985999999997</c:v>
                </c:pt>
                <c:pt idx="3457">
                  <c:v>591.94946000000004</c:v>
                </c:pt>
                <c:pt idx="3458">
                  <c:v>590.53186000000005</c:v>
                </c:pt>
                <c:pt idx="3459">
                  <c:v>598.26849000000004</c:v>
                </c:pt>
                <c:pt idx="3460">
                  <c:v>586.24676999999997</c:v>
                </c:pt>
                <c:pt idx="3461">
                  <c:v>599.11608999999999</c:v>
                </c:pt>
                <c:pt idx="3462">
                  <c:v>584.01207999999997</c:v>
                </c:pt>
                <c:pt idx="3463">
                  <c:v>613.79462000000001</c:v>
                </c:pt>
                <c:pt idx="3464">
                  <c:v>601.50744999999995</c:v>
                </c:pt>
                <c:pt idx="3465">
                  <c:v>605.11688000000004</c:v>
                </c:pt>
                <c:pt idx="3466">
                  <c:v>583.52239999999995</c:v>
                </c:pt>
                <c:pt idx="3467">
                  <c:v>591.28345000000002</c:v>
                </c:pt>
                <c:pt idx="3468">
                  <c:v>597.06079</c:v>
                </c:pt>
                <c:pt idx="3469">
                  <c:v>592.25616000000002</c:v>
                </c:pt>
                <c:pt idx="3470">
                  <c:v>594.75427000000002</c:v>
                </c:pt>
                <c:pt idx="3471">
                  <c:v>601.38122999999996</c:v>
                </c:pt>
                <c:pt idx="3472">
                  <c:v>590.21472000000006</c:v>
                </c:pt>
                <c:pt idx="3473">
                  <c:v>579.62676999999996</c:v>
                </c:pt>
                <c:pt idx="3474">
                  <c:v>573.10217</c:v>
                </c:pt>
                <c:pt idx="3475">
                  <c:v>578.60875999999996</c:v>
                </c:pt>
                <c:pt idx="3476">
                  <c:v>588.07672000000002</c:v>
                </c:pt>
                <c:pt idx="3477">
                  <c:v>579.6037</c:v>
                </c:pt>
                <c:pt idx="3478">
                  <c:v>587.19237999999996</c:v>
                </c:pt>
                <c:pt idx="3479">
                  <c:v>580.29663000000005</c:v>
                </c:pt>
                <c:pt idx="3480">
                  <c:v>539.90270999999996</c:v>
                </c:pt>
                <c:pt idx="3481">
                  <c:v>587.16479000000004</c:v>
                </c:pt>
                <c:pt idx="3482">
                  <c:v>580.09662000000003</c:v>
                </c:pt>
                <c:pt idx="3483">
                  <c:v>576.67255</c:v>
                </c:pt>
                <c:pt idx="3484">
                  <c:v>594.98424999999997</c:v>
                </c:pt>
                <c:pt idx="3485">
                  <c:v>593.99114999999995</c:v>
                </c:pt>
                <c:pt idx="3486">
                  <c:v>606.92047000000002</c:v>
                </c:pt>
                <c:pt idx="3487">
                  <c:v>525.34027000000003</c:v>
                </c:pt>
                <c:pt idx="3488">
                  <c:v>211.71181999999999</c:v>
                </c:pt>
                <c:pt idx="3489">
                  <c:v>219.34706</c:v>
                </c:pt>
                <c:pt idx="3490">
                  <c:v>402.38376</c:v>
                </c:pt>
                <c:pt idx="3491">
                  <c:v>417.32974000000002</c:v>
                </c:pt>
                <c:pt idx="3492">
                  <c:v>398.23926</c:v>
                </c:pt>
                <c:pt idx="3493">
                  <c:v>407.72179999999997</c:v>
                </c:pt>
                <c:pt idx="3494">
                  <c:v>405.89114000000001</c:v>
                </c:pt>
                <c:pt idx="3495">
                  <c:v>452.28464000000002</c:v>
                </c:pt>
                <c:pt idx="3496">
                  <c:v>466.43115</c:v>
                </c:pt>
                <c:pt idx="3497">
                  <c:v>462.73563000000001</c:v>
                </c:pt>
                <c:pt idx="3498">
                  <c:v>463.21613000000002</c:v>
                </c:pt>
                <c:pt idx="3499">
                  <c:v>457.61086999999998</c:v>
                </c:pt>
                <c:pt idx="3500">
                  <c:v>435.31218999999999</c:v>
                </c:pt>
                <c:pt idx="3501">
                  <c:v>495.67322000000001</c:v>
                </c:pt>
                <c:pt idx="3502">
                  <c:v>484.67788999999999</c:v>
                </c:pt>
                <c:pt idx="3503">
                  <c:v>499.46908999999999</c:v>
                </c:pt>
                <c:pt idx="3504">
                  <c:v>516.29094999999995</c:v>
                </c:pt>
                <c:pt idx="3505">
                  <c:v>488.70047</c:v>
                </c:pt>
                <c:pt idx="3506">
                  <c:v>491.35885999999999</c:v>
                </c:pt>
                <c:pt idx="3507">
                  <c:v>405.75894</c:v>
                </c:pt>
                <c:pt idx="3508">
                  <c:v>532.69665999999995</c:v>
                </c:pt>
                <c:pt idx="3509">
                  <c:v>530.19672000000003</c:v>
                </c:pt>
                <c:pt idx="3510">
                  <c:v>534.41234999999995</c:v>
                </c:pt>
                <c:pt idx="3511">
                  <c:v>494.50533999999999</c:v>
                </c:pt>
                <c:pt idx="3512">
                  <c:v>565.94464000000005</c:v>
                </c:pt>
                <c:pt idx="3513">
                  <c:v>565.89948000000004</c:v>
                </c:pt>
                <c:pt idx="3514">
                  <c:v>559.76801</c:v>
                </c:pt>
                <c:pt idx="3515">
                  <c:v>566.64264000000003</c:v>
                </c:pt>
                <c:pt idx="3516">
                  <c:v>564.40630999999996</c:v>
                </c:pt>
                <c:pt idx="3517">
                  <c:v>537.51849000000004</c:v>
                </c:pt>
                <c:pt idx="3518">
                  <c:v>524.40130999999997</c:v>
                </c:pt>
                <c:pt idx="3519">
                  <c:v>583.37958000000003</c:v>
                </c:pt>
                <c:pt idx="3520">
                  <c:v>574.25036999999998</c:v>
                </c:pt>
                <c:pt idx="3521">
                  <c:v>571.03814999999997</c:v>
                </c:pt>
                <c:pt idx="3522">
                  <c:v>568.73743000000002</c:v>
                </c:pt>
                <c:pt idx="3523">
                  <c:v>401.87213000000003</c:v>
                </c:pt>
                <c:pt idx="3524">
                  <c:v>494.89621</c:v>
                </c:pt>
                <c:pt idx="3525">
                  <c:v>562.20403999999996</c:v>
                </c:pt>
                <c:pt idx="3526">
                  <c:v>582.93499999999995</c:v>
                </c:pt>
                <c:pt idx="3527">
                  <c:v>567.43677000000002</c:v>
                </c:pt>
                <c:pt idx="3528">
                  <c:v>542.83698000000004</c:v>
                </c:pt>
                <c:pt idx="3529">
                  <c:v>584.41558999999995</c:v>
                </c:pt>
                <c:pt idx="3530">
                  <c:v>578.70959000000005</c:v>
                </c:pt>
                <c:pt idx="3531">
                  <c:v>568.15277000000003</c:v>
                </c:pt>
                <c:pt idx="3532">
                  <c:v>514.79614000000004</c:v>
                </c:pt>
                <c:pt idx="3533">
                  <c:v>565.77086999999995</c:v>
                </c:pt>
                <c:pt idx="3534">
                  <c:v>549.42969000000005</c:v>
                </c:pt>
                <c:pt idx="3535">
                  <c:v>565.94037000000003</c:v>
                </c:pt>
                <c:pt idx="3536">
                  <c:v>560.32848999999999</c:v>
                </c:pt>
                <c:pt idx="3537">
                  <c:v>555.25261999999998</c:v>
                </c:pt>
                <c:pt idx="3538">
                  <c:v>554.24585000000002</c:v>
                </c:pt>
                <c:pt idx="3539">
                  <c:v>550.92498999999998</c:v>
                </c:pt>
                <c:pt idx="3540">
                  <c:v>545.22144000000003</c:v>
                </c:pt>
                <c:pt idx="3541">
                  <c:v>557.59502999999995</c:v>
                </c:pt>
                <c:pt idx="3542">
                  <c:v>549.02422999999999</c:v>
                </c:pt>
                <c:pt idx="3543">
                  <c:v>557.55237</c:v>
                </c:pt>
                <c:pt idx="3544">
                  <c:v>539.87256000000002</c:v>
                </c:pt>
                <c:pt idx="3545">
                  <c:v>556.21947999999998</c:v>
                </c:pt>
                <c:pt idx="3546">
                  <c:v>549.47460999999998</c:v>
                </c:pt>
                <c:pt idx="3547">
                  <c:v>544.37707999999998</c:v>
                </c:pt>
                <c:pt idx="3548">
                  <c:v>545.16247999999996</c:v>
                </c:pt>
                <c:pt idx="3549">
                  <c:v>581.02630999999997</c:v>
                </c:pt>
                <c:pt idx="3550">
                  <c:v>556.30542000000003</c:v>
                </c:pt>
                <c:pt idx="3551">
                  <c:v>558.96887000000004</c:v>
                </c:pt>
                <c:pt idx="3552">
                  <c:v>527.42345999999998</c:v>
                </c:pt>
                <c:pt idx="3553">
                  <c:v>560.83063000000004</c:v>
                </c:pt>
                <c:pt idx="3554">
                  <c:v>563.30786000000001</c:v>
                </c:pt>
                <c:pt idx="3555">
                  <c:v>566.08019999999999</c:v>
                </c:pt>
                <c:pt idx="3556">
                  <c:v>558.21325999999999</c:v>
                </c:pt>
                <c:pt idx="3557">
                  <c:v>551.36823000000004</c:v>
                </c:pt>
                <c:pt idx="3558">
                  <c:v>565.66576999999995</c:v>
                </c:pt>
                <c:pt idx="3559">
                  <c:v>559.52515000000005</c:v>
                </c:pt>
                <c:pt idx="3560">
                  <c:v>552.78070000000002</c:v>
                </c:pt>
                <c:pt idx="3561">
                  <c:v>554.76935000000003</c:v>
                </c:pt>
                <c:pt idx="3562">
                  <c:v>540.95496000000003</c:v>
                </c:pt>
                <c:pt idx="3563">
                  <c:v>433.90694999999999</c:v>
                </c:pt>
                <c:pt idx="3564">
                  <c:v>315.75020999999998</c:v>
                </c:pt>
                <c:pt idx="3565">
                  <c:v>543.64788999999996</c:v>
                </c:pt>
                <c:pt idx="3566">
                  <c:v>523.70465000000002</c:v>
                </c:pt>
                <c:pt idx="3567">
                  <c:v>559.50554999999997</c:v>
                </c:pt>
                <c:pt idx="3568">
                  <c:v>558.78168000000005</c:v>
                </c:pt>
                <c:pt idx="3569">
                  <c:v>544.82239000000004</c:v>
                </c:pt>
                <c:pt idx="3570">
                  <c:v>489.42388999999997</c:v>
                </c:pt>
                <c:pt idx="3571">
                  <c:v>497.34116</c:v>
                </c:pt>
                <c:pt idx="3572">
                  <c:v>299.98065000000003</c:v>
                </c:pt>
                <c:pt idx="3573">
                  <c:v>332.46893</c:v>
                </c:pt>
                <c:pt idx="3574">
                  <c:v>353.79730000000001</c:v>
                </c:pt>
                <c:pt idx="3575">
                  <c:v>589.93317000000002</c:v>
                </c:pt>
                <c:pt idx="3576">
                  <c:v>588.76940999999999</c:v>
                </c:pt>
                <c:pt idx="3577">
                  <c:v>593.37639999999999</c:v>
                </c:pt>
                <c:pt idx="3578">
                  <c:v>592.19646999999998</c:v>
                </c:pt>
                <c:pt idx="3579">
                  <c:v>595.02832000000001</c:v>
                </c:pt>
                <c:pt idx="3580">
                  <c:v>509.94085999999999</c:v>
                </c:pt>
                <c:pt idx="3581">
                  <c:v>594.48546999999996</c:v>
                </c:pt>
                <c:pt idx="3582">
                  <c:v>597.42773</c:v>
                </c:pt>
                <c:pt idx="3583">
                  <c:v>593.09113000000002</c:v>
                </c:pt>
                <c:pt idx="3584">
                  <c:v>589.34740999999997</c:v>
                </c:pt>
                <c:pt idx="3585">
                  <c:v>598.75609999999995</c:v>
                </c:pt>
                <c:pt idx="3586">
                  <c:v>588.78772000000004</c:v>
                </c:pt>
                <c:pt idx="3587">
                  <c:v>590.94312000000002</c:v>
                </c:pt>
                <c:pt idx="3588">
                  <c:v>591.63396999999998</c:v>
                </c:pt>
                <c:pt idx="3589">
                  <c:v>585.99158</c:v>
                </c:pt>
                <c:pt idx="3590">
                  <c:v>583.27570000000003</c:v>
                </c:pt>
                <c:pt idx="3591">
                  <c:v>593.83983999999998</c:v>
                </c:pt>
                <c:pt idx="3592">
                  <c:v>584.86077999999998</c:v>
                </c:pt>
                <c:pt idx="3593">
                  <c:v>581.56597999999997</c:v>
                </c:pt>
                <c:pt idx="3594">
                  <c:v>594.08520999999996</c:v>
                </c:pt>
                <c:pt idx="3595">
                  <c:v>592.50689999999997</c:v>
                </c:pt>
                <c:pt idx="3596">
                  <c:v>581.48626999999999</c:v>
                </c:pt>
                <c:pt idx="3597">
                  <c:v>561.00207999999998</c:v>
                </c:pt>
                <c:pt idx="3598">
                  <c:v>578.00543000000005</c:v>
                </c:pt>
                <c:pt idx="3599">
                  <c:v>589.37756000000002</c:v>
                </c:pt>
                <c:pt idx="3600">
                  <c:v>587.28827000000001</c:v>
                </c:pt>
                <c:pt idx="3601">
                  <c:v>521.71698000000004</c:v>
                </c:pt>
                <c:pt idx="3602">
                  <c:v>590.79407000000003</c:v>
                </c:pt>
                <c:pt idx="3603">
                  <c:v>573.78583000000003</c:v>
                </c:pt>
                <c:pt idx="3604">
                  <c:v>576.66887999999994</c:v>
                </c:pt>
                <c:pt idx="3605">
                  <c:v>593.96398999999997</c:v>
                </c:pt>
                <c:pt idx="3606">
                  <c:v>593.85419000000002</c:v>
                </c:pt>
                <c:pt idx="3607">
                  <c:v>585.18561</c:v>
                </c:pt>
                <c:pt idx="3608">
                  <c:v>540.13897999999995</c:v>
                </c:pt>
                <c:pt idx="3609">
                  <c:v>587.09302000000002</c:v>
                </c:pt>
                <c:pt idx="3610">
                  <c:v>597.39648</c:v>
                </c:pt>
                <c:pt idx="3611">
                  <c:v>587.88440000000003</c:v>
                </c:pt>
                <c:pt idx="3612">
                  <c:v>582.94408999999996</c:v>
                </c:pt>
                <c:pt idx="3613">
                  <c:v>425.50394</c:v>
                </c:pt>
                <c:pt idx="3614">
                  <c:v>599.22253000000001</c:v>
                </c:pt>
                <c:pt idx="3615">
                  <c:v>582.59289999999999</c:v>
                </c:pt>
                <c:pt idx="3616">
                  <c:v>602.02350000000001</c:v>
                </c:pt>
                <c:pt idx="3617">
                  <c:v>509.91266000000002</c:v>
                </c:pt>
                <c:pt idx="3618">
                  <c:v>593.49554000000001</c:v>
                </c:pt>
                <c:pt idx="3619">
                  <c:v>579.50451999999996</c:v>
                </c:pt>
                <c:pt idx="3620">
                  <c:v>582.80096000000003</c:v>
                </c:pt>
                <c:pt idx="3621">
                  <c:v>585.12505999999996</c:v>
                </c:pt>
                <c:pt idx="3622">
                  <c:v>596.67749000000003</c:v>
                </c:pt>
                <c:pt idx="3623">
                  <c:v>592.40459999999996</c:v>
                </c:pt>
                <c:pt idx="3624">
                  <c:v>594.32245</c:v>
                </c:pt>
                <c:pt idx="3625">
                  <c:v>595.28741000000002</c:v>
                </c:pt>
                <c:pt idx="3626">
                  <c:v>569.12292000000002</c:v>
                </c:pt>
                <c:pt idx="3627">
                  <c:v>574.42151000000001</c:v>
                </c:pt>
                <c:pt idx="3628">
                  <c:v>589.75171</c:v>
                </c:pt>
                <c:pt idx="3629">
                  <c:v>540.83392000000003</c:v>
                </c:pt>
                <c:pt idx="3630">
                  <c:v>595.70099000000005</c:v>
                </c:pt>
                <c:pt idx="3631">
                  <c:v>550.21966999999995</c:v>
                </c:pt>
                <c:pt idx="3632">
                  <c:v>582.40015000000005</c:v>
                </c:pt>
                <c:pt idx="3633">
                  <c:v>547.59216000000004</c:v>
                </c:pt>
                <c:pt idx="3634">
                  <c:v>598.21753000000001</c:v>
                </c:pt>
                <c:pt idx="3635">
                  <c:v>587.77733999999998</c:v>
                </c:pt>
                <c:pt idx="3636">
                  <c:v>590.77288999999996</c:v>
                </c:pt>
                <c:pt idx="3637">
                  <c:v>584.17908</c:v>
                </c:pt>
                <c:pt idx="3638">
                  <c:v>574.17944</c:v>
                </c:pt>
                <c:pt idx="3639">
                  <c:v>582.41436999999996</c:v>
                </c:pt>
                <c:pt idx="3640">
                  <c:v>582.88318000000004</c:v>
                </c:pt>
                <c:pt idx="3641">
                  <c:v>593.54088999999999</c:v>
                </c:pt>
                <c:pt idx="3642">
                  <c:v>593.81952000000001</c:v>
                </c:pt>
                <c:pt idx="3643">
                  <c:v>596.53148999999996</c:v>
                </c:pt>
                <c:pt idx="3644">
                  <c:v>180.21776</c:v>
                </c:pt>
                <c:pt idx="3645">
                  <c:v>568.06812000000002</c:v>
                </c:pt>
                <c:pt idx="3646">
                  <c:v>586.29578000000004</c:v>
                </c:pt>
                <c:pt idx="3647">
                  <c:v>605.75116000000003</c:v>
                </c:pt>
                <c:pt idx="3648">
                  <c:v>596.9162</c:v>
                </c:pt>
                <c:pt idx="3649">
                  <c:v>598.07050000000004</c:v>
                </c:pt>
                <c:pt idx="3650">
                  <c:v>582.97882000000004</c:v>
                </c:pt>
                <c:pt idx="3651">
                  <c:v>592.43109000000004</c:v>
                </c:pt>
                <c:pt idx="3652">
                  <c:v>584.14428999999996</c:v>
                </c:pt>
                <c:pt idx="3653">
                  <c:v>595.85834</c:v>
                </c:pt>
                <c:pt idx="3654">
                  <c:v>601.40961000000004</c:v>
                </c:pt>
                <c:pt idx="3655">
                  <c:v>586.78252999999995</c:v>
                </c:pt>
                <c:pt idx="3656">
                  <c:v>588.45025999999996</c:v>
                </c:pt>
                <c:pt idx="3657">
                  <c:v>592.83087</c:v>
                </c:pt>
                <c:pt idx="3658">
                  <c:v>600.06017999999995</c:v>
                </c:pt>
                <c:pt idx="3659">
                  <c:v>582.24914999999999</c:v>
                </c:pt>
                <c:pt idx="3660">
                  <c:v>592.86981000000003</c:v>
                </c:pt>
                <c:pt idx="3661">
                  <c:v>581.93291999999997</c:v>
                </c:pt>
                <c:pt idx="3662">
                  <c:v>584.51207999999997</c:v>
                </c:pt>
                <c:pt idx="3663">
                  <c:v>584.98499000000004</c:v>
                </c:pt>
                <c:pt idx="3664">
                  <c:v>586.33527000000004</c:v>
                </c:pt>
                <c:pt idx="3665">
                  <c:v>595.84893999999997</c:v>
                </c:pt>
                <c:pt idx="3666">
                  <c:v>590.50885000000005</c:v>
                </c:pt>
                <c:pt idx="3667">
                  <c:v>583.36237000000006</c:v>
                </c:pt>
                <c:pt idx="3668">
                  <c:v>588.56652999999994</c:v>
                </c:pt>
                <c:pt idx="3669">
                  <c:v>581.07758000000001</c:v>
                </c:pt>
                <c:pt idx="3670">
                  <c:v>600.53350999999998</c:v>
                </c:pt>
                <c:pt idx="3671">
                  <c:v>599.56708000000003</c:v>
                </c:pt>
                <c:pt idx="3672">
                  <c:v>582.42534999999998</c:v>
                </c:pt>
                <c:pt idx="3673">
                  <c:v>598.06835999999998</c:v>
                </c:pt>
                <c:pt idx="3674">
                  <c:v>591.88385000000005</c:v>
                </c:pt>
                <c:pt idx="3675">
                  <c:v>583.82312000000002</c:v>
                </c:pt>
                <c:pt idx="3676">
                  <c:v>584.05664000000002</c:v>
                </c:pt>
                <c:pt idx="3677">
                  <c:v>591.78734999999995</c:v>
                </c:pt>
                <c:pt idx="3678">
                  <c:v>589.02142000000003</c:v>
                </c:pt>
                <c:pt idx="3679">
                  <c:v>588.71118000000001</c:v>
                </c:pt>
                <c:pt idx="3680">
                  <c:v>586.46831999999995</c:v>
                </c:pt>
                <c:pt idx="3681">
                  <c:v>600</c:v>
                </c:pt>
                <c:pt idx="3682">
                  <c:v>590.73126000000002</c:v>
                </c:pt>
                <c:pt idx="3683">
                  <c:v>590.72028</c:v>
                </c:pt>
                <c:pt idx="3684">
                  <c:v>589.66998000000001</c:v>
                </c:pt>
                <c:pt idx="3685">
                  <c:v>590.66803000000004</c:v>
                </c:pt>
                <c:pt idx="3686">
                  <c:v>582.76715000000002</c:v>
                </c:pt>
                <c:pt idx="3687">
                  <c:v>584.82135000000005</c:v>
                </c:pt>
                <c:pt idx="3688">
                  <c:v>582.50591999999995</c:v>
                </c:pt>
                <c:pt idx="3689">
                  <c:v>603.91528000000005</c:v>
                </c:pt>
                <c:pt idx="3690">
                  <c:v>590.31635000000006</c:v>
                </c:pt>
                <c:pt idx="3691">
                  <c:v>602.19494999999995</c:v>
                </c:pt>
                <c:pt idx="3692">
                  <c:v>585.19646999999998</c:v>
                </c:pt>
                <c:pt idx="3693">
                  <c:v>599.82916</c:v>
                </c:pt>
                <c:pt idx="3694">
                  <c:v>592.93584999999996</c:v>
                </c:pt>
                <c:pt idx="3695">
                  <c:v>581.54010000000005</c:v>
                </c:pt>
                <c:pt idx="3696">
                  <c:v>594.93291999999997</c:v>
                </c:pt>
                <c:pt idx="3697">
                  <c:v>595.10449000000006</c:v>
                </c:pt>
                <c:pt idx="3698">
                  <c:v>585.34906000000001</c:v>
                </c:pt>
                <c:pt idx="3699">
                  <c:v>585.28399999999999</c:v>
                </c:pt>
                <c:pt idx="3700">
                  <c:v>587.30060000000003</c:v>
                </c:pt>
                <c:pt idx="3701">
                  <c:v>580.10217</c:v>
                </c:pt>
                <c:pt idx="3702">
                  <c:v>576.22960999999998</c:v>
                </c:pt>
                <c:pt idx="3703">
                  <c:v>588.81628000000001</c:v>
                </c:pt>
                <c:pt idx="3704">
                  <c:v>587.06146000000001</c:v>
                </c:pt>
                <c:pt idx="3705">
                  <c:v>543.29028000000005</c:v>
                </c:pt>
                <c:pt idx="3706">
                  <c:v>592.42731000000003</c:v>
                </c:pt>
                <c:pt idx="3707">
                  <c:v>591.85375999999997</c:v>
                </c:pt>
                <c:pt idx="3708">
                  <c:v>593.20830999999998</c:v>
                </c:pt>
                <c:pt idx="3709">
                  <c:v>587.40344000000005</c:v>
                </c:pt>
                <c:pt idx="3710">
                  <c:v>581.53485000000001</c:v>
                </c:pt>
                <c:pt idx="3711">
                  <c:v>601.27637000000004</c:v>
                </c:pt>
                <c:pt idx="3712">
                  <c:v>596.85278000000005</c:v>
                </c:pt>
                <c:pt idx="3713">
                  <c:v>593.42133000000001</c:v>
                </c:pt>
                <c:pt idx="3714">
                  <c:v>595.77173000000005</c:v>
                </c:pt>
                <c:pt idx="3715">
                  <c:v>598.41681000000005</c:v>
                </c:pt>
                <c:pt idx="3716">
                  <c:v>587.61505</c:v>
                </c:pt>
                <c:pt idx="3717">
                  <c:v>543.07410000000004</c:v>
                </c:pt>
                <c:pt idx="3718">
                  <c:v>583.94848999999999</c:v>
                </c:pt>
                <c:pt idx="3719">
                  <c:v>594.19788000000005</c:v>
                </c:pt>
                <c:pt idx="3720">
                  <c:v>589.57812000000001</c:v>
                </c:pt>
                <c:pt idx="3721">
                  <c:v>585.58978000000002</c:v>
                </c:pt>
                <c:pt idx="3722">
                  <c:v>588.52562999999998</c:v>
                </c:pt>
                <c:pt idx="3723">
                  <c:v>590.69665999999995</c:v>
                </c:pt>
                <c:pt idx="3724">
                  <c:v>591.63251000000002</c:v>
                </c:pt>
                <c:pt idx="3725">
                  <c:v>588.55676000000005</c:v>
                </c:pt>
                <c:pt idx="3726">
                  <c:v>607.02581999999995</c:v>
                </c:pt>
                <c:pt idx="3727">
                  <c:v>544.65948000000003</c:v>
                </c:pt>
                <c:pt idx="3728">
                  <c:v>599.27832000000001</c:v>
                </c:pt>
                <c:pt idx="3729">
                  <c:v>587.73279000000002</c:v>
                </c:pt>
                <c:pt idx="3730">
                  <c:v>595.62176999999997</c:v>
                </c:pt>
                <c:pt idx="3731">
                  <c:v>598.61992999999995</c:v>
                </c:pt>
                <c:pt idx="3732">
                  <c:v>592.09186</c:v>
                </c:pt>
                <c:pt idx="3733">
                  <c:v>595.10784999999998</c:v>
                </c:pt>
                <c:pt idx="3734">
                  <c:v>603.31237999999996</c:v>
                </c:pt>
                <c:pt idx="3735">
                  <c:v>596.10821999999996</c:v>
                </c:pt>
                <c:pt idx="3736">
                  <c:v>522.49194</c:v>
                </c:pt>
                <c:pt idx="3737">
                  <c:v>597.21393</c:v>
                </c:pt>
                <c:pt idx="3738">
                  <c:v>547.36401000000001</c:v>
                </c:pt>
                <c:pt idx="3739">
                  <c:v>538.20092999999997</c:v>
                </c:pt>
                <c:pt idx="3740">
                  <c:v>549.95294000000001</c:v>
                </c:pt>
                <c:pt idx="3741">
                  <c:v>545.52844000000005</c:v>
                </c:pt>
                <c:pt idx="3742">
                  <c:v>537.87756000000002</c:v>
                </c:pt>
                <c:pt idx="3743">
                  <c:v>584.64202999999998</c:v>
                </c:pt>
                <c:pt idx="3744">
                  <c:v>547.6413</c:v>
                </c:pt>
                <c:pt idx="3745">
                  <c:v>596.27026000000001</c:v>
                </c:pt>
                <c:pt idx="3746">
                  <c:v>586.40485000000001</c:v>
                </c:pt>
                <c:pt idx="3747">
                  <c:v>588.86956999999995</c:v>
                </c:pt>
                <c:pt idx="3748">
                  <c:v>598.81524999999999</c:v>
                </c:pt>
                <c:pt idx="3749">
                  <c:v>591.93688999999995</c:v>
                </c:pt>
                <c:pt idx="3750">
                  <c:v>582.90588000000002</c:v>
                </c:pt>
                <c:pt idx="3751">
                  <c:v>593.57361000000003</c:v>
                </c:pt>
                <c:pt idx="3752">
                  <c:v>593.29816000000005</c:v>
                </c:pt>
                <c:pt idx="3753">
                  <c:v>582.64049999999997</c:v>
                </c:pt>
                <c:pt idx="3754">
                  <c:v>595.91681000000005</c:v>
                </c:pt>
                <c:pt idx="3755">
                  <c:v>586.09362999999996</c:v>
                </c:pt>
                <c:pt idx="3756">
                  <c:v>605.41681000000005</c:v>
                </c:pt>
                <c:pt idx="3757">
                  <c:v>588.68555000000003</c:v>
                </c:pt>
                <c:pt idx="3758">
                  <c:v>485.75020999999998</c:v>
                </c:pt>
                <c:pt idx="3759">
                  <c:v>589.61273000000006</c:v>
                </c:pt>
                <c:pt idx="3760">
                  <c:v>587.26653999999996</c:v>
                </c:pt>
                <c:pt idx="3761">
                  <c:v>581.42669999999998</c:v>
                </c:pt>
                <c:pt idx="3762">
                  <c:v>582.25079000000005</c:v>
                </c:pt>
                <c:pt idx="3763">
                  <c:v>593.17846999999995</c:v>
                </c:pt>
                <c:pt idx="3764">
                  <c:v>591.16785000000004</c:v>
                </c:pt>
                <c:pt idx="3765">
                  <c:v>600.81812000000002</c:v>
                </c:pt>
                <c:pt idx="3766">
                  <c:v>596.98517000000004</c:v>
                </c:pt>
                <c:pt idx="3767">
                  <c:v>595.36541999999997</c:v>
                </c:pt>
                <c:pt idx="3768">
                  <c:v>591.26453000000004</c:v>
                </c:pt>
                <c:pt idx="3769">
                  <c:v>585.23870999999997</c:v>
                </c:pt>
                <c:pt idx="3770">
                  <c:v>591.81237999999996</c:v>
                </c:pt>
                <c:pt idx="3771">
                  <c:v>595.64910999999995</c:v>
                </c:pt>
                <c:pt idx="3772">
                  <c:v>582.44757000000004</c:v>
                </c:pt>
                <c:pt idx="3773">
                  <c:v>590.04967999999997</c:v>
                </c:pt>
                <c:pt idx="3774">
                  <c:v>589.74860000000001</c:v>
                </c:pt>
                <c:pt idx="3775">
                  <c:v>594.22949000000006</c:v>
                </c:pt>
                <c:pt idx="3776">
                  <c:v>591.13715000000002</c:v>
                </c:pt>
                <c:pt idx="3777">
                  <c:v>598.43035999999995</c:v>
                </c:pt>
                <c:pt idx="3778">
                  <c:v>586.34020999999996</c:v>
                </c:pt>
                <c:pt idx="3779">
                  <c:v>592.72844999999995</c:v>
                </c:pt>
                <c:pt idx="3780">
                  <c:v>585.86035000000004</c:v>
                </c:pt>
                <c:pt idx="3781">
                  <c:v>589.93884000000003</c:v>
                </c:pt>
                <c:pt idx="3782">
                  <c:v>590.30034999999998</c:v>
                </c:pt>
                <c:pt idx="3783">
                  <c:v>588.86132999999995</c:v>
                </c:pt>
                <c:pt idx="3784">
                  <c:v>581.85924999999997</c:v>
                </c:pt>
                <c:pt idx="3785">
                  <c:v>594.91394000000003</c:v>
                </c:pt>
                <c:pt idx="3786">
                  <c:v>586.59924000000001</c:v>
                </c:pt>
                <c:pt idx="3787">
                  <c:v>585.77410999999995</c:v>
                </c:pt>
                <c:pt idx="3788">
                  <c:v>581.10797000000002</c:v>
                </c:pt>
                <c:pt idx="3789">
                  <c:v>583.58587999999997</c:v>
                </c:pt>
                <c:pt idx="3790">
                  <c:v>574.46887000000004</c:v>
                </c:pt>
                <c:pt idx="3791">
                  <c:v>587.55005000000006</c:v>
                </c:pt>
                <c:pt idx="3792">
                  <c:v>599.85864000000004</c:v>
                </c:pt>
                <c:pt idx="3793">
                  <c:v>586.00347999999997</c:v>
                </c:pt>
                <c:pt idx="3794">
                  <c:v>598.61712999999997</c:v>
                </c:pt>
                <c:pt idx="3795">
                  <c:v>586.88391000000001</c:v>
                </c:pt>
                <c:pt idx="3796">
                  <c:v>593.79845999999998</c:v>
                </c:pt>
                <c:pt idx="3797">
                  <c:v>587.65368999999998</c:v>
                </c:pt>
                <c:pt idx="3798">
                  <c:v>589.37585000000001</c:v>
                </c:pt>
                <c:pt idx="3799">
                  <c:v>585.63433999999995</c:v>
                </c:pt>
                <c:pt idx="3800">
                  <c:v>591.02008000000001</c:v>
                </c:pt>
                <c:pt idx="3801">
                  <c:v>589.71880999999996</c:v>
                </c:pt>
                <c:pt idx="3802">
                  <c:v>579.77844000000005</c:v>
                </c:pt>
                <c:pt idx="3803">
                  <c:v>577.20672999999999</c:v>
                </c:pt>
                <c:pt idx="3804">
                  <c:v>594.67987000000005</c:v>
                </c:pt>
                <c:pt idx="3805">
                  <c:v>596.63995</c:v>
                </c:pt>
                <c:pt idx="3806">
                  <c:v>595.76397999999995</c:v>
                </c:pt>
                <c:pt idx="3807">
                  <c:v>593.76598999999999</c:v>
                </c:pt>
                <c:pt idx="3808">
                  <c:v>577.51787999999999</c:v>
                </c:pt>
                <c:pt idx="3809">
                  <c:v>589.65850999999998</c:v>
                </c:pt>
                <c:pt idx="3810">
                  <c:v>595.09838999999999</c:v>
                </c:pt>
                <c:pt idx="3811">
                  <c:v>587.38043000000005</c:v>
                </c:pt>
                <c:pt idx="3812">
                  <c:v>577.84937000000002</c:v>
                </c:pt>
                <c:pt idx="3813">
                  <c:v>588.38684000000001</c:v>
                </c:pt>
                <c:pt idx="3814">
                  <c:v>589.57605000000001</c:v>
                </c:pt>
                <c:pt idx="3815">
                  <c:v>588.67609000000004</c:v>
                </c:pt>
                <c:pt idx="3816">
                  <c:v>590.39917000000003</c:v>
                </c:pt>
                <c:pt idx="3817">
                  <c:v>590.15643</c:v>
                </c:pt>
                <c:pt idx="3818">
                  <c:v>590.51586999999995</c:v>
                </c:pt>
                <c:pt idx="3819">
                  <c:v>596.82745</c:v>
                </c:pt>
                <c:pt idx="3820">
                  <c:v>582.40308000000005</c:v>
                </c:pt>
                <c:pt idx="3821">
                  <c:v>586.72631999999999</c:v>
                </c:pt>
                <c:pt idx="3822">
                  <c:v>582.04956000000004</c:v>
                </c:pt>
                <c:pt idx="3823">
                  <c:v>586.74683000000005</c:v>
                </c:pt>
                <c:pt idx="3824">
                  <c:v>504.64139</c:v>
                </c:pt>
                <c:pt idx="3825">
                  <c:v>583.77362000000005</c:v>
                </c:pt>
                <c:pt idx="3826">
                  <c:v>590.93762000000004</c:v>
                </c:pt>
                <c:pt idx="3827">
                  <c:v>589.69439999999997</c:v>
                </c:pt>
                <c:pt idx="3828">
                  <c:v>588.73737000000006</c:v>
                </c:pt>
                <c:pt idx="3829">
                  <c:v>592.74152000000004</c:v>
                </c:pt>
                <c:pt idx="3830">
                  <c:v>589.06457999999998</c:v>
                </c:pt>
                <c:pt idx="3831">
                  <c:v>585.71771000000001</c:v>
                </c:pt>
                <c:pt idx="3832">
                  <c:v>521.87085000000002</c:v>
                </c:pt>
                <c:pt idx="3833">
                  <c:v>595.65448000000004</c:v>
                </c:pt>
                <c:pt idx="3834">
                  <c:v>590.02502000000004</c:v>
                </c:pt>
                <c:pt idx="3835">
                  <c:v>595.92560000000003</c:v>
                </c:pt>
                <c:pt idx="3836">
                  <c:v>598.26922999999999</c:v>
                </c:pt>
                <c:pt idx="3837">
                  <c:v>600.37591999999995</c:v>
                </c:pt>
                <c:pt idx="3838">
                  <c:v>597.11779999999999</c:v>
                </c:pt>
                <c:pt idx="3839">
                  <c:v>595.92560000000003</c:v>
                </c:pt>
                <c:pt idx="3840">
                  <c:v>589.14184999999998</c:v>
                </c:pt>
                <c:pt idx="3841">
                  <c:v>585.77715999999998</c:v>
                </c:pt>
                <c:pt idx="3842">
                  <c:v>590.69835999999998</c:v>
                </c:pt>
                <c:pt idx="3843">
                  <c:v>571.73302999999999</c:v>
                </c:pt>
                <c:pt idx="3844">
                  <c:v>589.15552000000002</c:v>
                </c:pt>
                <c:pt idx="3845">
                  <c:v>597.09313999999995</c:v>
                </c:pt>
                <c:pt idx="3846">
                  <c:v>586.42389000000003</c:v>
                </c:pt>
                <c:pt idx="3847">
                  <c:v>592.72582999999997</c:v>
                </c:pt>
                <c:pt idx="3848">
                  <c:v>594.96704</c:v>
                </c:pt>
                <c:pt idx="3849">
                  <c:v>593.35333000000003</c:v>
                </c:pt>
                <c:pt idx="3850">
                  <c:v>588.70618000000002</c:v>
                </c:pt>
                <c:pt idx="3851">
                  <c:v>593.51477</c:v>
                </c:pt>
                <c:pt idx="3852">
                  <c:v>591.52599999999995</c:v>
                </c:pt>
                <c:pt idx="3853">
                  <c:v>594.75451999999996</c:v>
                </c:pt>
                <c:pt idx="3854">
                  <c:v>590.03186000000005</c:v>
                </c:pt>
                <c:pt idx="3855">
                  <c:v>603.54809999999998</c:v>
                </c:pt>
                <c:pt idx="3856">
                  <c:v>596.32141000000001</c:v>
                </c:pt>
                <c:pt idx="3857">
                  <c:v>593.70281999999997</c:v>
                </c:pt>
                <c:pt idx="3858">
                  <c:v>579.23505</c:v>
                </c:pt>
                <c:pt idx="3859">
                  <c:v>585.79480000000001</c:v>
                </c:pt>
                <c:pt idx="3860">
                  <c:v>608.83465999999999</c:v>
                </c:pt>
                <c:pt idx="3861">
                  <c:v>588.29169000000002</c:v>
                </c:pt>
                <c:pt idx="3862">
                  <c:v>588.87963999999999</c:v>
                </c:pt>
                <c:pt idx="3863">
                  <c:v>586.00256000000002</c:v>
                </c:pt>
                <c:pt idx="3864">
                  <c:v>584.24401999999998</c:v>
                </c:pt>
                <c:pt idx="3865">
                  <c:v>591.49274000000003</c:v>
                </c:pt>
                <c:pt idx="3866">
                  <c:v>583.65521000000001</c:v>
                </c:pt>
                <c:pt idx="3867">
                  <c:v>586.12860000000001</c:v>
                </c:pt>
                <c:pt idx="3868">
                  <c:v>586.24401999999998</c:v>
                </c:pt>
                <c:pt idx="3869">
                  <c:v>585.28063999999995</c:v>
                </c:pt>
                <c:pt idx="3870">
                  <c:v>584.92181000000005</c:v>
                </c:pt>
                <c:pt idx="3871">
                  <c:v>586.67560000000003</c:v>
                </c:pt>
                <c:pt idx="3872">
                  <c:v>594.94946000000004</c:v>
                </c:pt>
                <c:pt idx="3873">
                  <c:v>586.60364000000004</c:v>
                </c:pt>
                <c:pt idx="3874">
                  <c:v>592.44312000000002</c:v>
                </c:pt>
                <c:pt idx="3875">
                  <c:v>599.61548000000005</c:v>
                </c:pt>
                <c:pt idx="3876">
                  <c:v>595.34105999999997</c:v>
                </c:pt>
                <c:pt idx="3877">
                  <c:v>591.58722</c:v>
                </c:pt>
                <c:pt idx="3878">
                  <c:v>594.51842999999997</c:v>
                </c:pt>
                <c:pt idx="3879">
                  <c:v>583.91345000000001</c:v>
                </c:pt>
                <c:pt idx="3880">
                  <c:v>592.37891000000002</c:v>
                </c:pt>
                <c:pt idx="3881">
                  <c:v>593.86419999999998</c:v>
                </c:pt>
                <c:pt idx="3882">
                  <c:v>586.73150999999996</c:v>
                </c:pt>
                <c:pt idx="3883">
                  <c:v>592.05695000000003</c:v>
                </c:pt>
                <c:pt idx="3884">
                  <c:v>585.01147000000003</c:v>
                </c:pt>
                <c:pt idx="3885">
                  <c:v>588.63373000000001</c:v>
                </c:pt>
                <c:pt idx="3886">
                  <c:v>584.72125000000005</c:v>
                </c:pt>
                <c:pt idx="3887">
                  <c:v>592.57501000000002</c:v>
                </c:pt>
                <c:pt idx="3888">
                  <c:v>592.87267999999995</c:v>
                </c:pt>
                <c:pt idx="3889">
                  <c:v>592.26409999999998</c:v>
                </c:pt>
                <c:pt idx="3890">
                  <c:v>596.71918000000005</c:v>
                </c:pt>
                <c:pt idx="3891">
                  <c:v>607.54949999999997</c:v>
                </c:pt>
                <c:pt idx="3892">
                  <c:v>608.72204999999997</c:v>
                </c:pt>
                <c:pt idx="3893">
                  <c:v>604.12750000000005</c:v>
                </c:pt>
                <c:pt idx="3894">
                  <c:v>593.75684000000001</c:v>
                </c:pt>
                <c:pt idx="3895">
                  <c:v>597.89966000000004</c:v>
                </c:pt>
                <c:pt idx="3896">
                  <c:v>598.71398999999997</c:v>
                </c:pt>
                <c:pt idx="3897">
                  <c:v>603.78887999999995</c:v>
                </c:pt>
                <c:pt idx="3898">
                  <c:v>586.83893</c:v>
                </c:pt>
                <c:pt idx="3899">
                  <c:v>598.78778</c:v>
                </c:pt>
                <c:pt idx="3900">
                  <c:v>594.95006999999998</c:v>
                </c:pt>
                <c:pt idx="3901">
                  <c:v>591.27288999999996</c:v>
                </c:pt>
                <c:pt idx="3902">
                  <c:v>588.38562000000002</c:v>
                </c:pt>
                <c:pt idx="3903">
                  <c:v>592.20952999999997</c:v>
                </c:pt>
                <c:pt idx="3904">
                  <c:v>596.72058000000004</c:v>
                </c:pt>
                <c:pt idx="3905">
                  <c:v>589.83942000000002</c:v>
                </c:pt>
                <c:pt idx="3906">
                  <c:v>590.05475000000001</c:v>
                </c:pt>
                <c:pt idx="3907">
                  <c:v>591.40417000000002</c:v>
                </c:pt>
                <c:pt idx="3908">
                  <c:v>442.09206999999998</c:v>
                </c:pt>
                <c:pt idx="3909">
                  <c:v>601.68353000000002</c:v>
                </c:pt>
                <c:pt idx="3910">
                  <c:v>588.61761000000001</c:v>
                </c:pt>
                <c:pt idx="3911">
                  <c:v>591.01409999999998</c:v>
                </c:pt>
                <c:pt idx="3912">
                  <c:v>596.28148999999996</c:v>
                </c:pt>
                <c:pt idx="3913">
                  <c:v>587.36059999999998</c:v>
                </c:pt>
                <c:pt idx="3914">
                  <c:v>588.09258999999997</c:v>
                </c:pt>
                <c:pt idx="3915">
                  <c:v>594.05944999999997</c:v>
                </c:pt>
                <c:pt idx="3916">
                  <c:v>599.78588999999999</c:v>
                </c:pt>
                <c:pt idx="3917">
                  <c:v>594.14684999999997</c:v>
                </c:pt>
                <c:pt idx="3918">
                  <c:v>594.25225999999998</c:v>
                </c:pt>
                <c:pt idx="3919">
                  <c:v>594.84338000000002</c:v>
                </c:pt>
                <c:pt idx="3920">
                  <c:v>601.29498000000001</c:v>
                </c:pt>
                <c:pt idx="3921">
                  <c:v>585.86608999999999</c:v>
                </c:pt>
                <c:pt idx="3922">
                  <c:v>587.76964999999996</c:v>
                </c:pt>
                <c:pt idx="3923">
                  <c:v>586.80804000000001</c:v>
                </c:pt>
                <c:pt idx="3924">
                  <c:v>596.03723000000002</c:v>
                </c:pt>
                <c:pt idx="3925">
                  <c:v>595.95117000000005</c:v>
                </c:pt>
                <c:pt idx="3926">
                  <c:v>585.21709999999996</c:v>
                </c:pt>
                <c:pt idx="3927">
                  <c:v>589.97046</c:v>
                </c:pt>
                <c:pt idx="3928">
                  <c:v>589.43615999999997</c:v>
                </c:pt>
                <c:pt idx="3929">
                  <c:v>609.26116999999999</c:v>
                </c:pt>
                <c:pt idx="3930">
                  <c:v>609.06597999999997</c:v>
                </c:pt>
                <c:pt idx="3931">
                  <c:v>596.87085000000002</c:v>
                </c:pt>
                <c:pt idx="3932">
                  <c:v>596.58356000000003</c:v>
                </c:pt>
                <c:pt idx="3933">
                  <c:v>587.44617000000005</c:v>
                </c:pt>
                <c:pt idx="3934">
                  <c:v>592.78607</c:v>
                </c:pt>
                <c:pt idx="3935">
                  <c:v>604.99414000000002</c:v>
                </c:pt>
                <c:pt idx="3936">
                  <c:v>597.02746999999999</c:v>
                </c:pt>
                <c:pt idx="3937">
                  <c:v>516.18439000000001</c:v>
                </c:pt>
                <c:pt idx="3938">
                  <c:v>593.92010000000005</c:v>
                </c:pt>
                <c:pt idx="3939">
                  <c:v>596.74670000000003</c:v>
                </c:pt>
                <c:pt idx="3940">
                  <c:v>595.54803000000004</c:v>
                </c:pt>
                <c:pt idx="3941">
                  <c:v>604.57794000000001</c:v>
                </c:pt>
                <c:pt idx="3942">
                  <c:v>587.06206999999995</c:v>
                </c:pt>
                <c:pt idx="3943">
                  <c:v>595.76715000000002</c:v>
                </c:pt>
                <c:pt idx="3944">
                  <c:v>589.33025999999995</c:v>
                </c:pt>
                <c:pt idx="3945">
                  <c:v>591.93493999999998</c:v>
                </c:pt>
                <c:pt idx="3946">
                  <c:v>544.02117999999996</c:v>
                </c:pt>
                <c:pt idx="3947">
                  <c:v>517.81255999999996</c:v>
                </c:pt>
                <c:pt idx="3948">
                  <c:v>588.69055000000003</c:v>
                </c:pt>
                <c:pt idx="3949">
                  <c:v>611.99359000000004</c:v>
                </c:pt>
                <c:pt idx="3950">
                  <c:v>598.46605999999997</c:v>
                </c:pt>
                <c:pt idx="3951">
                  <c:v>601.22149999999999</c:v>
                </c:pt>
                <c:pt idx="3952">
                  <c:v>596.94799999999998</c:v>
                </c:pt>
                <c:pt idx="3953">
                  <c:v>516.66772000000003</c:v>
                </c:pt>
                <c:pt idx="3954">
                  <c:v>598.70989999999995</c:v>
                </c:pt>
                <c:pt idx="3955">
                  <c:v>606.05736999999999</c:v>
                </c:pt>
                <c:pt idx="3956">
                  <c:v>597.02288999999996</c:v>
                </c:pt>
                <c:pt idx="3957">
                  <c:v>601.32110999999998</c:v>
                </c:pt>
                <c:pt idx="3958">
                  <c:v>606.20885999999996</c:v>
                </c:pt>
                <c:pt idx="3959">
                  <c:v>594.61321999999996</c:v>
                </c:pt>
                <c:pt idx="3960">
                  <c:v>589.52062999999998</c:v>
                </c:pt>
                <c:pt idx="3961">
                  <c:v>595.88751000000002</c:v>
                </c:pt>
                <c:pt idx="3962">
                  <c:v>590.60442999999998</c:v>
                </c:pt>
                <c:pt idx="3963">
                  <c:v>594.82227</c:v>
                </c:pt>
                <c:pt idx="3964">
                  <c:v>595.65215999999998</c:v>
                </c:pt>
                <c:pt idx="3965">
                  <c:v>599.76489000000004</c:v>
                </c:pt>
                <c:pt idx="3966">
                  <c:v>589.80902000000003</c:v>
                </c:pt>
                <c:pt idx="3967">
                  <c:v>587.83856000000003</c:v>
                </c:pt>
                <c:pt idx="3968">
                  <c:v>594.01282000000003</c:v>
                </c:pt>
                <c:pt idx="3969">
                  <c:v>594.92260999999996</c:v>
                </c:pt>
                <c:pt idx="3970">
                  <c:v>581.87787000000003</c:v>
                </c:pt>
                <c:pt idx="3971">
                  <c:v>593.32714999999996</c:v>
                </c:pt>
                <c:pt idx="3972">
                  <c:v>599.93811000000005</c:v>
                </c:pt>
                <c:pt idx="3973">
                  <c:v>601.47742000000005</c:v>
                </c:pt>
                <c:pt idx="3974">
                  <c:v>597.04400999999996</c:v>
                </c:pt>
                <c:pt idx="3975">
                  <c:v>597.23797999999999</c:v>
                </c:pt>
                <c:pt idx="3976">
                  <c:v>519.14191000000005</c:v>
                </c:pt>
                <c:pt idx="3977">
                  <c:v>593.22069999999997</c:v>
                </c:pt>
                <c:pt idx="3978">
                  <c:v>592.01746000000003</c:v>
                </c:pt>
                <c:pt idx="3979">
                  <c:v>608.99274000000003</c:v>
                </c:pt>
                <c:pt idx="3980">
                  <c:v>610.46947999999998</c:v>
                </c:pt>
                <c:pt idx="3981">
                  <c:v>598.77124000000003</c:v>
                </c:pt>
                <c:pt idx="3982">
                  <c:v>586.83367999999996</c:v>
                </c:pt>
                <c:pt idx="3983">
                  <c:v>589.79522999999995</c:v>
                </c:pt>
                <c:pt idx="3984">
                  <c:v>593.69275000000005</c:v>
                </c:pt>
                <c:pt idx="3985">
                  <c:v>597.70781999999997</c:v>
                </c:pt>
                <c:pt idx="3986">
                  <c:v>586.29578000000004</c:v>
                </c:pt>
                <c:pt idx="3987">
                  <c:v>596.63824</c:v>
                </c:pt>
                <c:pt idx="3988">
                  <c:v>578.35413000000005</c:v>
                </c:pt>
                <c:pt idx="3989">
                  <c:v>537.61645999999996</c:v>
                </c:pt>
                <c:pt idx="3990">
                  <c:v>581.61847</c:v>
                </c:pt>
                <c:pt idx="3991">
                  <c:v>588.27373999999998</c:v>
                </c:pt>
                <c:pt idx="3992">
                  <c:v>587.76684999999998</c:v>
                </c:pt>
                <c:pt idx="3993">
                  <c:v>597.30542000000003</c:v>
                </c:pt>
                <c:pt idx="3994">
                  <c:v>598.18903</c:v>
                </c:pt>
                <c:pt idx="3995">
                  <c:v>573.25385000000006</c:v>
                </c:pt>
                <c:pt idx="3996">
                  <c:v>599.62810999999999</c:v>
                </c:pt>
                <c:pt idx="3997">
                  <c:v>595.91576999999995</c:v>
                </c:pt>
                <c:pt idx="3998">
                  <c:v>578.71056999999996</c:v>
                </c:pt>
                <c:pt idx="3999">
                  <c:v>595.13782000000003</c:v>
                </c:pt>
                <c:pt idx="4000">
                  <c:v>585.01080000000002</c:v>
                </c:pt>
                <c:pt idx="4001">
                  <c:v>592.00824</c:v>
                </c:pt>
                <c:pt idx="4002">
                  <c:v>588.14135999999996</c:v>
                </c:pt>
                <c:pt idx="4003">
                  <c:v>600.54462000000001</c:v>
                </c:pt>
                <c:pt idx="4004">
                  <c:v>580.25365999999997</c:v>
                </c:pt>
                <c:pt idx="4005">
                  <c:v>597.91931</c:v>
                </c:pt>
                <c:pt idx="4006">
                  <c:v>583.53435999999999</c:v>
                </c:pt>
                <c:pt idx="4007">
                  <c:v>594.04907000000003</c:v>
                </c:pt>
                <c:pt idx="4008">
                  <c:v>587.41228999999998</c:v>
                </c:pt>
                <c:pt idx="4009">
                  <c:v>591.00769000000003</c:v>
                </c:pt>
                <c:pt idx="4010">
                  <c:v>589.36566000000005</c:v>
                </c:pt>
                <c:pt idx="4011">
                  <c:v>587.38220000000001</c:v>
                </c:pt>
                <c:pt idx="4012">
                  <c:v>589.66687000000002</c:v>
                </c:pt>
                <c:pt idx="4013">
                  <c:v>587.06610000000001</c:v>
                </c:pt>
                <c:pt idx="4014">
                  <c:v>594.50232000000005</c:v>
                </c:pt>
                <c:pt idx="4015">
                  <c:v>587.99676999999997</c:v>
                </c:pt>
                <c:pt idx="4016">
                  <c:v>589.32788000000005</c:v>
                </c:pt>
                <c:pt idx="4017">
                  <c:v>585.97051999999996</c:v>
                </c:pt>
                <c:pt idx="4018">
                  <c:v>600.29259999999999</c:v>
                </c:pt>
                <c:pt idx="4019">
                  <c:v>588.68640000000005</c:v>
                </c:pt>
                <c:pt idx="4020">
                  <c:v>586.40839000000005</c:v>
                </c:pt>
                <c:pt idx="4021">
                  <c:v>591.61461999999995</c:v>
                </c:pt>
                <c:pt idx="4022">
                  <c:v>595.84302000000002</c:v>
                </c:pt>
                <c:pt idx="4023">
                  <c:v>585.62634000000003</c:v>
                </c:pt>
                <c:pt idx="4024">
                  <c:v>594.76044000000002</c:v>
                </c:pt>
                <c:pt idx="4025">
                  <c:v>592.67700000000002</c:v>
                </c:pt>
                <c:pt idx="4026">
                  <c:v>587.14257999999995</c:v>
                </c:pt>
                <c:pt idx="4027">
                  <c:v>593.97735999999998</c:v>
                </c:pt>
                <c:pt idx="4028">
                  <c:v>600.79723999999999</c:v>
                </c:pt>
                <c:pt idx="4029">
                  <c:v>596.89319</c:v>
                </c:pt>
                <c:pt idx="4030">
                  <c:v>599.47582999999997</c:v>
                </c:pt>
                <c:pt idx="4031">
                  <c:v>596.78472999999997</c:v>
                </c:pt>
                <c:pt idx="4032">
                  <c:v>582.91681000000005</c:v>
                </c:pt>
                <c:pt idx="4033">
                  <c:v>596.34100000000001</c:v>
                </c:pt>
                <c:pt idx="4034">
                  <c:v>589.46105999999997</c:v>
                </c:pt>
                <c:pt idx="4035">
                  <c:v>593.43951000000004</c:v>
                </c:pt>
                <c:pt idx="4036">
                  <c:v>587.71942000000001</c:v>
                </c:pt>
                <c:pt idx="4037">
                  <c:v>594.85131999999999</c:v>
                </c:pt>
                <c:pt idx="4038">
                  <c:v>590.40057000000002</c:v>
                </c:pt>
                <c:pt idx="4039">
                  <c:v>593.81329000000005</c:v>
                </c:pt>
                <c:pt idx="4040">
                  <c:v>591.67889000000002</c:v>
                </c:pt>
                <c:pt idx="4041">
                  <c:v>591.76946999999996</c:v>
                </c:pt>
                <c:pt idx="4042">
                  <c:v>591.23846000000003</c:v>
                </c:pt>
                <c:pt idx="4043">
                  <c:v>593.3877</c:v>
                </c:pt>
                <c:pt idx="4044">
                  <c:v>584.60802999999999</c:v>
                </c:pt>
                <c:pt idx="4045">
                  <c:v>601.43255999999997</c:v>
                </c:pt>
                <c:pt idx="4046">
                  <c:v>590.01207999999997</c:v>
                </c:pt>
                <c:pt idx="4047">
                  <c:v>597.71429000000001</c:v>
                </c:pt>
                <c:pt idx="4048">
                  <c:v>589.35681</c:v>
                </c:pt>
                <c:pt idx="4049">
                  <c:v>591.80304000000001</c:v>
                </c:pt>
                <c:pt idx="4050">
                  <c:v>584.76189999999997</c:v>
                </c:pt>
                <c:pt idx="4051">
                  <c:v>582.88933999999995</c:v>
                </c:pt>
                <c:pt idx="4052">
                  <c:v>598.40051000000005</c:v>
                </c:pt>
                <c:pt idx="4053">
                  <c:v>596.82934999999998</c:v>
                </c:pt>
                <c:pt idx="4054">
                  <c:v>588.43915000000004</c:v>
                </c:pt>
                <c:pt idx="4055">
                  <c:v>600.87885000000006</c:v>
                </c:pt>
                <c:pt idx="4056">
                  <c:v>597.32006999999999</c:v>
                </c:pt>
                <c:pt idx="4057">
                  <c:v>584.96807999999999</c:v>
                </c:pt>
                <c:pt idx="4058">
                  <c:v>590.79926</c:v>
                </c:pt>
                <c:pt idx="4059">
                  <c:v>508.47708</c:v>
                </c:pt>
                <c:pt idx="4060">
                  <c:v>508.58823000000001</c:v>
                </c:pt>
                <c:pt idx="4061">
                  <c:v>594.16895</c:v>
                </c:pt>
                <c:pt idx="4062">
                  <c:v>595.89648</c:v>
                </c:pt>
                <c:pt idx="4063">
                  <c:v>586.55529999999999</c:v>
                </c:pt>
                <c:pt idx="4064">
                  <c:v>600.82854999999995</c:v>
                </c:pt>
                <c:pt idx="4065">
                  <c:v>600.57403999999997</c:v>
                </c:pt>
                <c:pt idx="4066">
                  <c:v>588.21654999999998</c:v>
                </c:pt>
                <c:pt idx="4067">
                  <c:v>583.23969</c:v>
                </c:pt>
                <c:pt idx="4068">
                  <c:v>585.55109000000004</c:v>
                </c:pt>
                <c:pt idx="4069">
                  <c:v>589.10082999999997</c:v>
                </c:pt>
                <c:pt idx="4070">
                  <c:v>592.46789999999999</c:v>
                </c:pt>
                <c:pt idx="4071">
                  <c:v>592.61896000000002</c:v>
                </c:pt>
                <c:pt idx="4072">
                  <c:v>591.19994999999994</c:v>
                </c:pt>
                <c:pt idx="4073">
                  <c:v>333.78809000000001</c:v>
                </c:pt>
                <c:pt idx="4074">
                  <c:v>589.85217</c:v>
                </c:pt>
                <c:pt idx="4075">
                  <c:v>593.32335999999998</c:v>
                </c:pt>
                <c:pt idx="4076">
                  <c:v>504.55286000000001</c:v>
                </c:pt>
                <c:pt idx="4077">
                  <c:v>346.74133</c:v>
                </c:pt>
                <c:pt idx="4078">
                  <c:v>592.78814999999997</c:v>
                </c:pt>
                <c:pt idx="4079">
                  <c:v>592.21216000000004</c:v>
                </c:pt>
                <c:pt idx="4080">
                  <c:v>553.67096000000004</c:v>
                </c:pt>
                <c:pt idx="4081">
                  <c:v>547.08234000000004</c:v>
                </c:pt>
                <c:pt idx="4082">
                  <c:v>599.25720000000001</c:v>
                </c:pt>
                <c:pt idx="4083">
                  <c:v>493.64175</c:v>
                </c:pt>
                <c:pt idx="4084">
                  <c:v>324.3707</c:v>
                </c:pt>
                <c:pt idx="4085">
                  <c:v>204.33941999999999</c:v>
                </c:pt>
                <c:pt idx="4086">
                  <c:v>464.07098000000002</c:v>
                </c:pt>
                <c:pt idx="4087">
                  <c:v>472.01495</c:v>
                </c:pt>
                <c:pt idx="4088">
                  <c:v>473.73996</c:v>
                </c:pt>
                <c:pt idx="4089">
                  <c:v>484.75812000000002</c:v>
                </c:pt>
                <c:pt idx="4090">
                  <c:v>503.30682000000002</c:v>
                </c:pt>
                <c:pt idx="4091">
                  <c:v>493.48617999999999</c:v>
                </c:pt>
                <c:pt idx="4092">
                  <c:v>495.52141999999998</c:v>
                </c:pt>
                <c:pt idx="4093">
                  <c:v>503.35586999999998</c:v>
                </c:pt>
                <c:pt idx="4094">
                  <c:v>480.74310000000003</c:v>
                </c:pt>
                <c:pt idx="4095">
                  <c:v>498.04989999999998</c:v>
                </c:pt>
                <c:pt idx="4096">
                  <c:v>502.30196999999998</c:v>
                </c:pt>
                <c:pt idx="4097">
                  <c:v>502.70868000000002</c:v>
                </c:pt>
                <c:pt idx="4098">
                  <c:v>477.73712</c:v>
                </c:pt>
                <c:pt idx="4099">
                  <c:v>502.11392000000001</c:v>
                </c:pt>
                <c:pt idx="4100">
                  <c:v>287.13837000000001</c:v>
                </c:pt>
                <c:pt idx="4101">
                  <c:v>497.47577000000001</c:v>
                </c:pt>
                <c:pt idx="4102">
                  <c:v>491.82654000000002</c:v>
                </c:pt>
                <c:pt idx="4103">
                  <c:v>497.78951999999998</c:v>
                </c:pt>
                <c:pt idx="4104">
                  <c:v>499.28564</c:v>
                </c:pt>
                <c:pt idx="4105">
                  <c:v>495.59073000000001</c:v>
                </c:pt>
                <c:pt idx="4106">
                  <c:v>532.26935000000003</c:v>
                </c:pt>
                <c:pt idx="4107">
                  <c:v>501.42473999999999</c:v>
                </c:pt>
                <c:pt idx="4108">
                  <c:v>493.99689000000001</c:v>
                </c:pt>
                <c:pt idx="4109">
                  <c:v>503.24374</c:v>
                </c:pt>
                <c:pt idx="4110">
                  <c:v>391.28969999999998</c:v>
                </c:pt>
                <c:pt idx="4111">
                  <c:v>463.04415999999998</c:v>
                </c:pt>
                <c:pt idx="4112">
                  <c:v>573.77752999999996</c:v>
                </c:pt>
                <c:pt idx="4113">
                  <c:v>560.61017000000004</c:v>
                </c:pt>
                <c:pt idx="4114">
                  <c:v>554.29480000000001</c:v>
                </c:pt>
                <c:pt idx="4115">
                  <c:v>564.47484999999995</c:v>
                </c:pt>
                <c:pt idx="4116">
                  <c:v>414.37673999999998</c:v>
                </c:pt>
                <c:pt idx="4117">
                  <c:v>517.45392000000004</c:v>
                </c:pt>
                <c:pt idx="4118">
                  <c:v>555.37969999999996</c:v>
                </c:pt>
                <c:pt idx="4119">
                  <c:v>74.090607000000006</c:v>
                </c:pt>
                <c:pt idx="4120">
                  <c:v>180.19475</c:v>
                </c:pt>
                <c:pt idx="4121">
                  <c:v>440.52499</c:v>
                </c:pt>
                <c:pt idx="4122">
                  <c:v>566.20209</c:v>
                </c:pt>
                <c:pt idx="4123">
                  <c:v>563.18151999999998</c:v>
                </c:pt>
                <c:pt idx="4124">
                  <c:v>559.05138999999997</c:v>
                </c:pt>
                <c:pt idx="4125">
                  <c:v>560.96740999999997</c:v>
                </c:pt>
                <c:pt idx="4126">
                  <c:v>559.36743000000001</c:v>
                </c:pt>
                <c:pt idx="4127">
                  <c:v>551.04076999999995</c:v>
                </c:pt>
                <c:pt idx="4128">
                  <c:v>564.73279000000002</c:v>
                </c:pt>
                <c:pt idx="4129">
                  <c:v>563.52985000000001</c:v>
                </c:pt>
                <c:pt idx="4130">
                  <c:v>558.12243999999998</c:v>
                </c:pt>
                <c:pt idx="4131">
                  <c:v>306.70672999999999</c:v>
                </c:pt>
                <c:pt idx="4132">
                  <c:v>334.2045</c:v>
                </c:pt>
                <c:pt idx="4133">
                  <c:v>383.78280999999998</c:v>
                </c:pt>
                <c:pt idx="4134">
                  <c:v>565.39702999999997</c:v>
                </c:pt>
                <c:pt idx="4135">
                  <c:v>575.44903999999997</c:v>
                </c:pt>
                <c:pt idx="4136">
                  <c:v>589.71301000000005</c:v>
                </c:pt>
                <c:pt idx="4137">
                  <c:v>590.89484000000004</c:v>
                </c:pt>
                <c:pt idx="4138">
                  <c:v>602.44019000000003</c:v>
                </c:pt>
                <c:pt idx="4139">
                  <c:v>601.88189999999997</c:v>
                </c:pt>
                <c:pt idx="4140">
                  <c:v>599.74084000000005</c:v>
                </c:pt>
                <c:pt idx="4141">
                  <c:v>602.34753000000001</c:v>
                </c:pt>
                <c:pt idx="4142">
                  <c:v>594.56975999999997</c:v>
                </c:pt>
                <c:pt idx="4143">
                  <c:v>608.37207000000001</c:v>
                </c:pt>
                <c:pt idx="4144">
                  <c:v>601.67889000000002</c:v>
                </c:pt>
                <c:pt idx="4145">
                  <c:v>607.54358000000002</c:v>
                </c:pt>
                <c:pt idx="4146">
                  <c:v>599.50867000000005</c:v>
                </c:pt>
                <c:pt idx="4147">
                  <c:v>596.61492999999996</c:v>
                </c:pt>
                <c:pt idx="4148">
                  <c:v>599.25616000000002</c:v>
                </c:pt>
                <c:pt idx="4149">
                  <c:v>597.56377999999995</c:v>
                </c:pt>
                <c:pt idx="4150">
                  <c:v>611.20110999999997</c:v>
                </c:pt>
                <c:pt idx="4151">
                  <c:v>479.38815</c:v>
                </c:pt>
                <c:pt idx="4152">
                  <c:v>593.56042000000002</c:v>
                </c:pt>
                <c:pt idx="4153">
                  <c:v>608.40759000000003</c:v>
                </c:pt>
                <c:pt idx="4154">
                  <c:v>583.21190999999999</c:v>
                </c:pt>
                <c:pt idx="4155">
                  <c:v>481.09841999999998</c:v>
                </c:pt>
                <c:pt idx="4156">
                  <c:v>605.75287000000003</c:v>
                </c:pt>
                <c:pt idx="4157">
                  <c:v>608.48339999999996</c:v>
                </c:pt>
                <c:pt idx="4158">
                  <c:v>598.81066999999996</c:v>
                </c:pt>
                <c:pt idx="4159">
                  <c:v>607.87432999999999</c:v>
                </c:pt>
                <c:pt idx="4160">
                  <c:v>615.0675</c:v>
                </c:pt>
                <c:pt idx="4161">
                  <c:v>600.34942999999998</c:v>
                </c:pt>
                <c:pt idx="4162">
                  <c:v>598.42102</c:v>
                </c:pt>
                <c:pt idx="4163">
                  <c:v>599.56775000000005</c:v>
                </c:pt>
                <c:pt idx="4164">
                  <c:v>601.42980999999997</c:v>
                </c:pt>
                <c:pt idx="4165">
                  <c:v>597.07232999999997</c:v>
                </c:pt>
                <c:pt idx="4166">
                  <c:v>610.13629000000003</c:v>
                </c:pt>
                <c:pt idx="4167">
                  <c:v>590.95599000000004</c:v>
                </c:pt>
                <c:pt idx="4168">
                  <c:v>594.55822999999998</c:v>
                </c:pt>
                <c:pt idx="4169">
                  <c:v>619.21393</c:v>
                </c:pt>
                <c:pt idx="4170">
                  <c:v>599.7373</c:v>
                </c:pt>
                <c:pt idx="4171">
                  <c:v>598.95214999999996</c:v>
                </c:pt>
                <c:pt idx="4172">
                  <c:v>566.03790000000004</c:v>
                </c:pt>
                <c:pt idx="4173">
                  <c:v>597.98937999999998</c:v>
                </c:pt>
                <c:pt idx="4174">
                  <c:v>591.16492000000005</c:v>
                </c:pt>
                <c:pt idx="4175">
                  <c:v>481.57110999999998</c:v>
                </c:pt>
                <c:pt idx="4176">
                  <c:v>299.46001999999999</c:v>
                </c:pt>
                <c:pt idx="4177">
                  <c:v>565.8963</c:v>
                </c:pt>
                <c:pt idx="4178">
                  <c:v>599.60181</c:v>
                </c:pt>
                <c:pt idx="4179">
                  <c:v>601.94976999999994</c:v>
                </c:pt>
                <c:pt idx="4180">
                  <c:v>598.96698000000004</c:v>
                </c:pt>
                <c:pt idx="4181">
                  <c:v>553.17071999999996</c:v>
                </c:pt>
                <c:pt idx="4182">
                  <c:v>383.90805</c:v>
                </c:pt>
                <c:pt idx="4183">
                  <c:v>575.47699</c:v>
                </c:pt>
                <c:pt idx="4184">
                  <c:v>591.56079</c:v>
                </c:pt>
                <c:pt idx="4185">
                  <c:v>600.09369000000004</c:v>
                </c:pt>
                <c:pt idx="4186">
                  <c:v>601.97753999999998</c:v>
                </c:pt>
                <c:pt idx="4187">
                  <c:v>575.50305000000003</c:v>
                </c:pt>
                <c:pt idx="4188">
                  <c:v>610.89246000000003</c:v>
                </c:pt>
                <c:pt idx="4189">
                  <c:v>603.91602</c:v>
                </c:pt>
                <c:pt idx="4190">
                  <c:v>544.36870999999996</c:v>
                </c:pt>
                <c:pt idx="4191">
                  <c:v>578.64056000000005</c:v>
                </c:pt>
                <c:pt idx="4192">
                  <c:v>600.30475000000001</c:v>
                </c:pt>
                <c:pt idx="4193">
                  <c:v>611.25414999999998</c:v>
                </c:pt>
                <c:pt idx="4194">
                  <c:v>606.06262000000004</c:v>
                </c:pt>
                <c:pt idx="4195">
                  <c:v>603.78246999999999</c:v>
                </c:pt>
                <c:pt idx="4196">
                  <c:v>601.41094999999996</c:v>
                </c:pt>
                <c:pt idx="4197">
                  <c:v>597.14904999999999</c:v>
                </c:pt>
                <c:pt idx="4198">
                  <c:v>600.46398999999997</c:v>
                </c:pt>
                <c:pt idx="4199">
                  <c:v>578.05193999999995</c:v>
                </c:pt>
                <c:pt idx="4200">
                  <c:v>420.80068999999997</c:v>
                </c:pt>
                <c:pt idx="4201">
                  <c:v>599.91907000000003</c:v>
                </c:pt>
                <c:pt idx="4202">
                  <c:v>577.75689999999997</c:v>
                </c:pt>
                <c:pt idx="4203">
                  <c:v>596.82506999999998</c:v>
                </c:pt>
                <c:pt idx="4204">
                  <c:v>591.53168000000005</c:v>
                </c:pt>
                <c:pt idx="4205">
                  <c:v>604.11603000000002</c:v>
                </c:pt>
                <c:pt idx="4206">
                  <c:v>602.71875</c:v>
                </c:pt>
                <c:pt idx="4207">
                  <c:v>590.14819</c:v>
                </c:pt>
                <c:pt idx="4208">
                  <c:v>594.67664000000002</c:v>
                </c:pt>
                <c:pt idx="4209">
                  <c:v>611.62341000000004</c:v>
                </c:pt>
                <c:pt idx="4210">
                  <c:v>572.81853999999998</c:v>
                </c:pt>
                <c:pt idx="4211">
                  <c:v>596.06377999999995</c:v>
                </c:pt>
                <c:pt idx="4212">
                  <c:v>585.63556000000005</c:v>
                </c:pt>
                <c:pt idx="4213">
                  <c:v>601.90002000000004</c:v>
                </c:pt>
                <c:pt idx="4214">
                  <c:v>598.84191999999996</c:v>
                </c:pt>
                <c:pt idx="4215">
                  <c:v>539.84229000000005</c:v>
                </c:pt>
                <c:pt idx="4216">
                  <c:v>581.13873000000001</c:v>
                </c:pt>
                <c:pt idx="4217">
                  <c:v>517.35686999999996</c:v>
                </c:pt>
                <c:pt idx="4218">
                  <c:v>572.70154000000002</c:v>
                </c:pt>
                <c:pt idx="4219">
                  <c:v>544.07092</c:v>
                </c:pt>
                <c:pt idx="4220">
                  <c:v>549.74010999999996</c:v>
                </c:pt>
                <c:pt idx="4221">
                  <c:v>576.30773999999997</c:v>
                </c:pt>
                <c:pt idx="4222">
                  <c:v>569.09265000000005</c:v>
                </c:pt>
                <c:pt idx="4223">
                  <c:v>543.77324999999996</c:v>
                </c:pt>
                <c:pt idx="4224">
                  <c:v>571.83660999999995</c:v>
                </c:pt>
                <c:pt idx="4225">
                  <c:v>563.24785999999995</c:v>
                </c:pt>
                <c:pt idx="4226">
                  <c:v>572.70612000000006</c:v>
                </c:pt>
                <c:pt idx="4227">
                  <c:v>573.51342999999997</c:v>
                </c:pt>
                <c:pt idx="4228">
                  <c:v>582.05193999999995</c:v>
                </c:pt>
                <c:pt idx="4229">
                  <c:v>568.51067999999998</c:v>
                </c:pt>
                <c:pt idx="4230">
                  <c:v>573.62774999999999</c:v>
                </c:pt>
                <c:pt idx="4231">
                  <c:v>562.91759999999999</c:v>
                </c:pt>
                <c:pt idx="4232">
                  <c:v>576.43835000000001</c:v>
                </c:pt>
                <c:pt idx="4233">
                  <c:v>570.33330999999998</c:v>
                </c:pt>
                <c:pt idx="4234">
                  <c:v>573.51098999999999</c:v>
                </c:pt>
                <c:pt idx="4235">
                  <c:v>545.61499000000003</c:v>
                </c:pt>
                <c:pt idx="4236">
                  <c:v>566.5462</c:v>
                </c:pt>
                <c:pt idx="4237">
                  <c:v>567.12787000000003</c:v>
                </c:pt>
                <c:pt idx="4238">
                  <c:v>565.69488999999999</c:v>
                </c:pt>
                <c:pt idx="4239">
                  <c:v>597.63054999999997</c:v>
                </c:pt>
                <c:pt idx="4240">
                  <c:v>572.02080999999998</c:v>
                </c:pt>
                <c:pt idx="4241">
                  <c:v>567.62201000000005</c:v>
                </c:pt>
                <c:pt idx="4242">
                  <c:v>569.54314999999997</c:v>
                </c:pt>
                <c:pt idx="4243">
                  <c:v>572.02844000000005</c:v>
                </c:pt>
                <c:pt idx="4244">
                  <c:v>572.97893999999997</c:v>
                </c:pt>
                <c:pt idx="4245">
                  <c:v>568.60650999999996</c:v>
                </c:pt>
                <c:pt idx="4246">
                  <c:v>565.42229999999995</c:v>
                </c:pt>
                <c:pt idx="4247">
                  <c:v>578.09484999999995</c:v>
                </c:pt>
                <c:pt idx="4248">
                  <c:v>580.77886999999998</c:v>
                </c:pt>
                <c:pt idx="4249">
                  <c:v>527.33007999999995</c:v>
                </c:pt>
                <c:pt idx="4250">
                  <c:v>514.03003000000001</c:v>
                </c:pt>
                <c:pt idx="4251">
                  <c:v>567.11823000000004</c:v>
                </c:pt>
                <c:pt idx="4252">
                  <c:v>563.33716000000004</c:v>
                </c:pt>
                <c:pt idx="4253">
                  <c:v>165.43402</c:v>
                </c:pt>
                <c:pt idx="4254">
                  <c:v>578.43291999999997</c:v>
                </c:pt>
                <c:pt idx="4255">
                  <c:v>571.32416000000001</c:v>
                </c:pt>
                <c:pt idx="4256">
                  <c:v>561.73706000000004</c:v>
                </c:pt>
                <c:pt idx="4257">
                  <c:v>520.83983999999998</c:v>
                </c:pt>
                <c:pt idx="4258">
                  <c:v>550.54218000000003</c:v>
                </c:pt>
                <c:pt idx="4259">
                  <c:v>562.36548000000005</c:v>
                </c:pt>
                <c:pt idx="4260">
                  <c:v>557.25427000000002</c:v>
                </c:pt>
                <c:pt idx="4261">
                  <c:v>568.91607999999997</c:v>
                </c:pt>
                <c:pt idx="4262">
                  <c:v>567.77832000000001</c:v>
                </c:pt>
                <c:pt idx="4263">
                  <c:v>560.10486000000003</c:v>
                </c:pt>
                <c:pt idx="4264">
                  <c:v>590.26244999999994</c:v>
                </c:pt>
                <c:pt idx="4265">
                  <c:v>570.45038</c:v>
                </c:pt>
                <c:pt idx="4266">
                  <c:v>573.56939999999997</c:v>
                </c:pt>
                <c:pt idx="4267">
                  <c:v>562.97619999999995</c:v>
                </c:pt>
                <c:pt idx="4268">
                  <c:v>525.47797000000003</c:v>
                </c:pt>
                <c:pt idx="4269">
                  <c:v>559.81122000000005</c:v>
                </c:pt>
                <c:pt idx="4270">
                  <c:v>585.41900999999996</c:v>
                </c:pt>
                <c:pt idx="4271">
                  <c:v>576.21813999999995</c:v>
                </c:pt>
                <c:pt idx="4272">
                  <c:v>580.71294999999998</c:v>
                </c:pt>
                <c:pt idx="4273">
                  <c:v>578.27399000000003</c:v>
                </c:pt>
                <c:pt idx="4274">
                  <c:v>555.49426000000005</c:v>
                </c:pt>
                <c:pt idx="4275">
                  <c:v>594.06079</c:v>
                </c:pt>
                <c:pt idx="4276">
                  <c:v>584.48553000000004</c:v>
                </c:pt>
                <c:pt idx="4277">
                  <c:v>585.25744999999995</c:v>
                </c:pt>
                <c:pt idx="4278">
                  <c:v>572.26831000000004</c:v>
                </c:pt>
                <c:pt idx="4279">
                  <c:v>532.84948999999995</c:v>
                </c:pt>
                <c:pt idx="4280">
                  <c:v>582.75787000000003</c:v>
                </c:pt>
                <c:pt idx="4281">
                  <c:v>549.37225000000001</c:v>
                </c:pt>
                <c:pt idx="4282">
                  <c:v>463.88394</c:v>
                </c:pt>
                <c:pt idx="4283">
                  <c:v>603.99738000000002</c:v>
                </c:pt>
                <c:pt idx="4284">
                  <c:v>448.15656000000001</c:v>
                </c:pt>
                <c:pt idx="4285">
                  <c:v>380.58431999999999</c:v>
                </c:pt>
                <c:pt idx="4286">
                  <c:v>514.44817999999998</c:v>
                </c:pt>
                <c:pt idx="4287">
                  <c:v>340.08339999999998</c:v>
                </c:pt>
                <c:pt idx="4288">
                  <c:v>315.38790999999998</c:v>
                </c:pt>
                <c:pt idx="4289">
                  <c:v>337.51468</c:v>
                </c:pt>
                <c:pt idx="4290">
                  <c:v>454.25461000000001</c:v>
                </c:pt>
                <c:pt idx="4291">
                  <c:v>606.49315999999999</c:v>
                </c:pt>
                <c:pt idx="4292">
                  <c:v>602.04944</c:v>
                </c:pt>
                <c:pt idx="4293">
                  <c:v>591.69763</c:v>
                </c:pt>
                <c:pt idx="4294">
                  <c:v>503.89371</c:v>
                </c:pt>
                <c:pt idx="4295">
                  <c:v>501.37551999999999</c:v>
                </c:pt>
                <c:pt idx="4296">
                  <c:v>554.86199999999997</c:v>
                </c:pt>
                <c:pt idx="4297">
                  <c:v>568.98541</c:v>
                </c:pt>
                <c:pt idx="4298">
                  <c:v>470.11038000000002</c:v>
                </c:pt>
                <c:pt idx="4299">
                  <c:v>421.85599000000002</c:v>
                </c:pt>
                <c:pt idx="4300">
                  <c:v>607.06444999999997</c:v>
                </c:pt>
                <c:pt idx="4301">
                  <c:v>603.54687999999999</c:v>
                </c:pt>
                <c:pt idx="4302">
                  <c:v>599.00494000000003</c:v>
                </c:pt>
                <c:pt idx="4303">
                  <c:v>540.27874999999995</c:v>
                </c:pt>
                <c:pt idx="4304">
                  <c:v>529.14575000000002</c:v>
                </c:pt>
                <c:pt idx="4305">
                  <c:v>599.3913</c:v>
                </c:pt>
                <c:pt idx="4306">
                  <c:v>597.66039999999998</c:v>
                </c:pt>
                <c:pt idx="4307">
                  <c:v>592.46007999999995</c:v>
                </c:pt>
                <c:pt idx="4308">
                  <c:v>596.85522000000003</c:v>
                </c:pt>
                <c:pt idx="4309">
                  <c:v>595.01238999999998</c:v>
                </c:pt>
                <c:pt idx="4310">
                  <c:v>594.18084999999996</c:v>
                </c:pt>
                <c:pt idx="4311">
                  <c:v>603.58569</c:v>
                </c:pt>
                <c:pt idx="4312">
                  <c:v>583.64813000000004</c:v>
                </c:pt>
                <c:pt idx="4313">
                  <c:v>605.67278999999996</c:v>
                </c:pt>
                <c:pt idx="4314">
                  <c:v>605.01598999999999</c:v>
                </c:pt>
                <c:pt idx="4315">
                  <c:v>505.77316000000002</c:v>
                </c:pt>
                <c:pt idx="4316">
                  <c:v>590.81659000000002</c:v>
                </c:pt>
                <c:pt idx="4317">
                  <c:v>575.21996999999999</c:v>
                </c:pt>
                <c:pt idx="4318">
                  <c:v>591.20971999999995</c:v>
                </c:pt>
                <c:pt idx="4319">
                  <c:v>592.52270999999996</c:v>
                </c:pt>
                <c:pt idx="4320">
                  <c:v>598.39959999999996</c:v>
                </c:pt>
                <c:pt idx="4321">
                  <c:v>602.93829000000005</c:v>
                </c:pt>
                <c:pt idx="4322">
                  <c:v>589.56610000000001</c:v>
                </c:pt>
                <c:pt idx="4323">
                  <c:v>520.38982999999996</c:v>
                </c:pt>
                <c:pt idx="4324">
                  <c:v>601.74841000000004</c:v>
                </c:pt>
                <c:pt idx="4325">
                  <c:v>569.69727</c:v>
                </c:pt>
                <c:pt idx="4326">
                  <c:v>596.35193000000004</c:v>
                </c:pt>
                <c:pt idx="4327">
                  <c:v>583.79223999999999</c:v>
                </c:pt>
                <c:pt idx="4328">
                  <c:v>597.19695999999999</c:v>
                </c:pt>
                <c:pt idx="4329">
                  <c:v>528.7663</c:v>
                </c:pt>
                <c:pt idx="4330">
                  <c:v>605.89513999999997</c:v>
                </c:pt>
                <c:pt idx="4331">
                  <c:v>595.35193000000004</c:v>
                </c:pt>
                <c:pt idx="4332">
                  <c:v>607.65314000000001</c:v>
                </c:pt>
                <c:pt idx="4333">
                  <c:v>599.23553000000004</c:v>
                </c:pt>
                <c:pt idx="4334">
                  <c:v>604.46722</c:v>
                </c:pt>
                <c:pt idx="4335">
                  <c:v>606.74248999999998</c:v>
                </c:pt>
                <c:pt idx="4336">
                  <c:v>607.43444999999997</c:v>
                </c:pt>
                <c:pt idx="4337">
                  <c:v>590.90783999999996</c:v>
                </c:pt>
                <c:pt idx="4338">
                  <c:v>499.65096999999997</c:v>
                </c:pt>
                <c:pt idx="4339">
                  <c:v>419.28552000000002</c:v>
                </c:pt>
                <c:pt idx="4340">
                  <c:v>610.47460999999998</c:v>
                </c:pt>
                <c:pt idx="4341">
                  <c:v>612.14862000000005</c:v>
                </c:pt>
                <c:pt idx="4342">
                  <c:v>409.64828</c:v>
                </c:pt>
                <c:pt idx="4343">
                  <c:v>557.49329</c:v>
                </c:pt>
                <c:pt idx="4344">
                  <c:v>580.39612</c:v>
                </c:pt>
                <c:pt idx="4345">
                  <c:v>527.75536999999997</c:v>
                </c:pt>
                <c:pt idx="4346">
                  <c:v>612.45952999999997</c:v>
                </c:pt>
                <c:pt idx="4347">
                  <c:v>518.75269000000003</c:v>
                </c:pt>
                <c:pt idx="4348">
                  <c:v>589.72144000000003</c:v>
                </c:pt>
                <c:pt idx="4349">
                  <c:v>597.46936000000005</c:v>
                </c:pt>
                <c:pt idx="4350">
                  <c:v>478.91363999999999</c:v>
                </c:pt>
                <c:pt idx="4351">
                  <c:v>595.60546999999997</c:v>
                </c:pt>
                <c:pt idx="4352">
                  <c:v>599.95581000000004</c:v>
                </c:pt>
                <c:pt idx="4353">
                  <c:v>602.34027000000003</c:v>
                </c:pt>
                <c:pt idx="4354">
                  <c:v>600.63360999999998</c:v>
                </c:pt>
                <c:pt idx="4355">
                  <c:v>601.35919000000001</c:v>
                </c:pt>
                <c:pt idx="4356">
                  <c:v>597.07146999999998</c:v>
                </c:pt>
                <c:pt idx="4357">
                  <c:v>604.04265999999996</c:v>
                </c:pt>
                <c:pt idx="4358">
                  <c:v>602.51207999999997</c:v>
                </c:pt>
                <c:pt idx="4359">
                  <c:v>597.78026999999997</c:v>
                </c:pt>
                <c:pt idx="4360">
                  <c:v>610.44201999999996</c:v>
                </c:pt>
                <c:pt idx="4361">
                  <c:v>596.83294999999998</c:v>
                </c:pt>
                <c:pt idx="4362">
                  <c:v>596.57941000000005</c:v>
                </c:pt>
                <c:pt idx="4363">
                  <c:v>595.84387000000004</c:v>
                </c:pt>
                <c:pt idx="4364">
                  <c:v>612.29143999999997</c:v>
                </c:pt>
                <c:pt idx="4365">
                  <c:v>601.93224999999995</c:v>
                </c:pt>
                <c:pt idx="4366">
                  <c:v>598.90233999999998</c:v>
                </c:pt>
                <c:pt idx="4367">
                  <c:v>598.47240999999997</c:v>
                </c:pt>
                <c:pt idx="4368">
                  <c:v>602.01300000000003</c:v>
                </c:pt>
                <c:pt idx="4369">
                  <c:v>600.95006999999998</c:v>
                </c:pt>
                <c:pt idx="4370">
                  <c:v>592.88251000000002</c:v>
                </c:pt>
                <c:pt idx="4371">
                  <c:v>595.59685999999999</c:v>
                </c:pt>
                <c:pt idx="4372">
                  <c:v>588.08923000000004</c:v>
                </c:pt>
                <c:pt idx="4373">
                  <c:v>598.85199</c:v>
                </c:pt>
                <c:pt idx="4374">
                  <c:v>597.18065999999999</c:v>
                </c:pt>
                <c:pt idx="4375">
                  <c:v>599.54265999999996</c:v>
                </c:pt>
                <c:pt idx="4376">
                  <c:v>600.27630999999997</c:v>
                </c:pt>
                <c:pt idx="4377">
                  <c:v>598.98595999999998</c:v>
                </c:pt>
                <c:pt idx="4378">
                  <c:v>610.12329</c:v>
                </c:pt>
                <c:pt idx="4379">
                  <c:v>606.67596000000003</c:v>
                </c:pt>
                <c:pt idx="4380">
                  <c:v>603.39948000000004</c:v>
                </c:pt>
                <c:pt idx="4381">
                  <c:v>594.22771999999998</c:v>
                </c:pt>
                <c:pt idx="4382">
                  <c:v>611.42278999999996</c:v>
                </c:pt>
                <c:pt idx="4383">
                  <c:v>596.90612999999996</c:v>
                </c:pt>
                <c:pt idx="4384">
                  <c:v>603.93353000000002</c:v>
                </c:pt>
                <c:pt idx="4385">
                  <c:v>600.74274000000003</c:v>
                </c:pt>
                <c:pt idx="4386">
                  <c:v>590.71405000000004</c:v>
                </c:pt>
                <c:pt idx="4387">
                  <c:v>589.59142999999995</c:v>
                </c:pt>
                <c:pt idx="4388">
                  <c:v>602.79400999999996</c:v>
                </c:pt>
                <c:pt idx="4389">
                  <c:v>605.89135999999996</c:v>
                </c:pt>
                <c:pt idx="4390">
                  <c:v>587.98443999999995</c:v>
                </c:pt>
                <c:pt idx="4391">
                  <c:v>597.00043000000005</c:v>
                </c:pt>
                <c:pt idx="4392">
                  <c:v>588.31042000000002</c:v>
                </c:pt>
                <c:pt idx="4393">
                  <c:v>582.71680000000003</c:v>
                </c:pt>
                <c:pt idx="4394">
                  <c:v>595.43988000000002</c:v>
                </c:pt>
                <c:pt idx="4395">
                  <c:v>600.24749999999995</c:v>
                </c:pt>
                <c:pt idx="4396">
                  <c:v>598.53936999999996</c:v>
                </c:pt>
                <c:pt idx="4397">
                  <c:v>594.38811999999996</c:v>
                </c:pt>
                <c:pt idx="4398">
                  <c:v>599.40857000000005</c:v>
                </c:pt>
                <c:pt idx="4399">
                  <c:v>605.87865999999997</c:v>
                </c:pt>
                <c:pt idx="4400">
                  <c:v>618.28357000000005</c:v>
                </c:pt>
                <c:pt idx="4401">
                  <c:v>603.86974999999995</c:v>
                </c:pt>
                <c:pt idx="4402">
                  <c:v>603.31317000000001</c:v>
                </c:pt>
                <c:pt idx="4403">
                  <c:v>601.50085000000001</c:v>
                </c:pt>
                <c:pt idx="4404">
                  <c:v>607.33307000000002</c:v>
                </c:pt>
                <c:pt idx="4405">
                  <c:v>604.40350000000001</c:v>
                </c:pt>
                <c:pt idx="4406">
                  <c:v>519.61645999999996</c:v>
                </c:pt>
                <c:pt idx="4407">
                  <c:v>598.40259000000003</c:v>
                </c:pt>
                <c:pt idx="4408">
                  <c:v>597.25385000000006</c:v>
                </c:pt>
                <c:pt idx="4409">
                  <c:v>604.81281000000001</c:v>
                </c:pt>
                <c:pt idx="4410">
                  <c:v>593.84667999999999</c:v>
                </c:pt>
                <c:pt idx="4411">
                  <c:v>596.27904999999998</c:v>
                </c:pt>
                <c:pt idx="4412">
                  <c:v>602.75543000000005</c:v>
                </c:pt>
                <c:pt idx="4413">
                  <c:v>603.38109999999995</c:v>
                </c:pt>
                <c:pt idx="4414">
                  <c:v>615.62401999999997</c:v>
                </c:pt>
                <c:pt idx="4415">
                  <c:v>598.15826000000004</c:v>
                </c:pt>
                <c:pt idx="4416">
                  <c:v>599.03192000000001</c:v>
                </c:pt>
                <c:pt idx="4417">
                  <c:v>594.16431</c:v>
                </c:pt>
                <c:pt idx="4418">
                  <c:v>610.69843000000003</c:v>
                </c:pt>
                <c:pt idx="4419">
                  <c:v>603.75085000000001</c:v>
                </c:pt>
                <c:pt idx="4420">
                  <c:v>597.81635000000006</c:v>
                </c:pt>
                <c:pt idx="4421">
                  <c:v>600.41485999999998</c:v>
                </c:pt>
                <c:pt idx="4422">
                  <c:v>599.64806999999996</c:v>
                </c:pt>
                <c:pt idx="4423">
                  <c:v>596.30633999999998</c:v>
                </c:pt>
                <c:pt idx="4424">
                  <c:v>599.48955999999998</c:v>
                </c:pt>
                <c:pt idx="4425">
                  <c:v>593.10797000000002</c:v>
                </c:pt>
                <c:pt idx="4426">
                  <c:v>599.76427999999999</c:v>
                </c:pt>
                <c:pt idx="4427">
                  <c:v>615.65728999999999</c:v>
                </c:pt>
                <c:pt idx="4428">
                  <c:v>587.54236000000003</c:v>
                </c:pt>
                <c:pt idx="4429">
                  <c:v>593.01385000000005</c:v>
                </c:pt>
                <c:pt idx="4430">
                  <c:v>600.88306</c:v>
                </c:pt>
                <c:pt idx="4431">
                  <c:v>607.94055000000003</c:v>
                </c:pt>
                <c:pt idx="4432">
                  <c:v>598.17145000000005</c:v>
                </c:pt>
                <c:pt idx="4433">
                  <c:v>596.76471000000004</c:v>
                </c:pt>
                <c:pt idx="4434">
                  <c:v>589.70385999999996</c:v>
                </c:pt>
                <c:pt idx="4435">
                  <c:v>595.14977999999996</c:v>
                </c:pt>
                <c:pt idx="4436">
                  <c:v>597.47906</c:v>
                </c:pt>
                <c:pt idx="4437">
                  <c:v>590.65697999999998</c:v>
                </c:pt>
                <c:pt idx="4438">
                  <c:v>598.21222</c:v>
                </c:pt>
                <c:pt idx="4439">
                  <c:v>600.85015999999996</c:v>
                </c:pt>
                <c:pt idx="4440">
                  <c:v>588.80286000000001</c:v>
                </c:pt>
                <c:pt idx="4441">
                  <c:v>609.36261000000002</c:v>
                </c:pt>
                <c:pt idx="4442">
                  <c:v>591.00800000000004</c:v>
                </c:pt>
                <c:pt idx="4443">
                  <c:v>594.40039000000002</c:v>
                </c:pt>
                <c:pt idx="4444">
                  <c:v>604.31073000000004</c:v>
                </c:pt>
                <c:pt idx="4445">
                  <c:v>593.99426000000005</c:v>
                </c:pt>
                <c:pt idx="4446">
                  <c:v>594.56140000000005</c:v>
                </c:pt>
                <c:pt idx="4447">
                  <c:v>580.62823000000003</c:v>
                </c:pt>
                <c:pt idx="4448">
                  <c:v>590.55988000000002</c:v>
                </c:pt>
                <c:pt idx="4449">
                  <c:v>602.74036000000001</c:v>
                </c:pt>
                <c:pt idx="4450">
                  <c:v>607.12878000000001</c:v>
                </c:pt>
                <c:pt idx="4451">
                  <c:v>594.19452000000001</c:v>
                </c:pt>
                <c:pt idx="4452">
                  <c:v>592.14422999999999</c:v>
                </c:pt>
                <c:pt idx="4453">
                  <c:v>591.62932999999998</c:v>
                </c:pt>
                <c:pt idx="4454">
                  <c:v>587.00915999999995</c:v>
                </c:pt>
                <c:pt idx="4455">
                  <c:v>588.25689999999997</c:v>
                </c:pt>
                <c:pt idx="4456">
                  <c:v>547.26477</c:v>
                </c:pt>
                <c:pt idx="4457">
                  <c:v>595.68035999999995</c:v>
                </c:pt>
                <c:pt idx="4458">
                  <c:v>594.48644999999999</c:v>
                </c:pt>
                <c:pt idx="4459">
                  <c:v>587.94042999999999</c:v>
                </c:pt>
                <c:pt idx="4460">
                  <c:v>595.32146999999998</c:v>
                </c:pt>
                <c:pt idx="4461">
                  <c:v>591.86974999999995</c:v>
                </c:pt>
                <c:pt idx="4462">
                  <c:v>565.39349000000004</c:v>
                </c:pt>
                <c:pt idx="4463">
                  <c:v>597.98090000000002</c:v>
                </c:pt>
                <c:pt idx="4464">
                  <c:v>601.88336000000004</c:v>
                </c:pt>
                <c:pt idx="4465">
                  <c:v>606.18242999999995</c:v>
                </c:pt>
                <c:pt idx="4466">
                  <c:v>570.72662000000003</c:v>
                </c:pt>
                <c:pt idx="4467">
                  <c:v>614.29047000000003</c:v>
                </c:pt>
                <c:pt idx="4468">
                  <c:v>591.76311999999996</c:v>
                </c:pt>
                <c:pt idx="4469">
                  <c:v>598.38611000000003</c:v>
                </c:pt>
                <c:pt idx="4470">
                  <c:v>548.76464999999996</c:v>
                </c:pt>
                <c:pt idx="4471">
                  <c:v>589.13</c:v>
                </c:pt>
                <c:pt idx="4472">
                  <c:v>556.95537999999999</c:v>
                </c:pt>
                <c:pt idx="4473">
                  <c:v>596.98932000000002</c:v>
                </c:pt>
                <c:pt idx="4474">
                  <c:v>590.28687000000002</c:v>
                </c:pt>
                <c:pt idx="4475">
                  <c:v>557.11188000000004</c:v>
                </c:pt>
                <c:pt idx="4476">
                  <c:v>608.79796999999996</c:v>
                </c:pt>
                <c:pt idx="4477">
                  <c:v>581.16057999999998</c:v>
                </c:pt>
                <c:pt idx="4478">
                  <c:v>598.85248000000001</c:v>
                </c:pt>
                <c:pt idx="4479">
                  <c:v>598.19530999999995</c:v>
                </c:pt>
                <c:pt idx="4480">
                  <c:v>564.80047999999999</c:v>
                </c:pt>
                <c:pt idx="4481">
                  <c:v>612.54944</c:v>
                </c:pt>
                <c:pt idx="4482">
                  <c:v>606.39770999999996</c:v>
                </c:pt>
                <c:pt idx="4483">
                  <c:v>607.01482999999996</c:v>
                </c:pt>
                <c:pt idx="4484">
                  <c:v>565.62</c:v>
                </c:pt>
                <c:pt idx="4485">
                  <c:v>595.92223999999999</c:v>
                </c:pt>
                <c:pt idx="4486">
                  <c:v>549.96204</c:v>
                </c:pt>
                <c:pt idx="4487">
                  <c:v>604.96698000000004</c:v>
                </c:pt>
                <c:pt idx="4488">
                  <c:v>566.62176999999997</c:v>
                </c:pt>
                <c:pt idx="4489">
                  <c:v>607.12963999999999</c:v>
                </c:pt>
                <c:pt idx="4490">
                  <c:v>596.86743000000001</c:v>
                </c:pt>
                <c:pt idx="4491">
                  <c:v>550.05175999999994</c:v>
                </c:pt>
                <c:pt idx="4492">
                  <c:v>598.08178999999996</c:v>
                </c:pt>
                <c:pt idx="4493">
                  <c:v>599.81506000000002</c:v>
                </c:pt>
                <c:pt idx="4494">
                  <c:v>594.54755</c:v>
                </c:pt>
                <c:pt idx="4495">
                  <c:v>594.19494999999995</c:v>
                </c:pt>
                <c:pt idx="4496">
                  <c:v>601.58678999999995</c:v>
                </c:pt>
                <c:pt idx="4497">
                  <c:v>599.56146000000001</c:v>
                </c:pt>
                <c:pt idx="4498">
                  <c:v>589.19817999999998</c:v>
                </c:pt>
                <c:pt idx="4499">
                  <c:v>622.31188999999995</c:v>
                </c:pt>
                <c:pt idx="4500">
                  <c:v>605.60175000000004</c:v>
                </c:pt>
                <c:pt idx="4501">
                  <c:v>605.05817000000002</c:v>
                </c:pt>
                <c:pt idx="4502">
                  <c:v>603.61608999999999</c:v>
                </c:pt>
                <c:pt idx="4503">
                  <c:v>597.66394000000003</c:v>
                </c:pt>
                <c:pt idx="4504">
                  <c:v>590.93957999999998</c:v>
                </c:pt>
                <c:pt idx="4505">
                  <c:v>597.85059000000001</c:v>
                </c:pt>
                <c:pt idx="4506">
                  <c:v>591.72613999999999</c:v>
                </c:pt>
                <c:pt idx="4507">
                  <c:v>603.85802999999999</c:v>
                </c:pt>
                <c:pt idx="4508">
                  <c:v>595.16265999999996</c:v>
                </c:pt>
                <c:pt idx="4509">
                  <c:v>577.60686999999996</c:v>
                </c:pt>
                <c:pt idx="4510">
                  <c:v>596.56841999999995</c:v>
                </c:pt>
                <c:pt idx="4511">
                  <c:v>605.28931</c:v>
                </c:pt>
                <c:pt idx="4512">
                  <c:v>595.75427000000002</c:v>
                </c:pt>
                <c:pt idx="4513">
                  <c:v>579.93651999999997</c:v>
                </c:pt>
                <c:pt idx="4514">
                  <c:v>599.10802999999999</c:v>
                </c:pt>
                <c:pt idx="4515">
                  <c:v>582.3175</c:v>
                </c:pt>
                <c:pt idx="4516">
                  <c:v>592.98644999999999</c:v>
                </c:pt>
                <c:pt idx="4517">
                  <c:v>595.83704</c:v>
                </c:pt>
                <c:pt idx="4518">
                  <c:v>598.93628000000001</c:v>
                </c:pt>
                <c:pt idx="4519">
                  <c:v>598.92089999999996</c:v>
                </c:pt>
                <c:pt idx="4520">
                  <c:v>610.51702999999998</c:v>
                </c:pt>
                <c:pt idx="4521">
                  <c:v>602.72302000000002</c:v>
                </c:pt>
                <c:pt idx="4522">
                  <c:v>608.91254000000004</c:v>
                </c:pt>
                <c:pt idx="4523">
                  <c:v>599.13140999999996</c:v>
                </c:pt>
                <c:pt idx="4524">
                  <c:v>597.40070000000003</c:v>
                </c:pt>
                <c:pt idx="4525">
                  <c:v>607.76385000000005</c:v>
                </c:pt>
                <c:pt idx="4526">
                  <c:v>602.61425999999994</c:v>
                </c:pt>
                <c:pt idx="4527">
                  <c:v>596.30511000000001</c:v>
                </c:pt>
                <c:pt idx="4528">
                  <c:v>603.21227999999996</c:v>
                </c:pt>
                <c:pt idx="4529">
                  <c:v>599.47857999999997</c:v>
                </c:pt>
                <c:pt idx="4530">
                  <c:v>593.43097</c:v>
                </c:pt>
                <c:pt idx="4531">
                  <c:v>503.21472</c:v>
                </c:pt>
                <c:pt idx="4532">
                  <c:v>587.38207999999997</c:v>
                </c:pt>
                <c:pt idx="4533">
                  <c:v>595.38184000000001</c:v>
                </c:pt>
                <c:pt idx="4534">
                  <c:v>586.97388000000001</c:v>
                </c:pt>
                <c:pt idx="4535">
                  <c:v>597.60217</c:v>
                </c:pt>
                <c:pt idx="4536">
                  <c:v>594.59546</c:v>
                </c:pt>
                <c:pt idx="4537">
                  <c:v>594.15075999999999</c:v>
                </c:pt>
                <c:pt idx="4538">
                  <c:v>601.71118000000001</c:v>
                </c:pt>
                <c:pt idx="4539">
                  <c:v>601.06701999999996</c:v>
                </c:pt>
                <c:pt idx="4540">
                  <c:v>606.33849999999995</c:v>
                </c:pt>
                <c:pt idx="4541">
                  <c:v>602.72429999999997</c:v>
                </c:pt>
                <c:pt idx="4542">
                  <c:v>588.05023000000006</c:v>
                </c:pt>
                <c:pt idx="4543">
                  <c:v>593.23461999999995</c:v>
                </c:pt>
                <c:pt idx="4544">
                  <c:v>587.51928999999996</c:v>
                </c:pt>
                <c:pt idx="4545">
                  <c:v>598.95592999999997</c:v>
                </c:pt>
                <c:pt idx="4546">
                  <c:v>600.91796999999997</c:v>
                </c:pt>
                <c:pt idx="4547">
                  <c:v>599.45398</c:v>
                </c:pt>
                <c:pt idx="4548">
                  <c:v>597.82390999999996</c:v>
                </c:pt>
                <c:pt idx="4549">
                  <c:v>599.10504000000003</c:v>
                </c:pt>
                <c:pt idx="4550">
                  <c:v>606.49474999999995</c:v>
                </c:pt>
                <c:pt idx="4551">
                  <c:v>602.68151999999998</c:v>
                </c:pt>
                <c:pt idx="4552">
                  <c:v>585.70885999999996</c:v>
                </c:pt>
                <c:pt idx="4553">
                  <c:v>591.65259000000003</c:v>
                </c:pt>
                <c:pt idx="4554">
                  <c:v>598.95923000000005</c:v>
                </c:pt>
                <c:pt idx="4555">
                  <c:v>593.40228000000002</c:v>
                </c:pt>
                <c:pt idx="4556">
                  <c:v>590.67669999999998</c:v>
                </c:pt>
                <c:pt idx="4557">
                  <c:v>593.77264000000002</c:v>
                </c:pt>
                <c:pt idx="4558">
                  <c:v>602.87012000000004</c:v>
                </c:pt>
                <c:pt idx="4559">
                  <c:v>601.11481000000003</c:v>
                </c:pt>
                <c:pt idx="4560">
                  <c:v>601.14617999999996</c:v>
                </c:pt>
                <c:pt idx="4561">
                  <c:v>602.65015000000005</c:v>
                </c:pt>
                <c:pt idx="4562">
                  <c:v>598.08203000000003</c:v>
                </c:pt>
                <c:pt idx="4563">
                  <c:v>600.18706999999995</c:v>
                </c:pt>
                <c:pt idx="4564">
                  <c:v>600.06781000000001</c:v>
                </c:pt>
                <c:pt idx="4565">
                  <c:v>602.69177000000002</c:v>
                </c:pt>
                <c:pt idx="4566">
                  <c:v>601.11681999999996</c:v>
                </c:pt>
                <c:pt idx="4567">
                  <c:v>588.90752999999995</c:v>
                </c:pt>
                <c:pt idx="4568">
                  <c:v>592.85137999999995</c:v>
                </c:pt>
                <c:pt idx="4569">
                  <c:v>601.74048000000005</c:v>
                </c:pt>
                <c:pt idx="4570">
                  <c:v>602.58794999999998</c:v>
                </c:pt>
                <c:pt idx="4571">
                  <c:v>591.46698000000004</c:v>
                </c:pt>
                <c:pt idx="4572">
                  <c:v>593.54431</c:v>
                </c:pt>
                <c:pt idx="4573">
                  <c:v>596.64153999999996</c:v>
                </c:pt>
                <c:pt idx="4574">
                  <c:v>598.54705999999999</c:v>
                </c:pt>
                <c:pt idx="4575">
                  <c:v>603.06628000000001</c:v>
                </c:pt>
                <c:pt idx="4576">
                  <c:v>603.59826999999996</c:v>
                </c:pt>
                <c:pt idx="4577">
                  <c:v>603.22649999999999</c:v>
                </c:pt>
                <c:pt idx="4578">
                  <c:v>601.65448000000004</c:v>
                </c:pt>
                <c:pt idx="4579">
                  <c:v>594.54840000000002</c:v>
                </c:pt>
                <c:pt idx="4580">
                  <c:v>592.22089000000005</c:v>
                </c:pt>
                <c:pt idx="4581">
                  <c:v>598.6463</c:v>
                </c:pt>
                <c:pt idx="4582">
                  <c:v>363.86075</c:v>
                </c:pt>
                <c:pt idx="4583">
                  <c:v>305.53946000000002</c:v>
                </c:pt>
                <c:pt idx="4584">
                  <c:v>303.13010000000003</c:v>
                </c:pt>
                <c:pt idx="4585">
                  <c:v>302.00139999999999</c:v>
                </c:pt>
                <c:pt idx="4586">
                  <c:v>311.62448000000001</c:v>
                </c:pt>
                <c:pt idx="4587">
                  <c:v>309.34573</c:v>
                </c:pt>
                <c:pt idx="4588">
                  <c:v>309.73748999999998</c:v>
                </c:pt>
                <c:pt idx="4589">
                  <c:v>296.61669999999998</c:v>
                </c:pt>
                <c:pt idx="4590">
                  <c:v>315.83330999999998</c:v>
                </c:pt>
                <c:pt idx="4591">
                  <c:v>304.38400000000001</c:v>
                </c:pt>
                <c:pt idx="4592">
                  <c:v>309.38873000000001</c:v>
                </c:pt>
                <c:pt idx="4593">
                  <c:v>301.26877000000002</c:v>
                </c:pt>
                <c:pt idx="4594">
                  <c:v>307.93729000000002</c:v>
                </c:pt>
                <c:pt idx="4595">
                  <c:v>301.88803000000001</c:v>
                </c:pt>
                <c:pt idx="4596">
                  <c:v>304.82285000000002</c:v>
                </c:pt>
                <c:pt idx="4597">
                  <c:v>309.70080999999999</c:v>
                </c:pt>
                <c:pt idx="4598">
                  <c:v>307.33542</c:v>
                </c:pt>
                <c:pt idx="4599">
                  <c:v>228.10371000000001</c:v>
                </c:pt>
                <c:pt idx="4600">
                  <c:v>299.18668000000002</c:v>
                </c:pt>
                <c:pt idx="4601">
                  <c:v>75.805762999999999</c:v>
                </c:pt>
                <c:pt idx="4602">
                  <c:v>224.63176000000001</c:v>
                </c:pt>
                <c:pt idx="4603">
                  <c:v>311.92142000000001</c:v>
                </c:pt>
                <c:pt idx="4604">
                  <c:v>310.33123999999998</c:v>
                </c:pt>
                <c:pt idx="4605">
                  <c:v>310.46710000000002</c:v>
                </c:pt>
                <c:pt idx="4606">
                  <c:v>312.63461000000001</c:v>
                </c:pt>
                <c:pt idx="4607">
                  <c:v>304.36667</c:v>
                </c:pt>
                <c:pt idx="4608">
                  <c:v>302.93124</c:v>
                </c:pt>
                <c:pt idx="4609">
                  <c:v>305.76882999999998</c:v>
                </c:pt>
                <c:pt idx="4610">
                  <c:v>311.71100000000001</c:v>
                </c:pt>
                <c:pt idx="4611">
                  <c:v>309.02692000000002</c:v>
                </c:pt>
                <c:pt idx="4612">
                  <c:v>305.11362000000003</c:v>
                </c:pt>
                <c:pt idx="4613">
                  <c:v>303.39755000000002</c:v>
                </c:pt>
                <c:pt idx="4614">
                  <c:v>310.29989999999998</c:v>
                </c:pt>
                <c:pt idx="4615">
                  <c:v>312.15228000000002</c:v>
                </c:pt>
                <c:pt idx="4616">
                  <c:v>310.98969</c:v>
                </c:pt>
                <c:pt idx="4617">
                  <c:v>294.20618000000002</c:v>
                </c:pt>
                <c:pt idx="4618">
                  <c:v>309.06124999999997</c:v>
                </c:pt>
                <c:pt idx="4619">
                  <c:v>311.27136000000002</c:v>
                </c:pt>
                <c:pt idx="4620">
                  <c:v>308.01801</c:v>
                </c:pt>
                <c:pt idx="4621">
                  <c:v>310.29633000000001</c:v>
                </c:pt>
                <c:pt idx="4622">
                  <c:v>315.28667999999999</c:v>
                </c:pt>
                <c:pt idx="4623">
                  <c:v>307.65267999999998</c:v>
                </c:pt>
                <c:pt idx="4624">
                  <c:v>314.55092999999999</c:v>
                </c:pt>
                <c:pt idx="4625">
                  <c:v>309.28192000000001</c:v>
                </c:pt>
                <c:pt idx="4626">
                  <c:v>304.90717000000001</c:v>
                </c:pt>
                <c:pt idx="4627">
                  <c:v>310.27148</c:v>
                </c:pt>
                <c:pt idx="4628">
                  <c:v>308.77985000000001</c:v>
                </c:pt>
                <c:pt idx="4629">
                  <c:v>312.99759</c:v>
                </c:pt>
                <c:pt idx="4630">
                  <c:v>303.73379999999997</c:v>
                </c:pt>
                <c:pt idx="4631">
                  <c:v>312.31628000000001</c:v>
                </c:pt>
                <c:pt idx="4632">
                  <c:v>307.33127000000002</c:v>
                </c:pt>
                <c:pt idx="4633">
                  <c:v>299.52602999999999</c:v>
                </c:pt>
                <c:pt idx="4634">
                  <c:v>313.39899000000003</c:v>
                </c:pt>
                <c:pt idx="4635">
                  <c:v>304.23923000000002</c:v>
                </c:pt>
                <c:pt idx="4636">
                  <c:v>306.00698999999997</c:v>
                </c:pt>
                <c:pt idx="4637">
                  <c:v>307.74286000000001</c:v>
                </c:pt>
                <c:pt idx="4638">
                  <c:v>195.49440000000001</c:v>
                </c:pt>
                <c:pt idx="4639">
                  <c:v>306.84237999999999</c:v>
                </c:pt>
                <c:pt idx="4640">
                  <c:v>305.64706000000001</c:v>
                </c:pt>
                <c:pt idx="4641">
                  <c:v>306.9205</c:v>
                </c:pt>
                <c:pt idx="4642">
                  <c:v>306.48507999999998</c:v>
                </c:pt>
                <c:pt idx="4643">
                  <c:v>306.99230999999997</c:v>
                </c:pt>
                <c:pt idx="4644">
                  <c:v>314.75405999999998</c:v>
                </c:pt>
                <c:pt idx="4645">
                  <c:v>314.22861</c:v>
                </c:pt>
                <c:pt idx="4646">
                  <c:v>306.57932</c:v>
                </c:pt>
                <c:pt idx="4647">
                  <c:v>304.4588</c:v>
                </c:pt>
                <c:pt idx="4648">
                  <c:v>309.41376000000002</c:v>
                </c:pt>
                <c:pt idx="4649">
                  <c:v>304.00094999999999</c:v>
                </c:pt>
                <c:pt idx="4650">
                  <c:v>308.00765999999999</c:v>
                </c:pt>
                <c:pt idx="4651">
                  <c:v>305.45163000000002</c:v>
                </c:pt>
                <c:pt idx="4652">
                  <c:v>312.05056999999999</c:v>
                </c:pt>
                <c:pt idx="4653">
                  <c:v>310.36516999999998</c:v>
                </c:pt>
                <c:pt idx="4654">
                  <c:v>306.41077000000001</c:v>
                </c:pt>
                <c:pt idx="4655">
                  <c:v>309.12973</c:v>
                </c:pt>
                <c:pt idx="4656">
                  <c:v>306.25747999999999</c:v>
                </c:pt>
                <c:pt idx="4657">
                  <c:v>307.19427000000002</c:v>
                </c:pt>
                <c:pt idx="4658">
                  <c:v>310.58724999999998</c:v>
                </c:pt>
                <c:pt idx="4659">
                  <c:v>314.28942999999998</c:v>
                </c:pt>
                <c:pt idx="4660">
                  <c:v>306.98867999999999</c:v>
                </c:pt>
                <c:pt idx="4661">
                  <c:v>307.15694999999999</c:v>
                </c:pt>
                <c:pt idx="4662">
                  <c:v>303.22591999999997</c:v>
                </c:pt>
                <c:pt idx="4663">
                  <c:v>307.68112000000002</c:v>
                </c:pt>
                <c:pt idx="4664">
                  <c:v>307.66165000000001</c:v>
                </c:pt>
                <c:pt idx="4665">
                  <c:v>311.49835000000002</c:v>
                </c:pt>
                <c:pt idx="4666">
                  <c:v>310.22708</c:v>
                </c:pt>
                <c:pt idx="4667">
                  <c:v>312.33344</c:v>
                </c:pt>
                <c:pt idx="4668">
                  <c:v>307.93365</c:v>
                </c:pt>
                <c:pt idx="4669">
                  <c:v>303.79428000000001</c:v>
                </c:pt>
                <c:pt idx="4670">
                  <c:v>309.17639000000003</c:v>
                </c:pt>
                <c:pt idx="4671">
                  <c:v>308.89589999999998</c:v>
                </c:pt>
                <c:pt idx="4672">
                  <c:v>304.85640999999998</c:v>
                </c:pt>
                <c:pt idx="4673">
                  <c:v>305.34305000000001</c:v>
                </c:pt>
                <c:pt idx="4674">
                  <c:v>300.82290999999998</c:v>
                </c:pt>
                <c:pt idx="4675">
                  <c:v>305.11403999999999</c:v>
                </c:pt>
                <c:pt idx="4676">
                  <c:v>310.75378000000001</c:v>
                </c:pt>
                <c:pt idx="4677">
                  <c:v>308.68142999999998</c:v>
                </c:pt>
                <c:pt idx="4678">
                  <c:v>302.76071000000002</c:v>
                </c:pt>
                <c:pt idx="4679">
                  <c:v>309.57186999999999</c:v>
                </c:pt>
                <c:pt idx="4680">
                  <c:v>308.87598000000003</c:v>
                </c:pt>
                <c:pt idx="4681">
                  <c:v>313.82736</c:v>
                </c:pt>
                <c:pt idx="4682">
                  <c:v>312.18542000000002</c:v>
                </c:pt>
                <c:pt idx="4683">
                  <c:v>304.07864000000001</c:v>
                </c:pt>
                <c:pt idx="4684">
                  <c:v>305.94292999999999</c:v>
                </c:pt>
                <c:pt idx="4685">
                  <c:v>307.11892999999998</c:v>
                </c:pt>
                <c:pt idx="4686">
                  <c:v>309.73403999999999</c:v>
                </c:pt>
                <c:pt idx="4687">
                  <c:v>304.85950000000003</c:v>
                </c:pt>
                <c:pt idx="4688">
                  <c:v>307.07510000000002</c:v>
                </c:pt>
                <c:pt idx="4689">
                  <c:v>306.93680000000001</c:v>
                </c:pt>
                <c:pt idx="4690">
                  <c:v>304.55551000000003</c:v>
                </c:pt>
                <c:pt idx="4691">
                  <c:v>314.29381999999998</c:v>
                </c:pt>
                <c:pt idx="4692">
                  <c:v>307.64535999999998</c:v>
                </c:pt>
                <c:pt idx="4693">
                  <c:v>308.97922</c:v>
                </c:pt>
                <c:pt idx="4694">
                  <c:v>303.83685000000003</c:v>
                </c:pt>
                <c:pt idx="4695">
                  <c:v>302.94378999999998</c:v>
                </c:pt>
                <c:pt idx="4696">
                  <c:v>299.62313999999998</c:v>
                </c:pt>
                <c:pt idx="4697">
                  <c:v>308.89983999999998</c:v>
                </c:pt>
                <c:pt idx="4698">
                  <c:v>307.56331999999998</c:v>
                </c:pt>
                <c:pt idx="4699">
                  <c:v>308.11831999999998</c:v>
                </c:pt>
                <c:pt idx="4700">
                  <c:v>303.93331999999998</c:v>
                </c:pt>
                <c:pt idx="4701">
                  <c:v>312.84766000000002</c:v>
                </c:pt>
                <c:pt idx="4702">
                  <c:v>310.41208</c:v>
                </c:pt>
                <c:pt idx="4703">
                  <c:v>304.45071000000002</c:v>
                </c:pt>
                <c:pt idx="4704">
                  <c:v>298.88234999999997</c:v>
                </c:pt>
                <c:pt idx="4705">
                  <c:v>310.95125999999999</c:v>
                </c:pt>
                <c:pt idx="4706">
                  <c:v>299.98566</c:v>
                </c:pt>
                <c:pt idx="4707">
                  <c:v>304.70134999999999</c:v>
                </c:pt>
                <c:pt idx="4708">
                  <c:v>296.96213</c:v>
                </c:pt>
                <c:pt idx="4709">
                  <c:v>301.15170000000001</c:v>
                </c:pt>
                <c:pt idx="4710">
                  <c:v>297.88857999999999</c:v>
                </c:pt>
                <c:pt idx="4711">
                  <c:v>299.32677999999999</c:v>
                </c:pt>
                <c:pt idx="4712">
                  <c:v>310.32346000000001</c:v>
                </c:pt>
                <c:pt idx="4713">
                  <c:v>306.06085000000002</c:v>
                </c:pt>
                <c:pt idx="4714">
                  <c:v>304.15816999999998</c:v>
                </c:pt>
                <c:pt idx="4715">
                  <c:v>308.06885</c:v>
                </c:pt>
                <c:pt idx="4716">
                  <c:v>302.97824000000003</c:v>
                </c:pt>
                <c:pt idx="4717">
                  <c:v>303.48145</c:v>
                </c:pt>
                <c:pt idx="4718">
                  <c:v>309.39632999999998</c:v>
                </c:pt>
                <c:pt idx="4719">
                  <c:v>299.11275999999998</c:v>
                </c:pt>
                <c:pt idx="4720">
                  <c:v>302.24182000000002</c:v>
                </c:pt>
                <c:pt idx="4721">
                  <c:v>307.80273</c:v>
                </c:pt>
                <c:pt idx="4722">
                  <c:v>294.92029000000002</c:v>
                </c:pt>
                <c:pt idx="4723">
                  <c:v>307.73898000000003</c:v>
                </c:pt>
                <c:pt idx="4724">
                  <c:v>305.18718999999999</c:v>
                </c:pt>
                <c:pt idx="4725">
                  <c:v>310.07155999999998</c:v>
                </c:pt>
                <c:pt idx="4726">
                  <c:v>301.59670999999997</c:v>
                </c:pt>
                <c:pt idx="4727">
                  <c:v>305.30142000000001</c:v>
                </c:pt>
                <c:pt idx="4728">
                  <c:v>305.75060999999999</c:v>
                </c:pt>
                <c:pt idx="4729">
                  <c:v>305.92743000000002</c:v>
                </c:pt>
                <c:pt idx="4730">
                  <c:v>302.40543000000002</c:v>
                </c:pt>
                <c:pt idx="4731">
                  <c:v>304.07285000000002</c:v>
                </c:pt>
                <c:pt idx="4732">
                  <c:v>309.33994000000001</c:v>
                </c:pt>
                <c:pt idx="4733">
                  <c:v>299.90255999999999</c:v>
                </c:pt>
                <c:pt idx="4734">
                  <c:v>301.02956999999998</c:v>
                </c:pt>
                <c:pt idx="4735">
                  <c:v>304.53793000000002</c:v>
                </c:pt>
                <c:pt idx="4736">
                  <c:v>301.26224000000002</c:v>
                </c:pt>
                <c:pt idx="4737">
                  <c:v>300.58611999999999</c:v>
                </c:pt>
                <c:pt idx="4738">
                  <c:v>301.7355</c:v>
                </c:pt>
                <c:pt idx="4739">
                  <c:v>302.45074</c:v>
                </c:pt>
                <c:pt idx="4740">
                  <c:v>296.93085000000002</c:v>
                </c:pt>
                <c:pt idx="4741">
                  <c:v>303.18347</c:v>
                </c:pt>
                <c:pt idx="4742">
                  <c:v>301.35503999999997</c:v>
                </c:pt>
                <c:pt idx="4743">
                  <c:v>303.67599000000001</c:v>
                </c:pt>
                <c:pt idx="4744">
                  <c:v>303.01010000000002</c:v>
                </c:pt>
                <c:pt idx="4745">
                  <c:v>306.59082000000001</c:v>
                </c:pt>
                <c:pt idx="4746">
                  <c:v>308.16843</c:v>
                </c:pt>
                <c:pt idx="4747">
                  <c:v>306.30383</c:v>
                </c:pt>
                <c:pt idx="4748">
                  <c:v>305.97980000000001</c:v>
                </c:pt>
                <c:pt idx="4749">
                  <c:v>301.37128000000001</c:v>
                </c:pt>
                <c:pt idx="4750">
                  <c:v>304.43561</c:v>
                </c:pt>
                <c:pt idx="4751">
                  <c:v>309.94745</c:v>
                </c:pt>
                <c:pt idx="4752">
                  <c:v>308.09841999999998</c:v>
                </c:pt>
                <c:pt idx="4753">
                  <c:v>304.65276999999998</c:v>
                </c:pt>
                <c:pt idx="4754">
                  <c:v>304.48480000000001</c:v>
                </c:pt>
                <c:pt idx="4755">
                  <c:v>304.61676</c:v>
                </c:pt>
                <c:pt idx="4756">
                  <c:v>303.67923000000002</c:v>
                </c:pt>
                <c:pt idx="4757">
                  <c:v>311.33199999999999</c:v>
                </c:pt>
                <c:pt idx="4758">
                  <c:v>315.99887000000001</c:v>
                </c:pt>
                <c:pt idx="4759">
                  <c:v>300.22717</c:v>
                </c:pt>
                <c:pt idx="4760">
                  <c:v>292.73156999999998</c:v>
                </c:pt>
                <c:pt idx="4761">
                  <c:v>315.54293999999999</c:v>
                </c:pt>
                <c:pt idx="4762">
                  <c:v>302.94617</c:v>
                </c:pt>
                <c:pt idx="4763">
                  <c:v>307.07898</c:v>
                </c:pt>
                <c:pt idx="4764">
                  <c:v>306.24774000000002</c:v>
                </c:pt>
                <c:pt idx="4765">
                  <c:v>303.77895999999998</c:v>
                </c:pt>
                <c:pt idx="4766">
                  <c:v>305.33524</c:v>
                </c:pt>
                <c:pt idx="4767">
                  <c:v>301.79669000000001</c:v>
                </c:pt>
                <c:pt idx="4768">
                  <c:v>299.18331999999998</c:v>
                </c:pt>
                <c:pt idx="4769">
                  <c:v>298.13763</c:v>
                </c:pt>
                <c:pt idx="4770">
                  <c:v>278.43612999999999</c:v>
                </c:pt>
                <c:pt idx="4771">
                  <c:v>101.99165000000001</c:v>
                </c:pt>
                <c:pt idx="4772">
                  <c:v>56.540236999999998</c:v>
                </c:pt>
                <c:pt idx="4773">
                  <c:v>305.74561</c:v>
                </c:pt>
                <c:pt idx="4774">
                  <c:v>306.38065</c:v>
                </c:pt>
                <c:pt idx="4775">
                  <c:v>299.60806000000002</c:v>
                </c:pt>
                <c:pt idx="4776">
                  <c:v>305.78985999999998</c:v>
                </c:pt>
                <c:pt idx="4777">
                  <c:v>307.83413999999999</c:v>
                </c:pt>
                <c:pt idx="4778">
                  <c:v>310.17541999999997</c:v>
                </c:pt>
                <c:pt idx="4779">
                  <c:v>311.38055000000003</c:v>
                </c:pt>
                <c:pt idx="4780">
                  <c:v>299.75281000000001</c:v>
                </c:pt>
                <c:pt idx="4781">
                  <c:v>309.81479000000002</c:v>
                </c:pt>
                <c:pt idx="4782">
                  <c:v>301.36038000000002</c:v>
                </c:pt>
                <c:pt idx="4783">
                  <c:v>305.06720000000001</c:v>
                </c:pt>
                <c:pt idx="4784">
                  <c:v>306.32870000000003</c:v>
                </c:pt>
                <c:pt idx="4785">
                  <c:v>307.44290000000001</c:v>
                </c:pt>
                <c:pt idx="4786">
                  <c:v>307.66293000000002</c:v>
                </c:pt>
                <c:pt idx="4787">
                  <c:v>305.78136999999998</c:v>
                </c:pt>
                <c:pt idx="4788">
                  <c:v>308.25995</c:v>
                </c:pt>
                <c:pt idx="4789">
                  <c:v>308.38308999999998</c:v>
                </c:pt>
                <c:pt idx="4790">
                  <c:v>308.28942999999998</c:v>
                </c:pt>
                <c:pt idx="4791">
                  <c:v>315.00677000000002</c:v>
                </c:pt>
                <c:pt idx="4792">
                  <c:v>311.58292</c:v>
                </c:pt>
                <c:pt idx="4793">
                  <c:v>305.17169000000001</c:v>
                </c:pt>
                <c:pt idx="4794">
                  <c:v>311.62454000000002</c:v>
                </c:pt>
                <c:pt idx="4795">
                  <c:v>310.20425</c:v>
                </c:pt>
                <c:pt idx="4796">
                  <c:v>310.66867000000002</c:v>
                </c:pt>
                <c:pt idx="4797">
                  <c:v>299.95278999999999</c:v>
                </c:pt>
                <c:pt idx="4798">
                  <c:v>300.13092</c:v>
                </c:pt>
                <c:pt idx="4799">
                  <c:v>302.47307999999998</c:v>
                </c:pt>
                <c:pt idx="4800">
                  <c:v>311.06484999999998</c:v>
                </c:pt>
                <c:pt idx="4801">
                  <c:v>308.20202999999998</c:v>
                </c:pt>
                <c:pt idx="4802">
                  <c:v>301.21071999999998</c:v>
                </c:pt>
                <c:pt idx="4803">
                  <c:v>296.98788000000002</c:v>
                </c:pt>
                <c:pt idx="4804">
                  <c:v>307.35998999999998</c:v>
                </c:pt>
                <c:pt idx="4805">
                  <c:v>103.69235</c:v>
                </c:pt>
                <c:pt idx="4806">
                  <c:v>306.45477</c:v>
                </c:pt>
                <c:pt idx="4807">
                  <c:v>305.81072999999998</c:v>
                </c:pt>
                <c:pt idx="4808">
                  <c:v>303.72359999999998</c:v>
                </c:pt>
                <c:pt idx="4809">
                  <c:v>298.25310999999999</c:v>
                </c:pt>
                <c:pt idx="4810">
                  <c:v>296.77089999999998</c:v>
                </c:pt>
                <c:pt idx="4811">
                  <c:v>307.07172000000003</c:v>
                </c:pt>
                <c:pt idx="4812">
                  <c:v>302.67705999999998</c:v>
                </c:pt>
                <c:pt idx="4813">
                  <c:v>302.70593000000002</c:v>
                </c:pt>
                <c:pt idx="4814">
                  <c:v>304.63997999999998</c:v>
                </c:pt>
                <c:pt idx="4815">
                  <c:v>311.92171999999999</c:v>
                </c:pt>
                <c:pt idx="4816">
                  <c:v>291.47057999999998</c:v>
                </c:pt>
                <c:pt idx="4817">
                  <c:v>308.29433999999998</c:v>
                </c:pt>
                <c:pt idx="4818">
                  <c:v>306.15973000000002</c:v>
                </c:pt>
                <c:pt idx="4819">
                  <c:v>304.57382000000001</c:v>
                </c:pt>
                <c:pt idx="4820">
                  <c:v>310.92917</c:v>
                </c:pt>
                <c:pt idx="4821">
                  <c:v>302.58078</c:v>
                </c:pt>
                <c:pt idx="4822">
                  <c:v>280.70737000000003</c:v>
                </c:pt>
                <c:pt idx="4823">
                  <c:v>144.78447</c:v>
                </c:pt>
                <c:pt idx="4824">
                  <c:v>302.80923000000001</c:v>
                </c:pt>
                <c:pt idx="4825">
                  <c:v>299.25204000000002</c:v>
                </c:pt>
                <c:pt idx="4826">
                  <c:v>301.89737000000002</c:v>
                </c:pt>
                <c:pt idx="4827">
                  <c:v>263.87900000000002</c:v>
                </c:pt>
                <c:pt idx="4828">
                  <c:v>291.52917000000002</c:v>
                </c:pt>
                <c:pt idx="4829">
                  <c:v>294.74786</c:v>
                </c:pt>
                <c:pt idx="4830">
                  <c:v>309.26159999999999</c:v>
                </c:pt>
                <c:pt idx="4831">
                  <c:v>311.00409000000002</c:v>
                </c:pt>
                <c:pt idx="4832">
                  <c:v>306.89055999999999</c:v>
                </c:pt>
                <c:pt idx="4833">
                  <c:v>295.86831999999998</c:v>
                </c:pt>
                <c:pt idx="4834">
                  <c:v>264.62169999999998</c:v>
                </c:pt>
                <c:pt idx="4835">
                  <c:v>291.53284000000002</c:v>
                </c:pt>
                <c:pt idx="4836">
                  <c:v>301.85782</c:v>
                </c:pt>
                <c:pt idx="4837">
                  <c:v>305.21111999999999</c:v>
                </c:pt>
                <c:pt idx="4838">
                  <c:v>157.39551</c:v>
                </c:pt>
                <c:pt idx="4839">
                  <c:v>310.34881999999999</c:v>
                </c:pt>
                <c:pt idx="4840">
                  <c:v>290.63931000000002</c:v>
                </c:pt>
                <c:pt idx="4841">
                  <c:v>303.68572999999998</c:v>
                </c:pt>
                <c:pt idx="4842">
                  <c:v>306.84573</c:v>
                </c:pt>
                <c:pt idx="4843">
                  <c:v>212.53917000000001</c:v>
                </c:pt>
                <c:pt idx="4844">
                  <c:v>143.13123999999999</c:v>
                </c:pt>
                <c:pt idx="4845">
                  <c:v>306.89420000000001</c:v>
                </c:pt>
                <c:pt idx="4846">
                  <c:v>273.20080999999999</c:v>
                </c:pt>
                <c:pt idx="4847">
                  <c:v>253.14760999999999</c:v>
                </c:pt>
                <c:pt idx="4848">
                  <c:v>301.22964000000002</c:v>
                </c:pt>
                <c:pt idx="4849">
                  <c:v>99.754677000000001</c:v>
                </c:pt>
                <c:pt idx="4850">
                  <c:v>294.95247999999998</c:v>
                </c:pt>
                <c:pt idx="4851">
                  <c:v>289.46384</c:v>
                </c:pt>
                <c:pt idx="4852">
                  <c:v>291.09174000000002</c:v>
                </c:pt>
                <c:pt idx="4853">
                  <c:v>284.04741999999999</c:v>
                </c:pt>
                <c:pt idx="4854">
                  <c:v>270.16248000000002</c:v>
                </c:pt>
                <c:pt idx="4855">
                  <c:v>297.78323</c:v>
                </c:pt>
                <c:pt idx="4856">
                  <c:v>277.85574000000003</c:v>
                </c:pt>
                <c:pt idx="4857">
                  <c:v>312.53464000000002</c:v>
                </c:pt>
                <c:pt idx="4858">
                  <c:v>279.37139999999999</c:v>
                </c:pt>
                <c:pt idx="4859">
                  <c:v>300.15494000000001</c:v>
                </c:pt>
                <c:pt idx="4860">
                  <c:v>281.12137000000001</c:v>
                </c:pt>
                <c:pt idx="4861">
                  <c:v>307.55419999999998</c:v>
                </c:pt>
                <c:pt idx="4862">
                  <c:v>306.12142999999998</c:v>
                </c:pt>
                <c:pt idx="4863">
                  <c:v>201.26569000000001</c:v>
                </c:pt>
                <c:pt idx="4864">
                  <c:v>308.59926999999999</c:v>
                </c:pt>
                <c:pt idx="4865">
                  <c:v>249.84311</c:v>
                </c:pt>
                <c:pt idx="4866">
                  <c:v>300.17009999999999</c:v>
                </c:pt>
                <c:pt idx="4867">
                  <c:v>268.12761999999998</c:v>
                </c:pt>
                <c:pt idx="4868">
                  <c:v>274.72769</c:v>
                </c:pt>
                <c:pt idx="4869">
                  <c:v>295.88290000000001</c:v>
                </c:pt>
                <c:pt idx="4870">
                  <c:v>297.27411000000001</c:v>
                </c:pt>
                <c:pt idx="4871">
                  <c:v>302.04007000000001</c:v>
                </c:pt>
                <c:pt idx="4872">
                  <c:v>300.51535000000001</c:v>
                </c:pt>
                <c:pt idx="4873">
                  <c:v>299.64699999999999</c:v>
                </c:pt>
                <c:pt idx="4874">
                  <c:v>297.59296000000001</c:v>
                </c:pt>
                <c:pt idx="4875">
                  <c:v>294.7373</c:v>
                </c:pt>
                <c:pt idx="4876">
                  <c:v>220.86409</c:v>
                </c:pt>
                <c:pt idx="4877">
                  <c:v>305.49239999999998</c:v>
                </c:pt>
                <c:pt idx="4878">
                  <c:v>304.20272999999997</c:v>
                </c:pt>
                <c:pt idx="4879">
                  <c:v>291.24642999999998</c:v>
                </c:pt>
                <c:pt idx="4880">
                  <c:v>294.13283999999999</c:v>
                </c:pt>
                <c:pt idx="4881">
                  <c:v>309.15215999999998</c:v>
                </c:pt>
                <c:pt idx="4882">
                  <c:v>303.56844999999998</c:v>
                </c:pt>
                <c:pt idx="4883">
                  <c:v>290.72021000000001</c:v>
                </c:pt>
                <c:pt idx="4884">
                  <c:v>305.21316999999999</c:v>
                </c:pt>
                <c:pt idx="4885">
                  <c:v>294.46991000000003</c:v>
                </c:pt>
                <c:pt idx="4886">
                  <c:v>303.49910999999997</c:v>
                </c:pt>
                <c:pt idx="4887">
                  <c:v>302.23538000000002</c:v>
                </c:pt>
                <c:pt idx="4888">
                  <c:v>299.47879</c:v>
                </c:pt>
                <c:pt idx="4889">
                  <c:v>306.64373999999998</c:v>
                </c:pt>
                <c:pt idx="4890">
                  <c:v>300.00531000000001</c:v>
                </c:pt>
                <c:pt idx="4891">
                  <c:v>297.15363000000002</c:v>
                </c:pt>
                <c:pt idx="4892">
                  <c:v>299.75049000000001</c:v>
                </c:pt>
                <c:pt idx="4893">
                  <c:v>280.75734999999997</c:v>
                </c:pt>
                <c:pt idx="4894">
                  <c:v>296.32303000000002</c:v>
                </c:pt>
                <c:pt idx="4895">
                  <c:v>302.04268999999999</c:v>
                </c:pt>
                <c:pt idx="4896">
                  <c:v>292.83593999999999</c:v>
                </c:pt>
                <c:pt idx="4897">
                  <c:v>298.82001000000002</c:v>
                </c:pt>
                <c:pt idx="4898">
                  <c:v>296.05554000000001</c:v>
                </c:pt>
                <c:pt idx="4899">
                  <c:v>296.73584</c:v>
                </c:pt>
                <c:pt idx="4900">
                  <c:v>295.24822999999998</c:v>
                </c:pt>
                <c:pt idx="4901">
                  <c:v>185.66829999999999</c:v>
                </c:pt>
                <c:pt idx="4902">
                  <c:v>297.57146999999998</c:v>
                </c:pt>
                <c:pt idx="4903">
                  <c:v>301.36905000000002</c:v>
                </c:pt>
                <c:pt idx="4904">
                  <c:v>297.94353999999998</c:v>
                </c:pt>
                <c:pt idx="4905">
                  <c:v>301.66476</c:v>
                </c:pt>
                <c:pt idx="4906">
                  <c:v>289.79752000000002</c:v>
                </c:pt>
                <c:pt idx="4907">
                  <c:v>293.46960000000001</c:v>
                </c:pt>
                <c:pt idx="4908">
                  <c:v>291.79629999999997</c:v>
                </c:pt>
                <c:pt idx="4909">
                  <c:v>293.03255999999999</c:v>
                </c:pt>
                <c:pt idx="4910">
                  <c:v>291.71319999999997</c:v>
                </c:pt>
                <c:pt idx="4911">
                  <c:v>291.93221999999997</c:v>
                </c:pt>
                <c:pt idx="4912">
                  <c:v>311.83737000000002</c:v>
                </c:pt>
                <c:pt idx="4913">
                  <c:v>97.864647000000005</c:v>
                </c:pt>
                <c:pt idx="4914">
                  <c:v>297.33089999999999</c:v>
                </c:pt>
                <c:pt idx="4915">
                  <c:v>298.49615</c:v>
                </c:pt>
                <c:pt idx="4916">
                  <c:v>184.72183000000001</c:v>
                </c:pt>
                <c:pt idx="4917">
                  <c:v>197.42116999999999</c:v>
                </c:pt>
                <c:pt idx="4918">
                  <c:v>295.65271000000001</c:v>
                </c:pt>
                <c:pt idx="4919">
                  <c:v>301.09026999999998</c:v>
                </c:pt>
                <c:pt idx="4920">
                  <c:v>297.14627000000002</c:v>
                </c:pt>
                <c:pt idx="4921">
                  <c:v>292.14510999999999</c:v>
                </c:pt>
                <c:pt idx="4922">
                  <c:v>299.45477</c:v>
                </c:pt>
                <c:pt idx="4923">
                  <c:v>298.87088</c:v>
                </c:pt>
                <c:pt idx="4924">
                  <c:v>302.94736</c:v>
                </c:pt>
                <c:pt idx="4925">
                  <c:v>297.53093999999999</c:v>
                </c:pt>
                <c:pt idx="4926">
                  <c:v>296.61475000000002</c:v>
                </c:pt>
                <c:pt idx="4927">
                  <c:v>294.42844000000002</c:v>
                </c:pt>
                <c:pt idx="4928">
                  <c:v>297.67541999999997</c:v>
                </c:pt>
                <c:pt idx="4929">
                  <c:v>297.43398999999999</c:v>
                </c:pt>
                <c:pt idx="4930">
                  <c:v>296.52933000000002</c:v>
                </c:pt>
                <c:pt idx="4931">
                  <c:v>293.63979999999998</c:v>
                </c:pt>
                <c:pt idx="4932">
                  <c:v>298.22960999999998</c:v>
                </c:pt>
                <c:pt idx="4933">
                  <c:v>258.33353</c:v>
                </c:pt>
                <c:pt idx="4934">
                  <c:v>295.80237</c:v>
                </c:pt>
                <c:pt idx="4935">
                  <c:v>291.67968999999999</c:v>
                </c:pt>
                <c:pt idx="4936">
                  <c:v>297.50891000000001</c:v>
                </c:pt>
                <c:pt idx="4937">
                  <c:v>298.06707999999998</c:v>
                </c:pt>
                <c:pt idx="4938">
                  <c:v>295.58920000000001</c:v>
                </c:pt>
                <c:pt idx="4939">
                  <c:v>299.95308999999997</c:v>
                </c:pt>
                <c:pt idx="4940">
                  <c:v>294.48638999999997</c:v>
                </c:pt>
                <c:pt idx="4941">
                  <c:v>233.94521</c:v>
                </c:pt>
                <c:pt idx="4942">
                  <c:v>209.63217</c:v>
                </c:pt>
                <c:pt idx="4943">
                  <c:v>1.0433621</c:v>
                </c:pt>
                <c:pt idx="4944">
                  <c:v>185.04453000000001</c:v>
                </c:pt>
                <c:pt idx="4945">
                  <c:v>291.07409999999999</c:v>
                </c:pt>
                <c:pt idx="4946">
                  <c:v>253.07254</c:v>
                </c:pt>
                <c:pt idx="4947">
                  <c:v>308.21325999999999</c:v>
                </c:pt>
                <c:pt idx="4948">
                  <c:v>307.94414999999998</c:v>
                </c:pt>
                <c:pt idx="4949">
                  <c:v>233.50470000000001</c:v>
                </c:pt>
                <c:pt idx="4950">
                  <c:v>267.85703000000001</c:v>
                </c:pt>
                <c:pt idx="4951">
                  <c:v>24.540154000000001</c:v>
                </c:pt>
                <c:pt idx="4952">
                  <c:v>305.09771999999998</c:v>
                </c:pt>
                <c:pt idx="4953">
                  <c:v>303.79651000000001</c:v>
                </c:pt>
                <c:pt idx="4954">
                  <c:v>214.17267000000001</c:v>
                </c:pt>
                <c:pt idx="4955">
                  <c:v>313.4126</c:v>
                </c:pt>
                <c:pt idx="4956">
                  <c:v>308.30709999999999</c:v>
                </c:pt>
                <c:pt idx="4957">
                  <c:v>311.60442999999998</c:v>
                </c:pt>
                <c:pt idx="4958">
                  <c:v>313.30117999999999</c:v>
                </c:pt>
                <c:pt idx="4959">
                  <c:v>316.35764</c:v>
                </c:pt>
                <c:pt idx="4960">
                  <c:v>319.30975000000001</c:v>
                </c:pt>
                <c:pt idx="4961">
                  <c:v>315.93018000000001</c:v>
                </c:pt>
                <c:pt idx="4962">
                  <c:v>311.66098</c:v>
                </c:pt>
                <c:pt idx="4963">
                  <c:v>318.52636999999999</c:v>
                </c:pt>
                <c:pt idx="4964">
                  <c:v>322.00594999999998</c:v>
                </c:pt>
                <c:pt idx="4965">
                  <c:v>320.19704999999999</c:v>
                </c:pt>
                <c:pt idx="4966">
                  <c:v>308.54651000000001</c:v>
                </c:pt>
                <c:pt idx="4967">
                  <c:v>315.35901000000001</c:v>
                </c:pt>
                <c:pt idx="4968">
                  <c:v>314.31038999999998</c:v>
                </c:pt>
                <c:pt idx="4969">
                  <c:v>316.83751999999998</c:v>
                </c:pt>
                <c:pt idx="4970">
                  <c:v>322.57049999999998</c:v>
                </c:pt>
                <c:pt idx="4971">
                  <c:v>317.74045000000001</c:v>
                </c:pt>
                <c:pt idx="4972">
                  <c:v>312.65694999999999</c:v>
                </c:pt>
                <c:pt idx="4973">
                  <c:v>319.28649999999999</c:v>
                </c:pt>
                <c:pt idx="4974">
                  <c:v>319.66507000000001</c:v>
                </c:pt>
                <c:pt idx="4975">
                  <c:v>125.83334000000001</c:v>
                </c:pt>
                <c:pt idx="4976">
                  <c:v>81.220337000000001</c:v>
                </c:pt>
                <c:pt idx="4977">
                  <c:v>31.820837000000001</c:v>
                </c:pt>
                <c:pt idx="4978">
                  <c:v>314.73996</c:v>
                </c:pt>
                <c:pt idx="4979">
                  <c:v>316.22275000000002</c:v>
                </c:pt>
                <c:pt idx="4980">
                  <c:v>287.81970000000001</c:v>
                </c:pt>
                <c:pt idx="4981">
                  <c:v>231.08754999999999</c:v>
                </c:pt>
                <c:pt idx="4982">
                  <c:v>317.94272000000001</c:v>
                </c:pt>
                <c:pt idx="4983">
                  <c:v>311.85955999999999</c:v>
                </c:pt>
                <c:pt idx="4984">
                  <c:v>316.34174000000002</c:v>
                </c:pt>
                <c:pt idx="4985">
                  <c:v>227.23346000000001</c:v>
                </c:pt>
                <c:pt idx="4986">
                  <c:v>323.56164999999999</c:v>
                </c:pt>
                <c:pt idx="4987">
                  <c:v>314.79160000000002</c:v>
                </c:pt>
                <c:pt idx="4988">
                  <c:v>318.56344999999999</c:v>
                </c:pt>
                <c:pt idx="4989">
                  <c:v>316.17117000000002</c:v>
                </c:pt>
                <c:pt idx="4990">
                  <c:v>313.68133999999998</c:v>
                </c:pt>
                <c:pt idx="4991">
                  <c:v>320.77605999999997</c:v>
                </c:pt>
                <c:pt idx="4992">
                  <c:v>313.57866999999999</c:v>
                </c:pt>
                <c:pt idx="4993">
                  <c:v>307.87759</c:v>
                </c:pt>
                <c:pt idx="4994">
                  <c:v>318.00585999999998</c:v>
                </c:pt>
                <c:pt idx="4995">
                  <c:v>318.21973000000003</c:v>
                </c:pt>
                <c:pt idx="4996">
                  <c:v>263.38033999999999</c:v>
                </c:pt>
                <c:pt idx="4997">
                  <c:v>321.99453999999997</c:v>
                </c:pt>
                <c:pt idx="4998">
                  <c:v>316.12765999999999</c:v>
                </c:pt>
                <c:pt idx="4999">
                  <c:v>309.04642000000001</c:v>
                </c:pt>
                <c:pt idx="5000">
                  <c:v>316.20269999999999</c:v>
                </c:pt>
                <c:pt idx="5001">
                  <c:v>314.11788999999999</c:v>
                </c:pt>
                <c:pt idx="5002">
                  <c:v>317.35950000000003</c:v>
                </c:pt>
                <c:pt idx="5003">
                  <c:v>321.358</c:v>
                </c:pt>
                <c:pt idx="5004">
                  <c:v>311.97385000000003</c:v>
                </c:pt>
                <c:pt idx="5005">
                  <c:v>314.88961999999998</c:v>
                </c:pt>
                <c:pt idx="5006">
                  <c:v>320.99480999999997</c:v>
                </c:pt>
                <c:pt idx="5007">
                  <c:v>314.86358999999999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AE-407A-905A-D48BAE3D1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791952"/>
        <c:axId val="479462816"/>
      </c:scatterChart>
      <c:valAx>
        <c:axId val="477791952"/>
        <c:scaling>
          <c:orientation val="minMax"/>
          <c:max val="2.5E+1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62816"/>
        <c:crosses val="autoZero"/>
        <c:crossBetween val="midCat"/>
        <c:majorUnit val="5E+16"/>
      </c:valAx>
      <c:valAx>
        <c:axId val="479462816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91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98184601924774"/>
          <c:y val="2.4304461942257195E-2"/>
          <c:w val="9.4795931758530169E-2"/>
          <c:h val="0.3125021872265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0.60475</cdr:x>
      <cdr:y>0.11078</cdr:y>
    </cdr:from>
    <cdr:to>
      <cdr:x>0.71924</cdr:x>
      <cdr:y>0.30796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9990" y="513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C00000"/>
              </a:solidFill>
            </a:rPr>
            <a:t>2016</a:t>
          </a:r>
        </a:p>
      </cdr:txBody>
    </cdr:sp>
  </cdr:relSizeAnchor>
  <cdr:relSizeAnchor xmlns:cdr="http://schemas.openxmlformats.org/drawingml/2006/chartDrawing">
    <cdr:from>
      <cdr:x>0.47057</cdr:x>
      <cdr:y>0.11078</cdr:y>
    </cdr:from>
    <cdr:to>
      <cdr:x>0.58506</cdr:x>
      <cdr:y>0.30796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58274" y="513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B050"/>
              </a:solidFill>
            </a:rPr>
            <a:t>2014</a:t>
          </a:r>
        </a:p>
      </cdr:txBody>
    </cdr:sp>
  </cdr:relSizeAnchor>
  <cdr:relSizeAnchor xmlns:cdr="http://schemas.openxmlformats.org/drawingml/2006/chartDrawing">
    <cdr:from>
      <cdr:x>0.36345</cdr:x>
      <cdr:y>0.10672</cdr:y>
    </cdr:from>
    <cdr:to>
      <cdr:x>0.47794</cdr:x>
      <cdr:y>0.3039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02744" y="4949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accent2">
                  <a:lumMod val="60000"/>
                  <a:lumOff val="40000"/>
                </a:schemeClr>
              </a:solidFill>
            </a:rPr>
            <a:t>2011</a:t>
          </a:r>
        </a:p>
      </cdr:txBody>
    </cdr:sp>
  </cdr:relSizeAnchor>
  <cdr:relSizeAnchor xmlns:cdr="http://schemas.openxmlformats.org/drawingml/2006/chartDrawing">
    <cdr:from>
      <cdr:x>0.16868</cdr:x>
      <cdr:y>0.10672</cdr:y>
    </cdr:from>
    <cdr:to>
      <cdr:x>0.28317</cdr:x>
      <cdr:y>0.3039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47166" y="4949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B0F0"/>
              </a:solidFill>
            </a:rPr>
            <a:t>2005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0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3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3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11/10/2016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GB" dirty="0"/>
              <a:t>Booster operation and beam studies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Kiyomi Seiya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 November 2016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Booster  FDOODF lattice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 descr="corrector_3D_Connec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0013" y="4091470"/>
            <a:ext cx="2654852" cy="2133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5" y="823042"/>
            <a:ext cx="6750909" cy="20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D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27205" y="2851414"/>
            <a:ext cx="3926180" cy="1462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771" y="3288957"/>
            <a:ext cx="6173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function magnets: F,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FDOODF x 24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packages at short and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 (12 poles) includes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  &amp; V dipoles, quad, skew quad, 	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skew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 &amp; V BPMs.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1985" y="2498124"/>
            <a:ext cx="1388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 Magnet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0576" y="2493659"/>
            <a:ext cx="14409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 Magnet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804" y="5718427"/>
            <a:ext cx="2491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Corrector Package</a:t>
            </a:r>
          </a:p>
        </p:txBody>
      </p:sp>
    </p:spTree>
    <p:extLst>
      <p:ext uri="{BB962C8B-B14F-4D97-AF65-F5344CB8AC3E}">
        <p14:creationId xmlns:p14="http://schemas.microsoft.com/office/powerpoint/2010/main" val="373674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Booster Lattice and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H/V beam size at short and long straight sections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 descr="m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836142"/>
            <a:ext cx="5821620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6732" y="1946666"/>
            <a:ext cx="279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@short = 33.7   </a:t>
            </a:r>
          </a:p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@long = 6.1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y @short = 5.3     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y @long = 20.4    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938" y="5422773"/>
            <a:ext cx="5092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H_emittance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(95%) = 14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mm-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mrad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V_emittance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(95%) = 16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mm-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mrad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Symbol" pitchFamily="18" charset="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84064" y="5194450"/>
            <a:ext cx="1545336" cy="65836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5552" y="4850026"/>
            <a:ext cx="658368" cy="1335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  <a:endCxn id="10" idx="6"/>
          </p:cNvCxnSpPr>
          <p:nvPr/>
        </p:nvCxnSpPr>
        <p:spPr>
          <a:xfrm>
            <a:off x="5084064" y="5523634"/>
            <a:ext cx="1545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  <a:endCxn id="11" idx="4"/>
          </p:cNvCxnSpPr>
          <p:nvPr/>
        </p:nvCxnSpPr>
        <p:spPr>
          <a:xfrm>
            <a:off x="8174736" y="4850026"/>
            <a:ext cx="0" cy="1335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8824" y="5499250"/>
            <a:ext cx="86113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+/-21.5 mm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41069" y="5057558"/>
            <a:ext cx="82907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+/-17.9mm</a:t>
            </a:r>
          </a:p>
        </p:txBody>
      </p:sp>
      <p:cxnSp>
        <p:nvCxnSpPr>
          <p:cNvPr id="16" name="Straight Arrow Connector 15"/>
          <p:cNvCxnSpPr>
            <a:stCxn id="11" idx="2"/>
            <a:endCxn id="11" idx="6"/>
          </p:cNvCxnSpPr>
          <p:nvPr/>
        </p:nvCxnSpPr>
        <p:spPr>
          <a:xfrm>
            <a:off x="7845552" y="5517538"/>
            <a:ext cx="6583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78067" y="5502816"/>
            <a:ext cx="86113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+/-9.12 mm</a:t>
            </a:r>
          </a:p>
        </p:txBody>
      </p:sp>
      <p:cxnSp>
        <p:nvCxnSpPr>
          <p:cNvPr id="18" name="Straight Arrow Connector 17"/>
          <p:cNvCxnSpPr>
            <a:stCxn id="10" idx="0"/>
            <a:endCxn id="10" idx="4"/>
          </p:cNvCxnSpPr>
          <p:nvPr/>
        </p:nvCxnSpPr>
        <p:spPr>
          <a:xfrm>
            <a:off x="5856732" y="5194450"/>
            <a:ext cx="0" cy="65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5590282" y="5487308"/>
            <a:ext cx="82907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+/-9.15mm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0729" y="4335314"/>
            <a:ext cx="18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@ SHORT straight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2588" y="4363274"/>
            <a:ext cx="17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@ LONG straight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3764" y="4929824"/>
            <a:ext cx="14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beam size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17161" y="1305010"/>
            <a:ext cx="158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SHORT straight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4600" y="1293342"/>
            <a:ext cx="148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LONG straight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67000" y="1305010"/>
            <a:ext cx="9906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24400" y="1293342"/>
            <a:ext cx="214075" cy="0"/>
          </a:xfrm>
          <a:prstGeom prst="straightConnector1">
            <a:avLst/>
          </a:prstGeom>
          <a:ln w="28575">
            <a:solidFill>
              <a:srgbClr val="00CC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3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Components at long straight section in the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3" y="1019124"/>
            <a:ext cx="5734415" cy="511279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096949" y="920003"/>
          <a:ext cx="3867664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0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400 MeV – 8GeV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RF frequency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37.9 – 52.8MHz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Harmonic number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84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Radius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75.75 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Cycle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15Hz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573" y="2803138"/>
            <a:ext cx="2927910" cy="21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504" y="4734560"/>
            <a:ext cx="2902047" cy="12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371" y="214568"/>
            <a:ext cx="8229600" cy="563562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Booster collimation studies  - V.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Kapin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Single stage collimation to two stage collimation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1007935"/>
            <a:ext cx="9035680" cy="1284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04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0" y="2419028"/>
            <a:ext cx="4010891" cy="300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2253"/>
            <a:ext cx="4161304" cy="17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" name="Picture 14" descr="Plot_angles_for_horizontal_collim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55" y="3573118"/>
            <a:ext cx="1860855" cy="19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Plot_angles_for_vertical_collim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93" y="3517212"/>
            <a:ext cx="1987307" cy="20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6916" y="5477077"/>
            <a:ext cx="865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The phase advance is not optimal for the secondary collimators.</a:t>
            </a:r>
          </a:p>
          <a:p>
            <a:r>
              <a:rPr lang="en-GB" b="1" dirty="0">
                <a:solidFill>
                  <a:srgbClr val="002060"/>
                </a:solidFill>
              </a:rPr>
              <a:t>There are aperture restrictions at bending magnets and RF cavities.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391" y="2058423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1SC (operation)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4391" y="3582480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2SC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615" y="4352881"/>
            <a:ext cx="377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9265" y="4343356"/>
            <a:ext cx="3593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5752" y="501491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L6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7365" y="4574188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0791" y="430541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S5</a:t>
            </a:r>
          </a:p>
        </p:txBody>
      </p:sp>
    </p:spTree>
    <p:extLst>
      <p:ext uri="{BB962C8B-B14F-4D97-AF65-F5344CB8AC3E}">
        <p14:creationId xmlns:p14="http://schemas.microsoft.com/office/powerpoint/2010/main" val="209242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and beam studies for collimators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195" name="Picture 3" descr="20161005_Fig02_SecCol_with_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18088"/>
            <a:ext cx="3297995" cy="12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0161006_Fig03_Plot_eff_vs_xp_mrad_at_var_halo_NAPAC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1" y="2402072"/>
            <a:ext cx="2523604" cy="15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167" y="3958094"/>
            <a:ext cx="8628611" cy="221599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Helvetica" pitchFamily="34" charset="0"/>
                <a:ea typeface="MS Mincho" panose="02020609040205080304" pitchFamily="49" charset="-128"/>
              </a:rPr>
              <a:t>Simulation:</a:t>
            </a:r>
            <a:endParaRPr lang="en-US" b="1" dirty="0">
              <a:latin typeface="Helvetica" pitchFamily="34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GB" kern="800" dirty="0">
                <a:latin typeface="Helvetica" pitchFamily="34" charset="0"/>
                <a:ea typeface="Times New Roman" panose="02020603050405020304" pitchFamily="18" charset="0"/>
              </a:rPr>
              <a:t>Under optimal conditions the 2SC system could be more effective than the 1SC system by 5%.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GB" sz="1800" kern="800" dirty="0">
              <a:latin typeface="Helvetica" pitchFamily="34" charset="0"/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Helvetica" pitchFamily="34" charset="0"/>
                <a:ea typeface="MS Mincho" panose="02020609040205080304" pitchFamily="49" charset="-128"/>
              </a:rPr>
              <a:t>Beam study in the vertical plane:</a:t>
            </a:r>
            <a:endParaRPr lang="en-US" b="1" dirty="0">
              <a:latin typeface="Helvetica" pitchFamily="34" charset="0"/>
              <a:ea typeface="Times New Roman" panose="02020603050405020304" pitchFamily="18" charset="0"/>
            </a:endParaRPr>
          </a:p>
          <a:p>
            <a:pPr marL="0" marR="0" indent="118745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Helvetica" pitchFamily="34" charset="0"/>
                <a:ea typeface="MS Mincho" panose="02020609040205080304" pitchFamily="49" charset="-128"/>
              </a:rPr>
              <a:t>Two stage collimator is less effective by a factor of ~2.</a:t>
            </a:r>
            <a:endParaRPr lang="en-US" dirty="0">
              <a:latin typeface="Helvetica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337" y="752891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800" dirty="0">
                <a:latin typeface="Helvetica" pitchFamily="34" charset="0"/>
                <a:ea typeface="Times New Roman" panose="02020603050405020304" pitchFamily="18" charset="0"/>
              </a:rPr>
              <a:t>Simulation with 1SC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613" y="1287635"/>
            <a:ext cx="4610100" cy="22746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59812" y="748989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800" dirty="0">
                <a:latin typeface="Helvetica" pitchFamily="34" charset="0"/>
                <a:ea typeface="Times New Roman" panose="02020603050405020304" pitchFamily="18" charset="0"/>
              </a:rPr>
              <a:t>Simulation with 2SC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3038" y="2718418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Eff. after 10 turns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1472" y="1836754"/>
            <a:ext cx="254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Eff. after 100 turns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5165" y="3415862"/>
            <a:ext cx="185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Foil thickness</a:t>
            </a:r>
          </a:p>
        </p:txBody>
      </p:sp>
    </p:spTree>
    <p:extLst>
      <p:ext uri="{BB962C8B-B14F-4D97-AF65-F5344CB8AC3E}">
        <p14:creationId xmlns:p14="http://schemas.microsoft.com/office/powerpoint/2010/main" val="346134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Optics correction - C. Y. Tan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with LOCO (Linear Optics from Closed Orbit)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5" name="Picture 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1" y="2990255"/>
            <a:ext cx="6945102" cy="306701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TextBox 75"/>
          <p:cNvSpPr txBox="1"/>
          <p:nvPr/>
        </p:nvSpPr>
        <p:spPr>
          <a:xfrm>
            <a:off x="710685" y="2608214"/>
            <a:ext cx="3882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Beta beating with extraction bump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0175" y="2623130"/>
            <a:ext cx="19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corrected lattice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6275" y="5919057"/>
            <a:ext cx="7608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Beta beating can be corrected by using a few quads around the ring.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64819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Extraction bump at Long3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85" y="861456"/>
            <a:ext cx="5535065" cy="17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Beam optics measurement at DC magnetic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76402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LOCO: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measurements all of the BPM positions at each location and calculate dx/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Calculates quad and skew quad strengths for the beta beating correction using the error between measurements and the model including the rolls and calibrations of every BPM and dipole corrector.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>
              <a:buSzPct val="45000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Dipole measurement:	</a:t>
            </a:r>
          </a:p>
        </p:txBody>
      </p:sp>
      <p:pic>
        <p:nvPicPr>
          <p:cNvPr id="6146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1" y="3516213"/>
            <a:ext cx="4768226" cy="25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31" y="3453146"/>
            <a:ext cx="3688896" cy="2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824986" y="1950842"/>
                <a:ext cx="3503428" cy="690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 </m:t>
                        </m:r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5" name="Content Placeholder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4986" y="1950842"/>
                <a:ext cx="3503428" cy="690638"/>
              </a:xfrm>
              <a:prstGeom prst="rect">
                <a:avLst/>
              </a:prstGeom>
              <a:blipFill>
                <a:blip r:embed="rId4"/>
                <a:stretch>
                  <a:fillRect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14553" y="2648365"/>
                <a:ext cx="4100546" cy="602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 </m:t>
                        </m:r>
                      </m:den>
                    </m:f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 →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 </m:t>
                        </m:r>
                      </m:den>
                    </m:f>
                  </m:oMath>
                </a14:m>
                <a:r>
                  <a:rPr lang="en-US" sz="1800" dirty="0"/>
                  <a:t> 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53" y="2648365"/>
                <a:ext cx="4100546" cy="602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88487" y="5855853"/>
            <a:ext cx="648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Comparison of LOCO and dipole measurements.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158826"/>
            <a:ext cx="338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B:DOGL3 = 150A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2931" y="3158826"/>
            <a:ext cx="338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B:DOGL3 = 350A</a:t>
            </a:r>
          </a:p>
        </p:txBody>
      </p:sp>
    </p:spTree>
    <p:extLst>
      <p:ext uri="{BB962C8B-B14F-4D97-AF65-F5344CB8AC3E}">
        <p14:creationId xmlns:p14="http://schemas.microsoft.com/office/powerpoint/2010/main" val="46379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scans at DC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07" y="1134489"/>
            <a:ext cx="3471333" cy="3369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654" y="1134489"/>
            <a:ext cx="3518718" cy="336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3988" y="736915"/>
            <a:ext cx="338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B:DOGL3 = 150A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835" y="736915"/>
            <a:ext cx="338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B:DOGL3 = 350A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03335"/>
            <a:ext cx="8847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This clearly shows that higher dogleg current increases the width of the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Qx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= 0.5 resonance.</a:t>
            </a:r>
          </a:p>
          <a:p>
            <a:endParaRPr lang="en-US" sz="9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Currently debugging the code for the correction.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46279" y="4363930"/>
                <a:ext cx="6043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279" y="4363930"/>
                <a:ext cx="6043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08921" y="775728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21" y="775728"/>
                <a:ext cx="582724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273590" y="4546792"/>
            <a:ext cx="417268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29008" y="1182355"/>
            <a:ext cx="0" cy="35414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 and beam at injection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MS PGothic" panose="020B0600070205080204" pitchFamily="34" charset="-128"/>
              </a:rPr>
              <a:t>K. Seiya (Fermilab Booster)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9628"/>
            <a:ext cx="3809999" cy="40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2514600" y="2688570"/>
            <a:ext cx="609600" cy="457200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2155170"/>
            <a:ext cx="243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Gap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for the extraction kicker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3600" y="11645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h=588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1445" y="31574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h=84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3806" y="5560150"/>
            <a:ext cx="8637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Notch(extraction kicker gap) – Booster extraction kicker –MI/RR injection kicker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Notch has to be created at LOW energy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7406" y="1435616"/>
            <a:ext cx="21705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Main Injector / Recycler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000" y="5136457"/>
            <a:ext cx="30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8AF1D"/>
                </a:solidFill>
              </a:rPr>
              <a:t>81 bunches + 3 empty buckets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97" y="1612760"/>
            <a:ext cx="3147922" cy="28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517184" y="1919494"/>
            <a:ext cx="179728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46C0A"/>
                </a:solidFill>
              </a:rPr>
              <a:t>Notch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rgbClr val="58AF1D"/>
                </a:solidFill>
                <a:sym typeface="Wingdings" panose="05000000000000000000" pitchFamily="2" charset="2"/>
              </a:rPr>
              <a:t>81 bunches </a:t>
            </a:r>
          </a:p>
          <a:p>
            <a:r>
              <a:rPr lang="en-US" sz="2000" b="1" dirty="0">
                <a:solidFill>
                  <a:srgbClr val="58AF1D"/>
                </a:solidFill>
                <a:sym typeface="Wingdings" panose="05000000000000000000" pitchFamily="2" charset="2"/>
              </a:rPr>
              <a:t>+ 3 empty </a:t>
            </a:r>
            <a:r>
              <a:rPr lang="en-US" sz="2000" b="1" dirty="0" err="1">
                <a:solidFill>
                  <a:srgbClr val="58AF1D"/>
                </a:solidFill>
                <a:sym typeface="Wingdings" panose="05000000000000000000" pitchFamily="2" charset="2"/>
              </a:rPr>
              <a:t>bkts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7249142" y="2870443"/>
            <a:ext cx="609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>
            <a:off x="7389958" y="3181908"/>
            <a:ext cx="174498" cy="695081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517184" y="3002283"/>
            <a:ext cx="170271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46C0A"/>
                </a:solidFill>
              </a:rPr>
              <a:t>capture with </a:t>
            </a:r>
          </a:p>
          <a:p>
            <a:r>
              <a:rPr lang="en-US" sz="2000" dirty="0">
                <a:solidFill>
                  <a:srgbClr val="E46C0A"/>
                </a:solidFill>
              </a:rPr>
              <a:t>37MHz RF</a:t>
            </a:r>
          </a:p>
          <a:p>
            <a:r>
              <a:rPr lang="en-US" sz="2000" b="1" dirty="0">
                <a:solidFill>
                  <a:srgbClr val="58AF1D"/>
                </a:solidFill>
                <a:sym typeface="Wingdings" panose="05000000000000000000" pitchFamily="2" charset="2"/>
              </a:rPr>
              <a:t> 84 bunches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4352631" y="1809997"/>
            <a:ext cx="0" cy="24707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690809" y="2066013"/>
            <a:ext cx="16764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43918" y="1643078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Booster revolution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42923" y="4039879"/>
            <a:ext cx="111280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46C0A"/>
                </a:solidFill>
              </a:rPr>
              <a:t>Injection</a:t>
            </a:r>
          </a:p>
          <a:p>
            <a:r>
              <a:rPr lang="en-US" sz="2000" dirty="0">
                <a:solidFill>
                  <a:srgbClr val="E46C0A"/>
                </a:solidFill>
              </a:rPr>
              <a:t>200MHz 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293349" y="4017946"/>
            <a:ext cx="6096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404913" y="828823"/>
            <a:ext cx="3783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Longitudinal profile monitor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@ Booster injection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3803738" y="380904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5107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 creation at 400MeV –S. </a:t>
            </a:r>
            <a:r>
              <a:rPr lang="en-US" dirty="0" err="1"/>
              <a:t>Chaurize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8" y="787166"/>
            <a:ext cx="3268362" cy="2441184"/>
          </a:xfrm>
        </p:spPr>
      </p:pic>
      <p:pic>
        <p:nvPicPr>
          <p:cNvPr id="8" name="Picture 2" descr="C:\Users\chaurize\Desktop\notchinstall\P10503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" t="-704" r="13725" b="704"/>
          <a:stretch/>
        </p:blipFill>
        <p:spPr bwMode="auto">
          <a:xfrm>
            <a:off x="5851138" y="3228350"/>
            <a:ext cx="3292862" cy="28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787167"/>
            <a:ext cx="5225962" cy="528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5446" y="795856"/>
            <a:ext cx="20230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Notcher</a:t>
            </a:r>
            <a:r>
              <a:rPr lang="en-US" dirty="0"/>
              <a:t> at L12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5985" y="5606127"/>
            <a:ext cx="21616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Absorber at L13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087" y="5977746"/>
            <a:ext cx="383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Top view of vacuum chambers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0498" y="2295841"/>
            <a:ext cx="62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8000" y="2275244"/>
            <a:ext cx="62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15828" y="3707027"/>
            <a:ext cx="124918" cy="25949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700kW operation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146" name="Picture 2" descr="https://upload.wikimedia.org/wikipedia/commons/3/3f/Fermi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4238"/>
            <a:ext cx="5407025" cy="35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49" y="3482829"/>
            <a:ext cx="2981325" cy="2676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20800" y="1790700"/>
            <a:ext cx="546100" cy="546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866900" y="2063750"/>
            <a:ext cx="4457700" cy="17716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45969" y="4594022"/>
            <a:ext cx="166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Booster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101" y="5384065"/>
            <a:ext cx="5320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Proton Improvement Plan (PIP):</a:t>
            </a:r>
          </a:p>
          <a:p>
            <a:r>
              <a:rPr lang="en-US" dirty="0">
                <a:solidFill>
                  <a:srgbClr val="002060"/>
                </a:solidFill>
              </a:rPr>
              <a:t>Booster upgrade for 15Hz operation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101" y="4501690"/>
            <a:ext cx="564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Numi</a:t>
            </a:r>
            <a:r>
              <a:rPr lang="en-US" dirty="0"/>
              <a:t> 400kW </a:t>
            </a:r>
            <a:r>
              <a:rPr lang="en-US" dirty="0">
                <a:sym typeface="Wingdings" panose="05000000000000000000" pitchFamily="2" charset="2"/>
              </a:rPr>
              <a:t> 700kW (4.3E12 </a:t>
            </a:r>
            <a:r>
              <a:rPr lang="en-US" dirty="0" err="1">
                <a:sym typeface="Wingdings" panose="05000000000000000000" pitchFamily="2" charset="2"/>
              </a:rPr>
              <a:t>ppp</a:t>
            </a:r>
            <a:r>
              <a:rPr lang="en-US" dirty="0">
                <a:sym typeface="Wingdings" panose="05000000000000000000" pitchFamily="2" charset="2"/>
              </a:rPr>
              <a:t> at 9Hz)</a:t>
            </a:r>
          </a:p>
          <a:p>
            <a:r>
              <a:rPr lang="en-US" dirty="0">
                <a:sym typeface="Wingdings" panose="05000000000000000000" pitchFamily="2" charset="2"/>
              </a:rPr>
              <a:t>Booster repetition rate: 7.5Hz  15Hz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on the </a:t>
            </a:r>
            <a:r>
              <a:rPr lang="en-US" dirty="0" err="1"/>
              <a:t>Notcher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098" name="Picture 2" descr="https://www-bd.fnal.gov/Elog/getFileBinary?fileID=733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" y="889490"/>
            <a:ext cx="3020296" cy="22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72" y="871515"/>
            <a:ext cx="2918282" cy="252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335" y="872186"/>
            <a:ext cx="2918282" cy="2512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980" y="3844624"/>
            <a:ext cx="490563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Voltage, pulse length and absorber length have to be optimized to reduce losses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0980" y="1445860"/>
            <a:ext cx="252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at notch creation</a:t>
            </a:r>
          </a:p>
          <a:p>
            <a:r>
              <a:rPr lang="en-US" dirty="0">
                <a:solidFill>
                  <a:srgbClr val="FFFF00"/>
                </a:solidFill>
              </a:rPr>
              <a:t>(400MeV)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5462" y="1169895"/>
            <a:ext cx="192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at extraction</a:t>
            </a:r>
          </a:p>
          <a:p>
            <a:r>
              <a:rPr lang="en-US" dirty="0">
                <a:solidFill>
                  <a:srgbClr val="FFFF00"/>
                </a:solidFill>
              </a:rPr>
              <a:t>(8GeV)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129" y="1239621"/>
            <a:ext cx="166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RWM signal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859" y="2672486"/>
            <a:ext cx="217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FF"/>
                </a:solidFill>
              </a:rPr>
              <a:t>Notcher</a:t>
            </a:r>
            <a:r>
              <a:rPr lang="en-US" dirty="0">
                <a:solidFill>
                  <a:srgbClr val="FF00FF"/>
                </a:solidFill>
              </a:rPr>
              <a:t> voltage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4" y="3161053"/>
            <a:ext cx="3113004" cy="30257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9909" y="3134151"/>
            <a:ext cx="41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510" y="431852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0304" y="3338187"/>
            <a:ext cx="777922" cy="265318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0069" y="5937668"/>
            <a:ext cx="549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Absorber edge: 19.93 mm (set to 590 mils)</a:t>
            </a:r>
          </a:p>
        </p:txBody>
      </p:sp>
    </p:spTree>
    <p:extLst>
      <p:ext uri="{BB962C8B-B14F-4D97-AF65-F5344CB8AC3E}">
        <p14:creationId xmlns:p14="http://schemas.microsoft.com/office/powerpoint/2010/main" val="317646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Notch –D. Johnson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MS PGothic" panose="020B0600070205080204" pitchFamily="34" charset="-128"/>
              </a:rPr>
              <a:t>K. Seiya (Fermilab Booster)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61" y="1649020"/>
            <a:ext cx="4026477" cy="3046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093" y="5629330"/>
            <a:ext cx="87798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No more beam energy loss from Notch creation in the Booster.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83" y="921610"/>
            <a:ext cx="7509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kern="8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Laser notching cavity installed on the downstream RFQ flange.</a:t>
            </a:r>
            <a:endParaRPr lang="en-US" sz="1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84" y="1444830"/>
            <a:ext cx="4591616" cy="34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9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sent to the Booster with Laser Notch in July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01" y="1846052"/>
            <a:ext cx="3682191" cy="317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1831"/>
            <a:ext cx="3857612" cy="1824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13870" b="17026"/>
          <a:stretch/>
        </p:blipFill>
        <p:spPr>
          <a:xfrm>
            <a:off x="228601" y="3461039"/>
            <a:ext cx="3538182" cy="2053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587" y="5730635"/>
            <a:ext cx="87798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Commissioning will start at the end of November 2016.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785" y="834062"/>
            <a:ext cx="279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WCM signal at LINAC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257" y="1241198"/>
            <a:ext cx="30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WCM signal in Booster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72452" y="2025144"/>
            <a:ext cx="0" cy="1234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08774" y="2025143"/>
            <a:ext cx="0" cy="1234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72452" y="3000260"/>
            <a:ext cx="19363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20277" y="2623968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32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74383" y="3526845"/>
            <a:ext cx="0" cy="875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6745" y="3526844"/>
            <a:ext cx="0" cy="875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74383" y="4406264"/>
            <a:ext cx="2923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7141" y="4441637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70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nsec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8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Injection </a:t>
            </a:r>
            <a:r>
              <a:rPr lang="en-US" dirty="0" err="1">
                <a:solidFill>
                  <a:srgbClr val="0070C0"/>
                </a:solidFill>
              </a:rPr>
              <a:t>rf</a:t>
            </a:r>
            <a:r>
              <a:rPr lang="en-US" dirty="0">
                <a:solidFill>
                  <a:srgbClr val="0070C0"/>
                </a:solidFill>
              </a:rPr>
              <a:t> capture – C. Bhat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K. Seiya (</a:t>
            </a:r>
            <a:r>
              <a:rPr lang="en-US" dirty="0" err="1"/>
              <a:t>Fermilab</a:t>
            </a:r>
            <a:r>
              <a:rPr lang="en-US" dirty="0"/>
              <a:t>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3480"/>
            <a:ext cx="6934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2671827" y="980412"/>
            <a:ext cx="3321095" cy="651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394401" y="1811368"/>
            <a:ext cx="0" cy="3466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67125" y="1811368"/>
            <a:ext cx="6807" cy="3466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81685" y="1811368"/>
            <a:ext cx="7131" cy="3466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66554" y="1645376"/>
            <a:ext cx="7378" cy="15540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3827" y="1645376"/>
            <a:ext cx="0" cy="13538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8159" y="3709656"/>
            <a:ext cx="112242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260s</a:t>
            </a:r>
          </a:p>
          <a:p>
            <a:pPr algn="ctr">
              <a:lnSpc>
                <a:spcPct val="80000"/>
              </a:lnSpc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sym typeface="Symbol"/>
              </a:rPr>
              <a:t>rf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 capture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5763" y="3931255"/>
            <a:ext cx="81304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 150</a:t>
            </a:r>
            <a:r>
              <a:rPr lang="en-US" b="1" dirty="0">
                <a:sym typeface="Symbol"/>
              </a:rPr>
              <a:t>s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92256" y="4720889"/>
            <a:ext cx="1301959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60s</a:t>
            </a:r>
          </a:p>
          <a:p>
            <a:pPr algn="ctr">
              <a:lnSpc>
                <a:spcPct val="80000"/>
              </a:lnSpc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debunching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72363" y="4206391"/>
            <a:ext cx="90487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2031" y="616677"/>
            <a:ext cx="0" cy="4600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4031" y="644015"/>
            <a:ext cx="0" cy="4600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6361" y="2839463"/>
            <a:ext cx="681597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err="1"/>
              <a:t>Bmin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76627" y="1056612"/>
            <a:ext cx="1964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/>
              <a:t>New Scheme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CC"/>
                </a:solidFill>
              </a:rPr>
              <a:t>Start</a:t>
            </a:r>
            <a:r>
              <a:rPr lang="en-US" sz="2000" b="1" dirty="0"/>
              <a:t>               </a:t>
            </a:r>
            <a:r>
              <a:rPr lang="en-US" sz="2000" b="1" dirty="0">
                <a:solidFill>
                  <a:srgbClr val="0000CC"/>
                </a:solidFill>
              </a:rPr>
              <a:t>End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694488" y="854800"/>
            <a:ext cx="0" cy="4381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" y="3379340"/>
            <a:ext cx="2023258" cy="387798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Scheme: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454" y="2567455"/>
            <a:ext cx="170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Booster B-curve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130673" y="1814141"/>
            <a:ext cx="7131" cy="3466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1698" y="1823666"/>
            <a:ext cx="7131" cy="34664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30673" y="4332834"/>
            <a:ext cx="286784" cy="313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94401" y="3385121"/>
            <a:ext cx="279531" cy="313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385121"/>
            <a:ext cx="1416702" cy="313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20286" y="4334497"/>
            <a:ext cx="1539649" cy="3120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55" y="4355874"/>
            <a:ext cx="2565213" cy="395173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Original Scheme:</a:t>
            </a:r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 flipV="1">
            <a:off x="3045567" y="3541954"/>
            <a:ext cx="348834" cy="15683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074304" y="3620372"/>
            <a:ext cx="395190" cy="892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37616" y="4334497"/>
            <a:ext cx="286784" cy="3136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85475" y="3431021"/>
            <a:ext cx="1018227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40s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injection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4447" y="4765587"/>
            <a:ext cx="112242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360s</a:t>
            </a:r>
          </a:p>
          <a:p>
            <a:pPr algn="ctr">
              <a:lnSpc>
                <a:spcPct val="80000"/>
              </a:lnSpc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sym typeface="Symbol"/>
              </a:rPr>
              <a:t>rf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 capture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486400" y="4536988"/>
            <a:ext cx="197594" cy="21755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2371" y="5404373"/>
            <a:ext cx="8378229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77200" y="483732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[time]</a:t>
            </a:r>
          </a:p>
        </p:txBody>
      </p:sp>
      <p:cxnSp>
        <p:nvCxnSpPr>
          <p:cNvPr id="42" name="Straight Arrow Connector 41"/>
          <p:cNvCxnSpPr>
            <a:stCxn id="18" idx="3"/>
          </p:cNvCxnSpPr>
          <p:nvPr/>
        </p:nvCxnSpPr>
        <p:spPr>
          <a:xfrm flipV="1">
            <a:off x="3994215" y="4681177"/>
            <a:ext cx="568149" cy="30747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8979" y="2999186"/>
            <a:ext cx="0" cy="5740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42052" y="3227330"/>
            <a:ext cx="2128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RF feedback on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(adjusted)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2791" y="2137615"/>
            <a:ext cx="22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Booster bending field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195" y="5487487"/>
            <a:ext cx="5238541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We can pu</a:t>
            </a:r>
            <a:r>
              <a:rPr lang="en-GB" b="1" dirty="0">
                <a:solidFill>
                  <a:srgbClr val="002060"/>
                </a:solidFill>
              </a:rPr>
              <a:t>t more beam to the Booster and reduce momentum spread.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888979" y="3541954"/>
            <a:ext cx="549524" cy="1491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" y="1056612"/>
            <a:ext cx="0" cy="4350031"/>
          </a:xfrm>
          <a:prstGeom prst="line">
            <a:avLst/>
          </a:prstGeom>
          <a:ln w="38100"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5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emittance blowup after transition – C. Bhat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11/10/2016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 descr="oscil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0683"/>
            <a:ext cx="3716867" cy="2581158"/>
          </a:xfrm>
          <a:prstGeom prst="rect">
            <a:avLst/>
          </a:prstGeom>
        </p:spPr>
      </p:pic>
      <p:pic>
        <p:nvPicPr>
          <p:cNvPr id="4" name="Picture 3" descr="rat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61174"/>
            <a:ext cx="3716867" cy="252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400" y="1237172"/>
            <a:ext cx="469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source of the oscillation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Beam current dependence (space charge)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Bucket mismatch (timing, voltage and phase)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60209" y="4225776"/>
            <a:ext cx="4945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Measured ratio of the first quadrupole peak to the transition peak.</a:t>
            </a:r>
          </a:p>
        </p:txBody>
      </p:sp>
    </p:spTree>
    <p:extLst>
      <p:ext uri="{BB962C8B-B14F-4D97-AF65-F5344CB8AC3E}">
        <p14:creationId xmlns:p14="http://schemas.microsoft.com/office/powerpoint/2010/main" val="100357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8 BT and 16 BT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11/10/2016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4" name="Picture 13" descr="compare8BT_16B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" y="924983"/>
            <a:ext cx="7137399" cy="4003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6633" y="4944634"/>
            <a:ext cx="8830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Simulation and measurements showed that the quad peak ratio did not change at different intensity after the timing for the transition jump was optimized.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No blowup  due to the space charge effect at the intensity of 5E12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ppp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 Need to improve timing and phases control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6275" y="3838973"/>
            <a:ext cx="5236845" cy="9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8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28600" y="1072629"/>
            <a:ext cx="86725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Plan</a:t>
            </a:r>
          </a:p>
          <a:p>
            <a:r>
              <a:rPr lang="en-GB" sz="2000" dirty="0"/>
              <a:t>Add two more cavities – reliability and losses</a:t>
            </a:r>
          </a:p>
          <a:p>
            <a:r>
              <a:rPr lang="en-GB" sz="2000" dirty="0"/>
              <a:t>Collimator and absorber upgrade – control beam loss location.</a:t>
            </a:r>
          </a:p>
          <a:p>
            <a:r>
              <a:rPr lang="en-GB" sz="2000" dirty="0"/>
              <a:t>Laser notch – no more notch loss in Booster</a:t>
            </a:r>
          </a:p>
          <a:p>
            <a:r>
              <a:rPr lang="en-GB" sz="2000" dirty="0"/>
              <a:t>Harmonic cavity – increase injection capture efficiency by flatting bucket</a:t>
            </a:r>
          </a:p>
          <a:p>
            <a:r>
              <a:rPr lang="en-GB" sz="2000" dirty="0"/>
              <a:t>Tune and lattice studies – fix beta beating and reduce losses at injection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Summary</a:t>
            </a:r>
          </a:p>
          <a:p>
            <a:r>
              <a:rPr lang="en-GB" sz="2000" dirty="0"/>
              <a:t>The goal is to achieve a Booster operation cycle rate of 15 Hz and an average of 4.3E12 protons per pulse for 2017, as users come on line.  </a:t>
            </a:r>
          </a:p>
          <a:p>
            <a:pPr marL="0" indent="0">
              <a:buNone/>
            </a:pPr>
            <a:r>
              <a:rPr lang="en-GB" sz="1050" dirty="0"/>
              <a:t> </a:t>
            </a:r>
          </a:p>
          <a:p>
            <a:r>
              <a:rPr lang="en-GB" sz="2000" dirty="0"/>
              <a:t>A successful completion of the PIP effort is a laboratory priority and essential for reaching the HEP proton delivery goals.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248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 at </a:t>
            </a:r>
            <a:r>
              <a:rPr lang="en-US" dirty="0" err="1"/>
              <a:t>Fermilab</a:t>
            </a:r>
            <a:endParaRPr lang="en-US" dirty="0"/>
          </a:p>
          <a:p>
            <a:r>
              <a:rPr lang="en-US" dirty="0"/>
              <a:t>PIP goals and requirements for the 15Hz Booster operation</a:t>
            </a:r>
          </a:p>
          <a:p>
            <a:r>
              <a:rPr lang="en-US" dirty="0"/>
              <a:t>Beam studies in the Booster </a:t>
            </a:r>
          </a:p>
          <a:p>
            <a:r>
              <a:rPr lang="en-US" dirty="0">
                <a:sym typeface="Wingdings" panose="05000000000000000000" pitchFamily="2" charset="2"/>
              </a:rPr>
              <a:t>Summary and Plan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MS PGothic" panose="020B0600070205080204" pitchFamily="34" charset="-128"/>
              </a:rPr>
              <a:t>K. Seiya (Fermilab Booster)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07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15 Hz Resonant Circuit Synchrotron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1" y="1006967"/>
            <a:ext cx="7384041" cy="41907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3848" y="2064352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F-Magnet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805" y="1833519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D-Magnet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0232" y="2722061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Resonant Capacitor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6631" y="3405734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Choke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4" y="3266888"/>
            <a:ext cx="3289671" cy="3013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756" y="5131234"/>
            <a:ext cx="565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Proton Kinetic Energy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@ Injection 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@ Extraction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400MeV           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8GeV        in 33.33msec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 descr="C:\Users\kiyomi\AppData\Local\Temp\Booster D Magne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34" y="38727"/>
            <a:ext cx="2434382" cy="1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0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7607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Beam to </a:t>
            </a:r>
            <a:r>
              <a:rPr lang="en-US" dirty="0">
                <a:solidFill>
                  <a:srgbClr val="0070C0"/>
                </a:solidFill>
              </a:rPr>
              <a:t>Neutrino </a:t>
            </a:r>
            <a:r>
              <a:rPr lang="en-US" b="1" dirty="0">
                <a:solidFill>
                  <a:srgbClr val="0070C0"/>
                </a:solidFill>
              </a:rPr>
              <a:t>experiments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921"/>
            <a:ext cx="7315200" cy="45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429000" y="1588343"/>
            <a:ext cx="838200" cy="1981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Box 7" descr="50%"/>
          <p:cNvSpPr txBox="1">
            <a:spLocks noChangeArrowheads="1"/>
          </p:cNvSpPr>
          <p:nvPr/>
        </p:nvSpPr>
        <p:spPr bwMode="auto">
          <a:xfrm>
            <a:off x="4139650" y="1070545"/>
            <a:ext cx="2210862" cy="461665"/>
          </a:xfrm>
          <a:prstGeom prst="rect">
            <a:avLst/>
          </a:prstGeom>
          <a:pattFill prst="pct50">
            <a:fgClr>
              <a:srgbClr val="FFCC9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9933"/>
                </a:solidFill>
              </a:rPr>
              <a:t>Numi</a:t>
            </a:r>
            <a:r>
              <a:rPr lang="en-US" altLang="en-US" b="1" i="1" dirty="0">
                <a:solidFill>
                  <a:srgbClr val="FF9933"/>
                </a:solidFill>
              </a:rPr>
              <a:t> </a:t>
            </a:r>
            <a:r>
              <a:rPr lang="en-US" altLang="en-US" sz="2400" b="1" i="1" dirty="0">
                <a:solidFill>
                  <a:srgbClr val="FF9933"/>
                </a:solidFill>
              </a:rPr>
              <a:t>(120GeV)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1507" y="2442521"/>
            <a:ext cx="31293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99FF"/>
                </a:solidFill>
              </a:rPr>
              <a:t>Recycler(RR)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99FF"/>
                </a:solidFill>
              </a:rPr>
              <a:t>Main Injector (MI)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99FF"/>
                </a:solidFill>
              </a:rPr>
              <a:t>(h=588)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01151" y="2102789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99FF"/>
                </a:solidFill>
              </a:rPr>
              <a:t>Booster (h=84)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128834" y="1653411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99FF"/>
                </a:solidFill>
              </a:rPr>
              <a:t>LINAC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368" y="5604822"/>
            <a:ext cx="838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Booster send beam to </a:t>
            </a:r>
            <a:r>
              <a:rPr lang="en-US" b="1" dirty="0">
                <a:solidFill>
                  <a:srgbClr val="00B050"/>
                </a:solidFill>
              </a:rPr>
              <a:t>Booster neutrino experiment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MI/RR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3429001" y="1430135"/>
            <a:ext cx="211824" cy="1012386"/>
          </a:xfrm>
          <a:prstGeom prst="line">
            <a:avLst/>
          </a:prstGeom>
          <a:noFill/>
          <a:ln w="762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Text Box 7" descr="50%"/>
          <p:cNvSpPr txBox="1">
            <a:spLocks noChangeArrowheads="1"/>
          </p:cNvSpPr>
          <p:nvPr/>
        </p:nvSpPr>
        <p:spPr bwMode="auto">
          <a:xfrm>
            <a:off x="2143364" y="850281"/>
            <a:ext cx="1818126" cy="461665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B050"/>
                </a:solidFill>
                <a:latin typeface="Symbol" panose="05050102010706020507" pitchFamily="18" charset="2"/>
              </a:rPr>
              <a:t>BNB</a:t>
            </a:r>
            <a:r>
              <a:rPr lang="en-US" altLang="en-US" sz="2400" b="1" i="1" dirty="0">
                <a:solidFill>
                  <a:srgbClr val="00B050"/>
                </a:solidFill>
              </a:rPr>
              <a:t> (8GeV)</a:t>
            </a:r>
          </a:p>
        </p:txBody>
      </p:sp>
    </p:spTree>
    <p:extLst>
      <p:ext uri="{BB962C8B-B14F-4D97-AF65-F5344CB8AC3E}">
        <p14:creationId xmlns:p14="http://schemas.microsoft.com/office/powerpoint/2010/main" val="394516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15Hz operation on Fri Apr 08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13" y="1440037"/>
            <a:ext cx="3098058" cy="475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3" y="1440038"/>
            <a:ext cx="3004036" cy="475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682" y="971959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8839" y="982155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771" y="1556951"/>
            <a:ext cx="2399631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BOOSTER EVENTS</a:t>
            </a:r>
          </a:p>
          <a:p>
            <a:endParaRPr lang="en-US" dirty="0"/>
          </a:p>
          <a:p>
            <a:r>
              <a:rPr lang="en-US" dirty="0"/>
              <a:t>D: BNB</a:t>
            </a:r>
          </a:p>
          <a:p>
            <a:r>
              <a:rPr lang="en-US" dirty="0"/>
              <a:t>5: </a:t>
            </a:r>
            <a:r>
              <a:rPr lang="en-US" dirty="0" err="1"/>
              <a:t>Numi</a:t>
            </a:r>
            <a:endParaRPr lang="en-US" dirty="0"/>
          </a:p>
          <a:p>
            <a:r>
              <a:rPr lang="en-US" dirty="0"/>
              <a:t>3: SWITCHYARD</a:t>
            </a:r>
          </a:p>
          <a:p>
            <a:r>
              <a:rPr lang="en-US" dirty="0"/>
              <a:t>7: BSTR DUMP</a:t>
            </a:r>
          </a:p>
          <a:p>
            <a:endParaRPr lang="en-US" dirty="0"/>
          </a:p>
          <a:p>
            <a:r>
              <a:rPr lang="en-US" dirty="0"/>
              <a:t>2: PRE PULSE</a:t>
            </a:r>
          </a:p>
          <a:p>
            <a:r>
              <a:rPr lang="en-US" dirty="0"/>
              <a:t>1: NO PULSE PS</a:t>
            </a:r>
          </a:p>
        </p:txBody>
      </p:sp>
    </p:spTree>
    <p:extLst>
      <p:ext uri="{BB962C8B-B14F-4D97-AF65-F5344CB8AC3E}">
        <p14:creationId xmlns:p14="http://schemas.microsoft.com/office/powerpoint/2010/main" val="22359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Beam Power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865942"/>
              </p:ext>
            </p:extLst>
          </p:nvPr>
        </p:nvGraphicFramePr>
        <p:xfrm>
          <a:off x="426449" y="1663715"/>
          <a:ext cx="6712376" cy="424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806450" y="2864045"/>
            <a:ext cx="5185958" cy="2867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81527" y="5912604"/>
            <a:ext cx="332815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Delivering  protons per hour 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1174904" y="3880629"/>
            <a:ext cx="293203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Beam Power Loss [W]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92408" y="1976178"/>
            <a:ext cx="0" cy="398792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53918" y="483380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2.3E17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654" y="771828"/>
            <a:ext cx="753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4.3E12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with 81 bunches to Recycler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15Hz operation for entire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Fermilab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exp. program.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Delivering 2.3E17 protons/hour (at 15 Hz) in FY2017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0783" y="2838885"/>
            <a:ext cx="6463093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6585" y="4520140"/>
            <a:ext cx="180881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15 Hz and 4.3e12/cycle is 232e15/hour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2532" y="1958555"/>
            <a:ext cx="2371468" cy="1569660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625 W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Administrative Limit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allows workers to work on components without being exposed to excessive radiation</a:t>
            </a:r>
          </a:p>
        </p:txBody>
      </p:sp>
    </p:spTree>
    <p:extLst>
      <p:ext uri="{BB962C8B-B14F-4D97-AF65-F5344CB8AC3E}">
        <p14:creationId xmlns:p14="http://schemas.microsoft.com/office/powerpoint/2010/main" val="398682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Intensity and beam loss in November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930912"/>
            <a:ext cx="380270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Int. at Injection: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4.8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E12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Int. at Extraction: 4.4E12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Efficiency: 92%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6895" y="5375033"/>
            <a:ext cx="6475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Beam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energy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loss/cycle = 0.055 kJ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825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W@15Hz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(625 W Administrative Limit)</a:t>
            </a:r>
          </a:p>
        </p:txBody>
      </p:sp>
      <p:pic>
        <p:nvPicPr>
          <p:cNvPr id="6146" name="Picture 2" descr="https://www-bd.fnal.gov/Elog/getFileBinary?fileID=96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" y="872240"/>
            <a:ext cx="3641446" cy="30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3578087"/>
            <a:ext cx="2812682" cy="228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07" y="829314"/>
            <a:ext cx="5442461" cy="4518740"/>
          </a:xfrm>
          <a:prstGeom prst="rect">
            <a:avLst/>
          </a:prstGeom>
        </p:spPr>
      </p:pic>
      <p:sp>
        <p:nvSpPr>
          <p:cNvPr id="30" name="Left Brace 29"/>
          <p:cNvSpPr/>
          <p:nvPr/>
        </p:nvSpPr>
        <p:spPr>
          <a:xfrm rot="16200000">
            <a:off x="5255221" y="4198763"/>
            <a:ext cx="266699" cy="500458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7312621" y="3665363"/>
            <a:ext cx="266701" cy="1567260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4555910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Slow loss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4200" y="4544242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Slow loss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61427" y="3297952"/>
            <a:ext cx="13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CC00"/>
                </a:solidFill>
              </a:rPr>
              <a:t>Intensity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433614" y="1732655"/>
            <a:ext cx="178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Notch creation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889322" y="1986436"/>
            <a:ext cx="123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Transition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674162" y="1955748"/>
            <a:ext cx="132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Extraction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3510" y="1174719"/>
            <a:ext cx="246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Beam Energy Loss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beam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Collimator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Optics correction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Absorber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Laser notch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Injection capture and timing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4111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9521</TotalTime>
  <Words>1343</Words>
  <Application>Microsoft Office PowerPoint</Application>
  <PresentationFormat>On-screen Show (4:3)</PresentationFormat>
  <Paragraphs>334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Mincho</vt:lpstr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Booster operation and beam studies</vt:lpstr>
      <vt:lpstr>700kW operation at Fermilab</vt:lpstr>
      <vt:lpstr>Outline</vt:lpstr>
      <vt:lpstr>15 Hz Resonant Circuit Synchrotron</vt:lpstr>
      <vt:lpstr>Beam to Neutrino experiments</vt:lpstr>
      <vt:lpstr>Booster 15Hz operation on Fri Apr 08 2016</vt:lpstr>
      <vt:lpstr>Status of Beam Power loss</vt:lpstr>
      <vt:lpstr>Intensity and beam loss in November 2016</vt:lpstr>
      <vt:lpstr>Current beam studies</vt:lpstr>
      <vt:lpstr>Booster  FDOODF lattice</vt:lpstr>
      <vt:lpstr>Booster Lattice and H/V beam size at short and long straight sections </vt:lpstr>
      <vt:lpstr>Components at long straight section in the Booster</vt:lpstr>
      <vt:lpstr>Booster collimation studies  - V. Kapin Single stage collimation to two stage collimation</vt:lpstr>
      <vt:lpstr>Simulation and beam studies for collimators</vt:lpstr>
      <vt:lpstr>Optics correction - C. Y. Tan with LOCO (Linear Optics from Closed Orbit)</vt:lpstr>
      <vt:lpstr>Beam optics measurement at DC magnetic field</vt:lpstr>
      <vt:lpstr>Tune scans at DC studies</vt:lpstr>
      <vt:lpstr>Notch and beam at injection</vt:lpstr>
      <vt:lpstr>Notch creation at 400MeV –S. Chaurize</vt:lpstr>
      <vt:lpstr>Voltage on the Notcher</vt:lpstr>
      <vt:lpstr>LINAC Notch –D. Johnson</vt:lpstr>
      <vt:lpstr>Beam sent to the Booster with Laser Notch in July 2016</vt:lpstr>
      <vt:lpstr>Injection rf capture – C. Bhat</vt:lpstr>
      <vt:lpstr>Longitudinal emittance blowup after transition – C. Bhat</vt:lpstr>
      <vt:lpstr>Comparison of 8 BT and 16 BT</vt:lpstr>
      <vt:lpstr>Plan and 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Kiyomi Seiya x8187 13047N</dc:creator>
  <cp:lastModifiedBy>Kiyomi Seiya x8187 13047N</cp:lastModifiedBy>
  <cp:revision>269</cp:revision>
  <cp:lastPrinted>2016-11-09T21:16:16Z</cp:lastPrinted>
  <dcterms:created xsi:type="dcterms:W3CDTF">2015-11-16T00:02:07Z</dcterms:created>
  <dcterms:modified xsi:type="dcterms:W3CDTF">2016-11-10T14:52:57Z</dcterms:modified>
</cp:coreProperties>
</file>