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92" r:id="rId2"/>
    <p:sldId id="793" r:id="rId3"/>
    <p:sldId id="794" r:id="rId4"/>
    <p:sldId id="79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7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8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78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11/9/2016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11/9/2016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 descr="14-0218-16D.l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US-J Workshop</a:t>
            </a:r>
            <a:endParaRPr lang="en-US" altLang="en-US" sz="11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2016.11.09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onferenceOtherViews.py?confId=130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Bob Zwaska</a:t>
            </a:r>
          </a:p>
          <a:p>
            <a:r>
              <a:rPr lang="en-US" dirty="0"/>
              <a:t>Meeting Introduction – Welcome to Fermilab!</a:t>
            </a:r>
          </a:p>
          <a:p>
            <a:r>
              <a:rPr lang="en-US" dirty="0"/>
              <a:t>9 November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US-Japan Workshop on Accelerators and Beam Equipment for High-Intensity Neutrino Beams</a:t>
            </a:r>
          </a:p>
        </p:txBody>
      </p:sp>
    </p:spTree>
    <p:extLst>
      <p:ext uri="{BB962C8B-B14F-4D97-AF65-F5344CB8AC3E}">
        <p14:creationId xmlns:p14="http://schemas.microsoft.com/office/powerpoint/2010/main" val="199933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US/Japan HEP Collaboration</a:t>
            </a:r>
            <a:endParaRPr lang="en-US" altLang="en-US" dirty="0">
              <a:latin typeface="Helvetica" pitchFamily="12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Started in 1978 to foster:</a:t>
            </a:r>
          </a:p>
          <a:p>
            <a:pPr lvl="1"/>
            <a:r>
              <a:rPr lang="en-US" dirty="0"/>
              <a:t>Joint use of existing high-energy facilities</a:t>
            </a:r>
          </a:p>
          <a:p>
            <a:pPr lvl="1"/>
            <a:r>
              <a:rPr lang="en-US" dirty="0"/>
              <a:t>Joint program of accelerator and Instrumental Research and Development</a:t>
            </a:r>
          </a:p>
          <a:p>
            <a:pPr lvl="1"/>
            <a:r>
              <a:rPr lang="en-US" dirty="0"/>
              <a:t>Future contributions to the construction of accelerators and expansion of auxiliary equipment</a:t>
            </a:r>
          </a:p>
          <a:p>
            <a:pPr lvl="1"/>
            <a:endParaRPr lang="en-US" dirty="0"/>
          </a:p>
          <a:p>
            <a:r>
              <a:rPr lang="en-US" dirty="0"/>
              <a:t>Japan-U.S. Neutrino Task Force formed in 2013</a:t>
            </a:r>
          </a:p>
          <a:p>
            <a:pPr lvl="1"/>
            <a:r>
              <a:rPr lang="en-US" dirty="0"/>
              <a:t>Identified neutrino physics as a “pillar field”</a:t>
            </a:r>
          </a:p>
          <a:p>
            <a:pPr lvl="1"/>
            <a:r>
              <a:rPr lang="en-US" dirty="0"/>
              <a:t>Established working groups from accelerators to theory</a:t>
            </a:r>
          </a:p>
          <a:p>
            <a:pPr lvl="1"/>
            <a:r>
              <a:rPr lang="en-US" dirty="0"/>
              <a:t>Our group’s focus is Accelerator R&amp;D for the MW beam power</a:t>
            </a:r>
          </a:p>
          <a:p>
            <a:pPr lvl="2"/>
            <a:r>
              <a:rPr lang="en-US" dirty="0"/>
              <a:t>Kicker, beam monitor, feedback system, low-beam-loss operation technique, beam simulation, …</a:t>
            </a:r>
          </a:p>
          <a:p>
            <a:pPr lvl="1"/>
            <a:r>
              <a:rPr lang="en-US" dirty="0"/>
              <a:t>Targetry issues are (mostly) considered in a parallel track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sessions in Wilson Hall 1 East</a:t>
            </a:r>
          </a:p>
          <a:p>
            <a:pPr lvl="1"/>
            <a:r>
              <a:rPr lang="en-US" dirty="0"/>
              <a:t>Wednesday 9:30am – 6:00pm</a:t>
            </a:r>
          </a:p>
          <a:p>
            <a:pPr lvl="1"/>
            <a:r>
              <a:rPr lang="en-US" dirty="0"/>
              <a:t>Thursday 9:00am – 6:00pm</a:t>
            </a:r>
          </a:p>
          <a:p>
            <a:pPr lvl="1"/>
            <a:r>
              <a:rPr lang="en-US" dirty="0"/>
              <a:t>Informal tours on Friday</a:t>
            </a:r>
          </a:p>
          <a:p>
            <a:pPr lvl="1"/>
            <a:r>
              <a:rPr lang="en-US" dirty="0"/>
              <a:t>Coffee service available throughout the sessions</a:t>
            </a:r>
          </a:p>
          <a:p>
            <a:pPr lvl="1"/>
            <a:r>
              <a:rPr lang="en-US" dirty="0"/>
              <a:t>Lunch in Wilson Hall cafeteria</a:t>
            </a:r>
          </a:p>
          <a:p>
            <a:pPr lvl="1"/>
            <a:endParaRPr lang="en-US" dirty="0"/>
          </a:p>
          <a:p>
            <a:r>
              <a:rPr lang="en-US" dirty="0"/>
              <a:t>Meeting agenda is on </a:t>
            </a:r>
            <a:r>
              <a:rPr lang="en-US" dirty="0" err="1"/>
              <a:t>indico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https://indico.fnal.gov/conferenceOtherViews.py?confId=13080</a:t>
            </a:r>
            <a:endParaRPr lang="en-US" dirty="0"/>
          </a:p>
          <a:p>
            <a:pPr lvl="1"/>
            <a:r>
              <a:rPr lang="en-US" dirty="0"/>
              <a:t>Look for todays events, or under “Conferences, Workshops, and Events”</a:t>
            </a:r>
          </a:p>
          <a:p>
            <a:pPr lvl="1"/>
            <a:r>
              <a:rPr lang="en-US" dirty="0"/>
              <a:t>Speakers should update their own talks or get them to </a:t>
            </a:r>
            <a:r>
              <a:rPr lang="en-US" dirty="0" err="1"/>
              <a:t>Vaia</a:t>
            </a:r>
            <a:r>
              <a:rPr lang="en-US" dirty="0"/>
              <a:t> or myself</a:t>
            </a:r>
          </a:p>
          <a:p>
            <a:pPr lvl="1"/>
            <a:r>
              <a:rPr lang="en-US" dirty="0"/>
              <a:t>Presentation most conveniently made from speaker’s machine, but a presentation machine is available</a:t>
            </a:r>
          </a:p>
          <a:p>
            <a:pPr lvl="1"/>
            <a:r>
              <a:rPr lang="en-US" dirty="0"/>
              <a:t>Agenda is very packed with long talks – speakers should feel free to go short to allow more discussion time during the meeting and breaks</a:t>
            </a:r>
          </a:p>
        </p:txBody>
      </p:sp>
    </p:spTree>
    <p:extLst>
      <p:ext uri="{BB962C8B-B14F-4D97-AF65-F5344CB8AC3E}">
        <p14:creationId xmlns:p14="http://schemas.microsoft.com/office/powerpoint/2010/main" val="74803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Scientific and Technical exchange</a:t>
            </a:r>
          </a:p>
          <a:p>
            <a:pPr lvl="1"/>
            <a:r>
              <a:rPr lang="en-US" dirty="0"/>
              <a:t>Presentations from all groups</a:t>
            </a:r>
          </a:p>
          <a:p>
            <a:pPr lvl="1"/>
            <a:r>
              <a:rPr lang="en-US" dirty="0"/>
              <a:t>Discussions in sessions</a:t>
            </a:r>
          </a:p>
          <a:p>
            <a:pPr lvl="1"/>
            <a:r>
              <a:rPr lang="en-US" dirty="0"/>
              <a:t>Face-to-face discussion outside sessions</a:t>
            </a:r>
          </a:p>
          <a:p>
            <a:pPr lvl="1"/>
            <a:endParaRPr lang="en-US" dirty="0"/>
          </a:p>
          <a:p>
            <a:r>
              <a:rPr lang="en-US" dirty="0"/>
              <a:t>Update on areas of collaboration and mutual interest</a:t>
            </a:r>
          </a:p>
          <a:p>
            <a:pPr lvl="1"/>
            <a:r>
              <a:rPr lang="en-US" dirty="0"/>
              <a:t>Particularly those already supported by US-J</a:t>
            </a:r>
          </a:p>
          <a:p>
            <a:pPr lvl="1"/>
            <a:endParaRPr lang="en-US" dirty="0"/>
          </a:p>
          <a:p>
            <a:r>
              <a:rPr lang="en-US" dirty="0"/>
              <a:t>Identification of future work for US-J</a:t>
            </a:r>
          </a:p>
          <a:p>
            <a:pPr lvl="1"/>
            <a:r>
              <a:rPr lang="en-US" dirty="0"/>
              <a:t>Further collaboration on existing projects</a:t>
            </a:r>
          </a:p>
          <a:p>
            <a:pPr lvl="1"/>
            <a:r>
              <a:rPr lang="en-US" dirty="0"/>
              <a:t>New projects</a:t>
            </a:r>
          </a:p>
          <a:p>
            <a:pPr lvl="1"/>
            <a:endParaRPr lang="en-US" dirty="0"/>
          </a:p>
          <a:p>
            <a:r>
              <a:rPr lang="en-US" dirty="0"/>
              <a:t>Sharpen the mission of this group and its collaboration</a:t>
            </a:r>
          </a:p>
          <a:p>
            <a:pPr lvl="1"/>
            <a:r>
              <a:rPr lang="en-US" dirty="0"/>
              <a:t>Also, develop the interface with the targetry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97926801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25736</TotalTime>
  <Words>294</Words>
  <Application>Microsoft Office PowerPoint</Application>
  <PresentationFormat>On-screen Show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Helvetica</vt:lpstr>
      <vt:lpstr>FNAL_TemplatePC_060514</vt:lpstr>
      <vt:lpstr>PowerPoint Presentation</vt:lpstr>
      <vt:lpstr>US/Japan HEP Collaboration</vt:lpstr>
      <vt:lpstr>Meeting Logistics</vt:lpstr>
      <vt:lpstr>Goals for this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318</cp:revision>
  <cp:lastPrinted>2014-01-20T19:40:21Z</cp:lastPrinted>
  <dcterms:created xsi:type="dcterms:W3CDTF">2014-06-19T15:29:50Z</dcterms:created>
  <dcterms:modified xsi:type="dcterms:W3CDTF">2016-11-09T14:57:49Z</dcterms:modified>
</cp:coreProperties>
</file>