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7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1" autoAdjust="0"/>
    <p:restoredTop sz="94701" autoAdjust="0"/>
  </p:normalViewPr>
  <p:slideViewPr>
    <p:cSldViewPr>
      <p:cViewPr>
        <p:scale>
          <a:sx n="75" d="100"/>
          <a:sy n="75" d="100"/>
        </p:scale>
        <p:origin x="-151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18/10/2016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18/10/2016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18/10/2016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18/10/2016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18/10/2016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18/10/2016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18/10/2016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3783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Technical </a:t>
            </a:r>
            <a:r>
              <a:rPr lang="en-US" b="1" dirty="0"/>
              <a:t>B</a:t>
            </a:r>
            <a:r>
              <a:rPr lang="en-US" b="1" dirty="0" smtClean="0"/>
              <a:t>oard Meeting, </a:t>
            </a:r>
            <a:r>
              <a:rPr lang="en-US" b="1" dirty="0" smtClean="0"/>
              <a:t>21/10/2016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7841767" cy="494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07504" y="18864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>
                <a:sym typeface="Wingdings" panose="05000000000000000000" pitchFamily="2" charset="2"/>
              </a:rPr>
              <a:t>Update by Adamo on </a:t>
            </a:r>
            <a:r>
              <a:rPr lang="fr-FR" dirty="0" err="1" smtClean="0">
                <a:sym typeface="Wingdings" panose="05000000000000000000" pitchFamily="2" charset="2"/>
              </a:rPr>
              <a:t>integration</a:t>
            </a:r>
            <a:r>
              <a:rPr lang="fr-FR" dirty="0" smtClean="0">
                <a:sym typeface="Wingdings" panose="05000000000000000000" pitchFamily="2" charset="2"/>
              </a:rPr>
              <a:t> and design. Table </a:t>
            </a:r>
            <a:r>
              <a:rPr lang="fr-FR" dirty="0" err="1" smtClean="0">
                <a:sym typeface="Wingdings" panose="05000000000000000000" pitchFamily="2" charset="2"/>
              </a:rPr>
              <a:t>with</a:t>
            </a:r>
            <a:r>
              <a:rPr lang="fr-FR" dirty="0" smtClean="0">
                <a:sym typeface="Wingdings" panose="05000000000000000000" pitchFamily="2" charset="2"/>
              </a:rPr>
              <a:t> design items to </a:t>
            </a:r>
            <a:r>
              <a:rPr lang="fr-FR" dirty="0" err="1" smtClean="0">
                <a:sym typeface="Wingdings" panose="05000000000000000000" pitchFamily="2" charset="2"/>
              </a:rPr>
              <a:t>be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completed</a:t>
            </a:r>
            <a:r>
              <a:rPr lang="fr-FR" dirty="0" smtClean="0">
                <a:sym typeface="Wingdings" panose="05000000000000000000" pitchFamily="2" charset="2"/>
              </a:rPr>
              <a:t> by </a:t>
            </a:r>
            <a:r>
              <a:rPr lang="fr-FR" dirty="0" err="1" smtClean="0">
                <a:sym typeface="Wingdings" panose="05000000000000000000" pitchFamily="2" charset="2"/>
              </a:rPr>
              <a:t>November</a:t>
            </a:r>
            <a:r>
              <a:rPr lang="fr-FR" dirty="0" smtClean="0">
                <a:sym typeface="Wingdings" panose="05000000000000000000" pitchFamily="2" charset="2"/>
              </a:rPr>
              <a:t> and </a:t>
            </a:r>
            <a:r>
              <a:rPr lang="fr-FR" dirty="0" err="1" smtClean="0">
                <a:sym typeface="Wingdings" panose="05000000000000000000" pitchFamily="2" charset="2"/>
              </a:rPr>
              <a:t>assignments</a:t>
            </a: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We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had</a:t>
            </a:r>
            <a:r>
              <a:rPr lang="fr-FR" dirty="0" smtClean="0">
                <a:sym typeface="Wingdings" panose="05000000000000000000" pitchFamily="2" charset="2"/>
              </a:rPr>
              <a:t> last Tuesday a meeting </a:t>
            </a:r>
            <a:r>
              <a:rPr lang="fr-FR" dirty="0" err="1" smtClean="0">
                <a:sym typeface="Wingdings" panose="05000000000000000000" pitchFamily="2" charset="2"/>
              </a:rPr>
              <a:t>with</a:t>
            </a:r>
            <a:r>
              <a:rPr lang="fr-FR" dirty="0" smtClean="0">
                <a:sym typeface="Wingdings" panose="05000000000000000000" pitchFamily="2" charset="2"/>
              </a:rPr>
              <a:t> the </a:t>
            </a:r>
            <a:r>
              <a:rPr lang="fr-FR" dirty="0" err="1" smtClean="0">
                <a:sym typeface="Wingdings" panose="05000000000000000000" pitchFamily="2" charset="2"/>
              </a:rPr>
              <a:t>Spanish</a:t>
            </a:r>
            <a:r>
              <a:rPr lang="fr-FR" dirty="0" smtClean="0">
                <a:sym typeface="Wingdings" panose="05000000000000000000" pitchFamily="2" charset="2"/>
              </a:rPr>
              <a:t> groups in </a:t>
            </a:r>
            <a:r>
              <a:rPr lang="fr-FR" dirty="0" err="1" smtClean="0">
                <a:sym typeface="Wingdings" panose="05000000000000000000" pitchFamily="2" charset="2"/>
              </a:rPr>
              <a:t>order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discuss</a:t>
            </a:r>
            <a:r>
              <a:rPr lang="fr-FR" dirty="0" smtClean="0">
                <a:sym typeface="Wingdings" panose="05000000000000000000" pitchFamily="2" charset="2"/>
              </a:rPr>
              <a:t> the PMT installation </a:t>
            </a:r>
            <a:r>
              <a:rPr lang="fr-FR" dirty="0" err="1" smtClean="0">
                <a:sym typeface="Wingdings" panose="05000000000000000000" pitchFamily="2" charset="2"/>
              </a:rPr>
              <a:t>layout</a:t>
            </a:r>
            <a:r>
              <a:rPr lang="fr-FR" dirty="0" smtClean="0">
                <a:sym typeface="Wingdings" panose="05000000000000000000" pitchFamily="2" charset="2"/>
              </a:rPr>
              <a:t> and </a:t>
            </a:r>
            <a:r>
              <a:rPr lang="fr-FR" dirty="0" err="1" smtClean="0">
                <a:sym typeface="Wingdings" panose="05000000000000000000" pitchFamily="2" charset="2"/>
              </a:rPr>
              <a:t>its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interference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with</a:t>
            </a:r>
            <a:r>
              <a:rPr lang="fr-FR" dirty="0" smtClean="0">
                <a:sym typeface="Wingdings" panose="05000000000000000000" pitchFamily="2" charset="2"/>
              </a:rPr>
              <a:t> the corrugations, cathode frame, </a:t>
            </a:r>
            <a:r>
              <a:rPr lang="fr-FR" dirty="0" err="1" smtClean="0">
                <a:sym typeface="Wingdings" panose="05000000000000000000" pitchFamily="2" charset="2"/>
              </a:rPr>
              <a:t>cryogenic</a:t>
            </a:r>
            <a:r>
              <a:rPr lang="fr-FR" dirty="0" smtClean="0">
                <a:sym typeface="Wingdings" panose="05000000000000000000" pitchFamily="2" charset="2"/>
              </a:rPr>
              <a:t> pipes. </a:t>
            </a:r>
            <a:r>
              <a:rPr lang="fr-FR" dirty="0" err="1" smtClean="0">
                <a:sym typeface="Wingdings" panose="05000000000000000000" pitchFamily="2" charset="2"/>
              </a:rPr>
              <a:t>We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discussed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also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details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concerning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cabling</a:t>
            </a:r>
            <a:r>
              <a:rPr lang="fr-FR" dirty="0" smtClean="0">
                <a:sym typeface="Wingdings" panose="05000000000000000000" pitchFamily="2" charset="2"/>
              </a:rPr>
              <a:t> and </a:t>
            </a:r>
            <a:r>
              <a:rPr lang="fr-FR" dirty="0" err="1" smtClean="0">
                <a:sym typeface="Wingdings" panose="05000000000000000000" pitchFamily="2" charset="2"/>
              </a:rPr>
              <a:t>feedthroughs</a:t>
            </a:r>
            <a:r>
              <a:rPr lang="fr-FR" dirty="0" smtClean="0">
                <a:sym typeface="Wingdings" panose="05000000000000000000" pitchFamily="2" charset="2"/>
              </a:rPr>
              <a:t> and installation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 Report at </a:t>
            </a:r>
            <a:r>
              <a:rPr lang="fr-FR" dirty="0" err="1" smtClean="0">
                <a:sym typeface="Wingdings" panose="05000000000000000000" pitchFamily="2" charset="2"/>
              </a:rPr>
              <a:t>this</a:t>
            </a:r>
            <a:r>
              <a:rPr lang="fr-FR" dirty="0" smtClean="0">
                <a:sym typeface="Wingdings" panose="05000000000000000000" pitchFamily="2" charset="2"/>
              </a:rPr>
              <a:t> meeting </a:t>
            </a:r>
            <a:r>
              <a:rPr lang="fr-FR" dirty="0" err="1" smtClean="0">
                <a:sym typeface="Wingdings" panose="05000000000000000000" pitchFamily="2" charset="2"/>
              </a:rPr>
              <a:t>Two</a:t>
            </a:r>
            <a:r>
              <a:rPr lang="fr-FR" dirty="0" smtClean="0">
                <a:sym typeface="Wingdings" panose="05000000000000000000" pitchFamily="2" charset="2"/>
              </a:rPr>
              <a:t> configurations </a:t>
            </a:r>
            <a:r>
              <a:rPr lang="fr-FR" dirty="0" err="1" smtClean="0">
                <a:sym typeface="Wingdings" panose="05000000000000000000" pitchFamily="2" charset="2"/>
              </a:rPr>
              <a:t>studied</a:t>
            </a:r>
            <a:r>
              <a:rPr lang="fr-FR" dirty="0" smtClean="0">
                <a:sym typeface="Wingdings" panose="05000000000000000000" pitchFamily="2" charset="2"/>
              </a:rPr>
              <a:t> for corrugations and cathode frames. </a:t>
            </a:r>
            <a:r>
              <a:rPr lang="fr-FR" dirty="0" err="1" smtClean="0">
                <a:sym typeface="Wingdings" panose="05000000000000000000" pitchFamily="2" charset="2"/>
              </a:rPr>
              <a:t>Cryogenic</a:t>
            </a:r>
            <a:r>
              <a:rPr lang="fr-FR" smtClean="0">
                <a:sym typeface="Wingdings" panose="05000000000000000000" pitchFamily="2" charset="2"/>
              </a:rPr>
              <a:t> pipes </a:t>
            </a:r>
            <a:r>
              <a:rPr lang="fr-FR" dirty="0" smtClean="0">
                <a:sym typeface="Wingdings" panose="05000000000000000000" pitchFamily="2" charset="2"/>
              </a:rPr>
              <a:t>to </a:t>
            </a:r>
            <a:r>
              <a:rPr lang="fr-FR" dirty="0" err="1" smtClean="0">
                <a:sym typeface="Wingdings" panose="05000000000000000000" pitchFamily="2" charset="2"/>
              </a:rPr>
              <a:t>be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optimized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accordingly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err="1" smtClean="0">
                <a:sym typeface="Wingdings" panose="05000000000000000000" pitchFamily="2" charset="2"/>
              </a:rPr>
              <a:t>Preparation</a:t>
            </a:r>
            <a:r>
              <a:rPr lang="fr-FR" dirty="0" smtClean="0">
                <a:sym typeface="Wingdings" panose="05000000000000000000" pitchFamily="2" charset="2"/>
              </a:rPr>
              <a:t> of LEM production (Alain) 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281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95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190</cp:revision>
  <dcterms:created xsi:type="dcterms:W3CDTF">2015-04-08T06:38:53Z</dcterms:created>
  <dcterms:modified xsi:type="dcterms:W3CDTF">2016-10-18T19:36:51Z</dcterms:modified>
</cp:coreProperties>
</file>