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1" r:id="rId3"/>
    <p:sldId id="262"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31" autoAdjust="0"/>
    <p:restoredTop sz="94701" autoAdjust="0"/>
  </p:normalViewPr>
  <p:slideViewPr>
    <p:cSldViewPr>
      <p:cViewPr>
        <p:scale>
          <a:sx n="75" d="100"/>
          <a:sy n="75" d="100"/>
        </p:scale>
        <p:origin x="-1512"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11/2/2016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02/11/2016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02/11/2016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02/11/2016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02/11/2016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02/11/2016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02/11/2016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02/11/2016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02/11/2016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02/11/2016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02/11/2016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02/11/2016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02/11/2016</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3666517" cy="646331"/>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Technical </a:t>
            </a:r>
            <a:r>
              <a:rPr lang="en-US" b="1" dirty="0"/>
              <a:t>B</a:t>
            </a:r>
            <a:r>
              <a:rPr lang="en-US" b="1" dirty="0" smtClean="0"/>
              <a:t>oard Meeting, 2/11/2016</a:t>
            </a:r>
          </a:p>
          <a:p>
            <a:endParaRPr lang="en-US"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8904581" cy="3504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3</a:t>
            </a:fld>
            <a:endParaRPr lang="fr-BE"/>
          </a:p>
        </p:txBody>
      </p:sp>
      <p:sp>
        <p:nvSpPr>
          <p:cNvPr id="3" name="ZoneTexte 2"/>
          <p:cNvSpPr txBox="1"/>
          <p:nvPr/>
        </p:nvSpPr>
        <p:spPr>
          <a:xfrm>
            <a:off x="172988" y="260648"/>
            <a:ext cx="8640960" cy="6463308"/>
          </a:xfrm>
          <a:prstGeom prst="rect">
            <a:avLst/>
          </a:prstGeom>
          <a:noFill/>
        </p:spPr>
        <p:txBody>
          <a:bodyPr wrap="square" rtlCol="0">
            <a:spAutoFit/>
          </a:bodyPr>
          <a:lstStyle/>
          <a:p>
            <a:r>
              <a:rPr lang="en-US" dirty="0" smtClean="0"/>
              <a:t>Should try to contain today meeting within 15:00 today due to a clash with another meeting</a:t>
            </a:r>
          </a:p>
          <a:p>
            <a:endParaRPr lang="en-US" dirty="0" smtClean="0"/>
          </a:p>
          <a:p>
            <a:r>
              <a:rPr lang="en-US" b="1" dirty="0" smtClean="0"/>
              <a:t>CRP: </a:t>
            </a:r>
          </a:p>
          <a:p>
            <a:r>
              <a:rPr lang="en-US" dirty="0" smtClean="0"/>
              <a:t>Update on last details, planning to conclude by the end of the month.</a:t>
            </a:r>
          </a:p>
          <a:p>
            <a:endParaRPr lang="en-US" dirty="0" smtClean="0"/>
          </a:p>
          <a:p>
            <a:r>
              <a:rPr lang="en-US" b="1" dirty="0" smtClean="0"/>
              <a:t>Field cage:</a:t>
            </a:r>
          </a:p>
          <a:p>
            <a:r>
              <a:rPr lang="en-US" dirty="0" smtClean="0"/>
              <a:t>Advanced state of design.</a:t>
            </a:r>
          </a:p>
          <a:p>
            <a:r>
              <a:rPr lang="en-US" dirty="0" smtClean="0"/>
              <a:t>For the FC drawings we have reached an agreement with V. </a:t>
            </a:r>
            <a:r>
              <a:rPr lang="en-US" dirty="0" err="1" smtClean="0"/>
              <a:t>Guarino</a:t>
            </a:r>
            <a:r>
              <a:rPr lang="en-US" dirty="0" smtClean="0"/>
              <a:t> so that he can cross-check and countersign </a:t>
            </a:r>
            <a:r>
              <a:rPr lang="en-US" dirty="0" err="1" smtClean="0"/>
              <a:t>Adamo’s</a:t>
            </a:r>
            <a:r>
              <a:rPr lang="en-US" dirty="0" smtClean="0"/>
              <a:t> drawings for their use with US vendors</a:t>
            </a:r>
          </a:p>
          <a:p>
            <a:endParaRPr lang="en-US" dirty="0" smtClean="0"/>
          </a:p>
          <a:p>
            <a:r>
              <a:rPr lang="en-US" dirty="0" smtClean="0"/>
              <a:t>Francesco is also helping with the procurements of some ALU profiles for the mechanical tests (see </a:t>
            </a:r>
            <a:r>
              <a:rPr lang="en-US" dirty="0" err="1" smtClean="0"/>
              <a:t>Adamo’s</a:t>
            </a:r>
            <a:r>
              <a:rPr lang="en-US" dirty="0" smtClean="0"/>
              <a:t> talk). Addressing design of clipping profiles for continuity</a:t>
            </a:r>
          </a:p>
          <a:p>
            <a:endParaRPr lang="en-US" dirty="0" smtClean="0"/>
          </a:p>
          <a:p>
            <a:r>
              <a:rPr lang="en-US" b="1" dirty="0" smtClean="0"/>
              <a:t>Parts design and assembly sequence:</a:t>
            </a:r>
            <a:endParaRPr lang="en-US" dirty="0" smtClean="0"/>
          </a:p>
          <a:p>
            <a:r>
              <a:rPr lang="en-US" dirty="0" smtClean="0"/>
              <a:t>We had a discussion concerning the LBNF logistics which has to be confirmed by the end of the year (shaft cage dimensions: no problems for DP transportation boxes,  SP is more demanding in terms of space). This discussion benefits of the actual work on the last points for the 6x6x6 design: boxes, TCO, assembly sequence.</a:t>
            </a:r>
          </a:p>
          <a:p>
            <a:endParaRPr lang="en-US" dirty="0" smtClean="0"/>
          </a:p>
          <a:p>
            <a:r>
              <a:rPr lang="en-US" dirty="0" smtClean="0"/>
              <a:t>There is also an ongoing discussion on the pattern of penetrations on the cryostat. We will come in more details about all these issues at the next TBs  which since December will put more effort on the 10 </a:t>
            </a:r>
            <a:r>
              <a:rPr lang="en-US" dirty="0" err="1" smtClean="0"/>
              <a:t>kton</a:t>
            </a:r>
            <a:r>
              <a:rPr lang="en-US" dirty="0" smtClean="0"/>
              <a:t> design.</a:t>
            </a:r>
            <a:endParaRPr lang="en-US" dirty="0"/>
          </a:p>
        </p:txBody>
      </p:sp>
    </p:spTree>
    <p:extLst>
      <p:ext uri="{BB962C8B-B14F-4D97-AF65-F5344CB8AC3E}">
        <p14:creationId xmlns:p14="http://schemas.microsoft.com/office/powerpoint/2010/main" val="426911664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2727</TotalTime>
  <Words>215</Words>
  <Application>Microsoft Office PowerPoint</Application>
  <PresentationFormat>Affichage à l'écran (4:3)</PresentationFormat>
  <Paragraphs>19</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194</cp:revision>
  <dcterms:created xsi:type="dcterms:W3CDTF">2015-04-08T06:38:53Z</dcterms:created>
  <dcterms:modified xsi:type="dcterms:W3CDTF">2016-11-02T11:35:55Z</dcterms:modified>
</cp:coreProperties>
</file>