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1" autoAdjust="0"/>
    <p:restoredTop sz="94701" autoAdjust="0"/>
  </p:normalViewPr>
  <p:slideViewPr>
    <p:cSldViewPr>
      <p:cViewPr>
        <p:scale>
          <a:sx n="75" d="100"/>
          <a:sy n="75" d="100"/>
        </p:scale>
        <p:origin x="-151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15/11/2016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15/11/2016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15/11/2016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15/11/2016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15/11/2016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15/11/2016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15/11/2016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15/11/2016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15/11/2016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15/11/2016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15/11/2016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15/11/2016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3783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Technical </a:t>
            </a:r>
            <a:r>
              <a:rPr lang="en-US" b="1" dirty="0"/>
              <a:t>B</a:t>
            </a:r>
            <a:r>
              <a:rPr lang="en-US" b="1" dirty="0" smtClean="0"/>
              <a:t>oard Meeting, </a:t>
            </a:r>
            <a:r>
              <a:rPr lang="en-US" b="1" dirty="0" smtClean="0"/>
              <a:t>16/11/2016</a:t>
            </a: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141543" cy="373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172988" y="260648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presentations which were foreseen for this meeting had to be postponed to the next TB:</a:t>
            </a:r>
          </a:p>
          <a:p>
            <a:pPr marL="342900" indent="-342900">
              <a:buAutoNum type="arabicParenR"/>
            </a:pPr>
            <a:r>
              <a:rPr lang="en-US" dirty="0" smtClean="0"/>
              <a:t>Integration and field cage+ cathode design (</a:t>
            </a:r>
            <a:r>
              <a:rPr lang="en-US" dirty="0" err="1" smtClean="0"/>
              <a:t>Adamo</a:t>
            </a:r>
            <a:r>
              <a:rPr lang="en-US" dirty="0" smtClean="0"/>
              <a:t> got sick and should be back at the end of this week)</a:t>
            </a:r>
          </a:p>
          <a:p>
            <a:pPr marL="342900" indent="-342900">
              <a:buAutoNum type="arabicParenR"/>
            </a:pPr>
            <a:r>
              <a:rPr lang="en-US" dirty="0" smtClean="0"/>
              <a:t>CRP design LAPP (due to additional work in progress)</a:t>
            </a:r>
          </a:p>
          <a:p>
            <a:r>
              <a:rPr lang="en-US" dirty="0" smtClean="0"/>
              <a:t>The next TB is the very last occasion before the end of November (deadline to finalize the design) to discuss these points and we have to foresee and extensive discussion</a:t>
            </a:r>
          </a:p>
          <a:p>
            <a:endParaRPr lang="en-US" dirty="0" smtClean="0"/>
          </a:p>
          <a:p>
            <a:r>
              <a:rPr lang="en-US" b="1" dirty="0" smtClean="0"/>
              <a:t>Cathode</a:t>
            </a:r>
            <a:r>
              <a:rPr lang="en-US" b="1" dirty="0" smtClean="0"/>
              <a:t>: </a:t>
            </a:r>
          </a:p>
          <a:p>
            <a:r>
              <a:rPr lang="en-US" dirty="0" smtClean="0"/>
              <a:t>There has been an evolution with respect to the last TB, see the later the slides concerning the dedicated discussion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Electrostatic simulations (by Laura):</a:t>
            </a:r>
          </a:p>
          <a:p>
            <a:r>
              <a:rPr lang="en-US" dirty="0" smtClean="0"/>
              <a:t>Concern the finalization of the HV FT design, of the field cage (for instance the clipping profiles) and of the cathode. Extensive presentation </a:t>
            </a:r>
            <a:endParaRPr lang="en-US" dirty="0" smtClean="0"/>
          </a:p>
          <a:p>
            <a:r>
              <a:rPr lang="en-US" dirty="0" smtClean="0"/>
              <a:t>For the FC drawings we have reached an agreement with V. </a:t>
            </a:r>
            <a:r>
              <a:rPr lang="en-US" dirty="0" err="1" smtClean="0"/>
              <a:t>Guarino</a:t>
            </a:r>
            <a:r>
              <a:rPr lang="en-US" dirty="0" smtClean="0"/>
              <a:t> so that he can cross-check and countersign </a:t>
            </a:r>
            <a:r>
              <a:rPr lang="en-US" dirty="0" err="1" smtClean="0"/>
              <a:t>Adamo’s</a:t>
            </a:r>
            <a:r>
              <a:rPr lang="en-US" dirty="0" smtClean="0"/>
              <a:t> drawings for their use with US vendors</a:t>
            </a:r>
          </a:p>
          <a:p>
            <a:endParaRPr lang="en-US" dirty="0" smtClean="0"/>
          </a:p>
          <a:p>
            <a:r>
              <a:rPr lang="en-US" b="1" dirty="0" smtClean="0"/>
              <a:t>Beamline instrumentation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Update by </a:t>
            </a:r>
            <a:r>
              <a:rPr lang="en-US" dirty="0" err="1" smtClean="0"/>
              <a:t>Yannis</a:t>
            </a:r>
            <a:r>
              <a:rPr lang="en-US" dirty="0" smtClean="0"/>
              <a:t> on the tests performed on the gas to be used to fill the Cerenkov counters (R104 vs </a:t>
            </a:r>
            <a:r>
              <a:rPr lang="en-US" dirty="0" err="1" smtClean="0"/>
              <a:t>freon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166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200</Words>
  <Application>Microsoft Office PowerPoint</Application>
  <PresentationFormat>Affichage à l'écran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198</cp:revision>
  <dcterms:created xsi:type="dcterms:W3CDTF">2015-04-08T06:38:53Z</dcterms:created>
  <dcterms:modified xsi:type="dcterms:W3CDTF">2016-11-15T20:14:36Z</dcterms:modified>
</cp:coreProperties>
</file>