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8" autoAdjust="0"/>
    <p:restoredTop sz="94648"/>
  </p:normalViewPr>
  <p:slideViewPr>
    <p:cSldViewPr snapToGrid="0" snapToObjects="1" showGuides="1">
      <p:cViewPr varScale="1">
        <p:scale>
          <a:sx n="199" d="100"/>
          <a:sy n="199" d="100"/>
        </p:scale>
        <p:origin x="176" y="5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Bakken | Lab Status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E8-96EB-4806-B30F-2AFFD0F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49" y="95502"/>
            <a:ext cx="7601672" cy="67097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30603" y="2280138"/>
            <a:ext cx="5257059" cy="416169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16972" y="2309446"/>
            <a:ext cx="5862" cy="17115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47fc7b7d-f1f2-468e-9654-a86f226c5a41">CCD</Organization>
    <Description_x0020_of_x0020_Presentation xmlns="47fc7b7d-f1f2-468e-9654-a86f226c5a41">CCD Metrics</Description_x0020_of_x0020_Presentation>
    <PublishingStartDate xmlns="http://schemas.microsoft.com/sharepoint/v3" xsi:nil="true"/>
    <PublishingExpirationDate xmlns="http://schemas.microsoft.com/sharepoint/v3" xsi:nil="true"/>
    <_dlc_DocId xmlns="45260a83-08c0-4921-92a3-cd56dcdbef58">-1779-293</_dlc_DocId>
    <_dlc_DocIdUrl xmlns="45260a83-08c0-4921-92a3-cd56dcdbef58">
      <Url>https://fermipoint.fnal.gov/organization/ood/lsm/_layouts/15/DocIdRedir.aspx?ID=-1779-293</Url>
      <Description>-1779-293</Description>
    </_dlc_DocIdUrl>
    <Meeting_x0020_date xmlns="47fc7b7d-f1f2-468e-9654-a86f226c5a41">2016-11-21T06:00:00+00:00</Meeting_x0020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98DA2-0880-4491-AB88-C1C517F3271A}"/>
</file>

<file path=customXml/itemProps2.xml><?xml version="1.0" encoding="utf-8"?>
<ds:datastoreItem xmlns:ds="http://schemas.openxmlformats.org/officeDocument/2006/customXml" ds:itemID="{8A2493F9-6BC3-4E0E-9B6E-614295D75472}"/>
</file>

<file path=customXml/itemProps3.xml><?xml version="1.0" encoding="utf-8"?>
<ds:datastoreItem xmlns:ds="http://schemas.openxmlformats.org/officeDocument/2006/customXml" ds:itemID="{21B44067-3C20-4A85-8F84-EC2D972C469B}"/>
</file>

<file path=customXml/itemProps4.xml><?xml version="1.0" encoding="utf-8"?>
<ds:datastoreItem xmlns:ds="http://schemas.openxmlformats.org/officeDocument/2006/customXml" ds:itemID="{5E23D9AC-A352-45C3-9D41-6DEDD6873F18}"/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197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Microsoft Office User</cp:lastModifiedBy>
  <cp:revision>14</cp:revision>
  <cp:lastPrinted>2014-01-20T19:40:21Z</cp:lastPrinted>
  <dcterms:created xsi:type="dcterms:W3CDTF">2016-10-10T16:25:21Z</dcterms:created>
  <dcterms:modified xsi:type="dcterms:W3CDTF">2016-11-21T19:38:04Z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11956603-7412-4b84-89e5-b3e8f4441a3b</vt:lpwstr>
  </property>
  <property fmtid="{D5CDD505-2E9C-101B-9397-08002B2CF9AE}" pid="3" name="ContentTypeId">
    <vt:lpwstr>0x010100AECB9366D95A474190AE7710F7025554</vt:lpwstr>
  </property>
</Properties>
</file>