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298" r:id="rId3"/>
    <p:sldId id="296" r:id="rId4"/>
    <p:sldId id="302" r:id="rId5"/>
    <p:sldId id="301" r:id="rId6"/>
    <p:sldId id="303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683"/>
  </p:normalViewPr>
  <p:slideViewPr>
    <p:cSldViewPr snapToGrid="0" snapToObjects="1" showGuides="1">
      <p:cViewPr varScale="1">
        <p:scale>
          <a:sx n="111" d="100"/>
          <a:sy n="111" d="100"/>
        </p:scale>
        <p:origin x="1644" y="11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3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SCD Computing Summary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2B2-5061-4B75-A9BE-82F01364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ifemon.fnal.gov/monitor/dashboard/db/scd-summary-fife?from=now-1w/w&amp;to=now-1w/w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ifemon.fnal.gov/monitor/dashboard/db/scd-summary-cms?from=now-1w/w&amp;to=now-1w/w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mtClean="0"/>
              <a:t>November 7</a:t>
            </a:r>
            <a:r>
              <a:rPr lang="en-US" baseline="30000" smtClean="0"/>
              <a:t>th</a:t>
            </a:r>
            <a:r>
              <a:rPr lang="en-US" dirty="0" smtClean="0"/>
              <a:t>, 2016 though </a:t>
            </a:r>
            <a:r>
              <a:rPr lang="en-US" smtClean="0"/>
              <a:t>November 14</a:t>
            </a:r>
            <a:r>
              <a:rPr lang="en-US" baseline="30000" smtClean="0"/>
              <a:t>th</a:t>
            </a:r>
            <a:r>
              <a:rPr lang="en-US" smtClean="0"/>
              <a:t>,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SCD Computing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SCD Computing Summary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2B2-5061-4B75-A9BE-82F01364F04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588" y="6504213"/>
            <a:ext cx="793775" cy="241300"/>
          </a:xfrm>
        </p:spPr>
        <p:txBody>
          <a:bodyPr/>
          <a:lstStyle/>
          <a:p>
            <a:r>
              <a:rPr lang="en-US" dirty="0" smtClean="0"/>
              <a:t>11/21/2016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7" y="412170"/>
            <a:ext cx="9016765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fifemon.fnal.gov/monitor/dashboard/db/scd-summary-fife?from=now-1w%2Fw&amp;to=now-1w%2Fw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Note: bump mid week in available slots is deployment of </a:t>
            </a:r>
            <a:r>
              <a:rPr lang="en-US" dirty="0" smtClean="0"/>
              <a:t>new worker </a:t>
            </a:r>
            <a:r>
              <a:rPr lang="en-US" dirty="0" smtClean="0"/>
              <a:t>nodes. Will drop when out of warranty nodes are </a:t>
            </a:r>
            <a:r>
              <a:rPr lang="en-US" dirty="0" smtClean="0"/>
              <a:t>retired.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FIFE Operations</a:t>
            </a:r>
            <a:endParaRPr lang="en-US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7" b="11047"/>
          <a:stretch>
            <a:fillRect/>
          </a:stretch>
        </p:blipFill>
        <p:spPr/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11/21/2016</a:t>
            </a:r>
            <a:endParaRPr lang="en-US" dirty="0"/>
          </a:p>
        </p:txBody>
      </p:sp>
      <p:pic>
        <p:nvPicPr>
          <p:cNvPr id="8" name="Picture Placeholder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 b="12110"/>
          <a:stretch>
            <a:fillRect/>
          </a:stretch>
        </p:blipFill>
        <p:spPr>
          <a:xfrm>
            <a:off x="222250" y="983907"/>
            <a:ext cx="8686800" cy="372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landscape.fnal.gov</a:t>
            </a:r>
            <a:r>
              <a:rPr lang="en-US" dirty="0"/>
              <a:t>/</a:t>
            </a:r>
            <a:r>
              <a:rPr lang="en-US" dirty="0" err="1"/>
              <a:t>lpc</a:t>
            </a:r>
            <a:r>
              <a:rPr lang="en-US" dirty="0"/>
              <a:t>/dashboard/</a:t>
            </a:r>
            <a:r>
              <a:rPr lang="en-US" dirty="0" err="1"/>
              <a:t>db</a:t>
            </a:r>
            <a:r>
              <a:rPr lang="en-US" dirty="0"/>
              <a:t>/</a:t>
            </a:r>
            <a:r>
              <a:rPr lang="en-US" dirty="0" err="1"/>
              <a:t>lpc-summary?from</a:t>
            </a:r>
            <a:r>
              <a:rPr lang="en-US" dirty="0"/>
              <a:t>=now-1w%2Fw&amp;to=now-1w%2Fw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LPC Operations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b="8618"/>
          <a:stretch>
            <a:fillRect/>
          </a:stretch>
        </p:blipFill>
        <p:spPr/>
      </p:pic>
      <p:sp>
        <p:nvSpPr>
          <p:cNvPr id="8" name="Date Placeholder 1"/>
          <p:cNvSpPr>
            <a:spLocks noGrp="1"/>
          </p:cNvSpPr>
          <p:nvPr>
            <p:ph type="dt" sz="half" idx="14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11/21/2016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fifemon.fnal.gov/monitor/dashboard/db/scd-summary-cms?from=now-1w%2Fw&amp;to=now-1w%2Fw</a:t>
            </a:r>
            <a:endParaRPr lang="en-US" dirty="0" smtClean="0"/>
          </a:p>
          <a:p>
            <a:r>
              <a:rPr lang="en-US" dirty="0" smtClean="0"/>
              <a:t>Note CMS </a:t>
            </a:r>
            <a:r>
              <a:rPr lang="en-US" dirty="0" err="1" smtClean="0"/>
              <a:t>successufly</a:t>
            </a:r>
            <a:r>
              <a:rPr lang="en-US" dirty="0" smtClean="0"/>
              <a:t> ran well over ½ of jobs on the cloud as part of supercomputing demo.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Operations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1" b="7931"/>
          <a:stretch>
            <a:fillRect/>
          </a:stretch>
        </p:blipFill>
        <p:spPr/>
      </p:pic>
      <p:sp>
        <p:nvSpPr>
          <p:cNvPr id="9" name="Date Placeholder 1"/>
          <p:cNvSpPr>
            <a:spLocks noGrp="1"/>
          </p:cNvSpPr>
          <p:nvPr>
            <p:ph type="dt" sz="half" idx="14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11/21/2016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Supercomputing FY17</a:t>
            </a:r>
          </a:p>
        </p:txBody>
      </p:sp>
      <p:pic>
        <p:nvPicPr>
          <p:cNvPr id="8" name="Picture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1" b="21261"/>
          <a:stretch>
            <a:fillRect/>
          </a:stretch>
        </p:blipFill>
        <p:spPr>
          <a:xfrm>
            <a:off x="224073" y="971550"/>
            <a:ext cx="8686800" cy="3726717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88" y="3518836"/>
            <a:ext cx="4170025" cy="251177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992702" y="5055079"/>
            <a:ext cx="1440611" cy="4325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95572" y="4698267"/>
            <a:ext cx="372634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last day of conference we were</a:t>
            </a:r>
          </a:p>
          <a:p>
            <a:r>
              <a:rPr lang="en-US" sz="2000" dirty="0" smtClean="0"/>
              <a:t>running 156K simultaneous jobs</a:t>
            </a:r>
          </a:p>
          <a:p>
            <a:r>
              <a:rPr lang="en-US" sz="2000" dirty="0" smtClean="0"/>
              <a:t>on Google cloud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Equal to world-wide CMS 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7936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B9366D95A474190AE7710F7025554" ma:contentTypeVersion="4" ma:contentTypeDescription="Create a new document." ma:contentTypeScope="" ma:versionID="a516abd108609f3c30b8159ab3cffdd9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xmlns:ns3="47fc7b7d-f1f2-468e-9654-a86f226c5a41" targetNamespace="http://schemas.microsoft.com/office/2006/metadata/properties" ma:root="true" ma:fieldsID="99348dd27377a714101ff65f154f9693" ns1:_="" ns2:_="" ns3:_="">
    <xsd:import namespace="http://schemas.microsoft.com/sharepoint/v3"/>
    <xsd:import namespace="45260a83-08c0-4921-92a3-cd56dcdbef58"/>
    <xsd:import namespace="47fc7b7d-f1f2-468e-9654-a86f226c5a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Meeting_x0020_date" minOccurs="0"/>
                <xsd:element ref="ns3:Organization" minOccurs="0"/>
                <xsd:element ref="ns3:Description_x0020_of_x0020_Presen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c7b7d-f1f2-468e-9654-a86f226c5a41" elementFormDefault="qualified">
    <xsd:import namespace="http://schemas.microsoft.com/office/2006/documentManagement/types"/>
    <xsd:import namespace="http://schemas.microsoft.com/office/infopath/2007/PartnerControls"/>
    <xsd:element name="Meeting_x0020_date" ma:index="13" nillable="true" ma:displayName="Meeting date" ma:format="DateOnly" ma:internalName="Meeting_x0020_date">
      <xsd:simpleType>
        <xsd:restriction base="dms:DateTime"/>
      </xsd:simpleType>
    </xsd:element>
    <xsd:element name="Organization" ma:index="14" nillable="true" ma:displayName="Organization" ma:format="Dropdown" ma:internalName="Organization">
      <xsd:simpleType>
        <xsd:union memberTypes="dms:Text">
          <xsd:simpleType>
            <xsd:restriction base="dms:Choice">
              <xsd:enumeration value="AD"/>
              <xsd:enumeration value="TD"/>
              <xsd:enumeration value="APC"/>
              <xsd:enumeration value="PPD"/>
              <xsd:enumeration value="FCPA"/>
              <xsd:enumeration value="CMS"/>
              <xsd:enumeration value="SCD"/>
              <xsd:enumeration value="CCD"/>
              <xsd:enumeration value="OCIO"/>
              <xsd:enumeration value="FI"/>
              <xsd:enumeration value="ESH&amp;Q"/>
              <xsd:enumeration value="Directors Office"/>
              <xsd:enumeration value="BSS"/>
              <xsd:enumeration value="FESS"/>
              <xsd:enumeration value="WDRS"/>
            </xsd:restriction>
          </xsd:simpleType>
        </xsd:union>
      </xsd:simpleType>
    </xsd:element>
    <xsd:element name="Description_x0020_of_x0020_Presentation" ma:index="15" nillable="true" ma:displayName="Description of Presentation" ma:internalName="Description_x0020_of_x0020_Presenta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_x0020_of_x0020_Presentation xmlns="47fc7b7d-f1f2-468e-9654-a86f226c5a41">SCD Metrics</Description_x0020_of_x0020_Presentation>
    <Organization xmlns="47fc7b7d-f1f2-468e-9654-a86f226c5a41">SCD</Organization>
    <PublishingExpirationDate xmlns="http://schemas.microsoft.com/sharepoint/v3" xsi:nil="true"/>
    <PublishingStartDate xmlns="http://schemas.microsoft.com/sharepoint/v3" xsi:nil="true"/>
    <Meeting_x0020_date xmlns="47fc7b7d-f1f2-468e-9654-a86f226c5a41">2016-11-21T06:00:00+00:00</Meeting_x0020_date>
    <_dlc_DocId xmlns="45260a83-08c0-4921-92a3-cd56dcdbef58">-1779-294</_dlc_DocId>
    <_dlc_DocIdUrl xmlns="45260a83-08c0-4921-92a3-cd56dcdbef58">
      <Url>https://fermipoint.fnal.gov/organization/ood/lsm/_layouts/15/DocIdRedir.aspx?ID=-1779-294</Url>
      <Description>-1779-294</Description>
    </_dlc_DocIdUrl>
  </documentManagement>
</p:properties>
</file>

<file path=customXml/itemProps1.xml><?xml version="1.0" encoding="utf-8"?>
<ds:datastoreItem xmlns:ds="http://schemas.openxmlformats.org/officeDocument/2006/customXml" ds:itemID="{290A374A-94BB-4BF3-BC26-1D9C15ADEBE9}"/>
</file>

<file path=customXml/itemProps2.xml><?xml version="1.0" encoding="utf-8"?>
<ds:datastoreItem xmlns:ds="http://schemas.openxmlformats.org/officeDocument/2006/customXml" ds:itemID="{50544B1D-B7EB-4E23-8EDB-D26C8088DF18}"/>
</file>

<file path=customXml/itemProps3.xml><?xml version="1.0" encoding="utf-8"?>
<ds:datastoreItem xmlns:ds="http://schemas.openxmlformats.org/officeDocument/2006/customXml" ds:itemID="{5AB651E8-6CDC-4FFA-8163-F5C556D15E1B}"/>
</file>

<file path=customXml/itemProps4.xml><?xml version="1.0" encoding="utf-8"?>
<ds:datastoreItem xmlns:ds="http://schemas.openxmlformats.org/officeDocument/2006/customXml" ds:itemID="{52F62024-79A1-4B8E-A27C-9DB7B45C040B}"/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5282</TotalTime>
  <Words>122</Words>
  <Application>Microsoft Office PowerPoint</Application>
  <PresentationFormat>On-screen Show (4:3)</PresentationFormat>
  <Paragraphs>34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PowerPoint Presentation</vt:lpstr>
      <vt:lpstr>FIFE Operations</vt:lpstr>
      <vt:lpstr>CMS LPC Operations</vt:lpstr>
      <vt:lpstr>CMS Operations</vt:lpstr>
      <vt:lpstr>Supercomputing FY17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SCd Metrics</dc:title>
  <dc:creator>Microsoft Office User</dc:creator>
  <cp:lastModifiedBy>Stuart C. Fuess x2452 05311N</cp:lastModifiedBy>
  <cp:revision>9</cp:revision>
  <cp:lastPrinted>2014-01-20T19:40:21Z</cp:lastPrinted>
  <dcterms:created xsi:type="dcterms:W3CDTF">2016-11-14T19:42:34Z</dcterms:created>
  <dcterms:modified xsi:type="dcterms:W3CDTF">2016-11-21T21:20:30Z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0x010100AECB9366D95A474190AE7710F7025554</vt:lpwstr>
  </property>
  <property fmtid="{D5CDD505-2E9C-101B-9397-08002B2CF9AE}" pid="3" name="_dlc_DocIdItemGuid">
    <vt:lpwstr>2c90feb1-0443-4244-84ac-9539f9dcfbfb</vt:lpwstr>
  </property>
</Properties>
</file>