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75" r:id="rId3"/>
    <p:sldId id="284" r:id="rId4"/>
    <p:sldId id="305" r:id="rId5"/>
    <p:sldId id="313" r:id="rId6"/>
    <p:sldId id="295" r:id="rId7"/>
    <p:sldId id="311" r:id="rId8"/>
    <p:sldId id="310" r:id="rId9"/>
    <p:sldId id="304" r:id="rId10"/>
    <p:sldId id="312" r:id="rId11"/>
    <p:sldId id="307" r:id="rId12"/>
    <p:sldId id="308" r:id="rId13"/>
    <p:sldId id="309" r:id="rId14"/>
    <p:sldId id="314" r:id="rId15"/>
    <p:sldId id="300" r:id="rId16"/>
    <p:sldId id="278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20" d="100"/>
          <a:sy n="120" d="100"/>
        </p:scale>
        <p:origin x="120" y="1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11/21/2016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21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CW RFQ operation startup</a:t>
            </a:r>
          </a:p>
          <a:p>
            <a:pPr lvl="2"/>
            <a:r>
              <a:rPr lang="en-US" dirty="0"/>
              <a:t>Performing 24 hour operation test on Tuesday, November 22nd</a:t>
            </a:r>
          </a:p>
          <a:p>
            <a:pPr lvl="1"/>
            <a:r>
              <a:rPr lang="en-US" dirty="0"/>
              <a:t>Beam scans and studies</a:t>
            </a:r>
          </a:p>
          <a:p>
            <a:pPr lvl="2"/>
            <a:r>
              <a:rPr lang="en-US"/>
              <a:t>CW </a:t>
            </a:r>
            <a:r>
              <a:rPr lang="en-US" dirty="0"/>
              <a:t>studies</a:t>
            </a:r>
          </a:p>
          <a:p>
            <a:pPr lvl="2"/>
            <a:r>
              <a:rPr lang="en-US" dirty="0"/>
              <a:t>Collecting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1"/>
            <a:r>
              <a:rPr lang="en-US" dirty="0"/>
              <a:t>Begin magnet and stand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/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2"/>
            <a:r>
              <a:rPr lang="en-US" dirty="0" err="1"/>
              <a:t>Cryo</a:t>
            </a:r>
            <a:r>
              <a:rPr lang="en-US" dirty="0"/>
              <a:t> safety walkthrough complete</a:t>
            </a:r>
          </a:p>
          <a:p>
            <a:pPr lvl="2"/>
            <a:r>
              <a:rPr lang="en-US" dirty="0"/>
              <a:t>Cryostat vacuum </a:t>
            </a:r>
            <a:r>
              <a:rPr lang="en-US" dirty="0" err="1"/>
              <a:t>pumpdown</a:t>
            </a:r>
            <a:endParaRPr lang="en-US" dirty="0"/>
          </a:p>
          <a:p>
            <a:pPr lvl="2"/>
            <a:r>
              <a:rPr lang="en-US" dirty="0"/>
              <a:t>Cooldown in late November/early December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Welding completed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safety walkthrough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Cooldown and extended testing to follow into (January 2017)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31154"/>
            <a:ext cx="8672513" cy="42295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Will know more after November measurements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January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91" t="18750" r="-1032" b="18750"/>
          <a:stretch/>
        </p:blipFill>
        <p:spPr>
          <a:xfrm>
            <a:off x="222250" y="521297"/>
            <a:ext cx="8686800" cy="4114800"/>
          </a:xfrm>
        </p:spPr>
      </p:pic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November  14,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November  21,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46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8.35 E18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140.6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1.38 E19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157.5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4.79 E13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4.2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3.54 E11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 0.9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0629" y="728088"/>
            <a:ext cx="4600519" cy="3286086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582889"/>
            <a:ext cx="4276863" cy="285124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97897" y="1729409"/>
            <a:ext cx="4217504" cy="2811670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589515"/>
            <a:ext cx="4198126" cy="279875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04523" y="1753706"/>
            <a:ext cx="4210878" cy="2807252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~4.8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Recycler startup 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~320 kW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SeaQuest</a:t>
            </a:r>
            <a:r>
              <a:rPr lang="en-US" dirty="0"/>
              <a:t> beam when requested</a:t>
            </a:r>
          </a:p>
          <a:p>
            <a:pPr lvl="1"/>
            <a:r>
              <a:rPr lang="en-US" dirty="0"/>
              <a:t>Meson Test instrumentation run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No plans for access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November 2016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500" t="18874" r="1500" b="18874"/>
          <a:stretch/>
        </p:blipFill>
        <p:spPr>
          <a:xfrm>
            <a:off x="222250" y="521296"/>
            <a:ext cx="8686800" cy="4098411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11/21/2016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599" y="638128"/>
            <a:ext cx="5257233" cy="3942925"/>
          </a:xfrm>
        </p:spPr>
      </p:pic>
      <p:sp>
        <p:nvSpPr>
          <p:cNvPr id="9" name="TextBox 8"/>
          <p:cNvSpPr txBox="1"/>
          <p:nvPr/>
        </p:nvSpPr>
        <p:spPr>
          <a:xfrm>
            <a:off x="5649363" y="638129"/>
            <a:ext cx="32660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Able to run experiments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Also safety &amp; fire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on possible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Status meeting this week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1087</TotalTime>
  <Words>596</Words>
  <Application>Microsoft Office PowerPoint</Application>
  <PresentationFormat>On-screen Show (16:9)</PresentationFormat>
  <Paragraphs>168</Paragraphs>
  <Slides>16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NuMI Operation</vt:lpstr>
      <vt:lpstr>BNB Operation</vt:lpstr>
      <vt:lpstr>Content and Caption Slide [22pt Bold]</vt:lpstr>
      <vt:lpstr>Complex Status</vt:lpstr>
      <vt:lpstr>November 2016</vt:lpstr>
      <vt:lpstr>MI-12 Communication Duct</vt:lpstr>
      <vt:lpstr>MS1 Bus Failure</vt:lpstr>
      <vt:lpstr>PIP-II Injector Test &amp; FAST Status</vt:lpstr>
      <vt:lpstr>CMTS1 Status</vt:lpstr>
      <vt:lpstr>ICW Reduction</vt:lpstr>
      <vt:lpstr>January 2017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105</cp:revision>
  <cp:lastPrinted>2014-01-20T19:40:21Z</cp:lastPrinted>
  <dcterms:created xsi:type="dcterms:W3CDTF">2016-08-16T13:41:08Z</dcterms:created>
  <dcterms:modified xsi:type="dcterms:W3CDTF">2016-11-21T21:12:28Z</dcterms:modified>
</cp:coreProperties>
</file>