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8"/>
  </p:notesMasterIdLst>
  <p:handoutMasterIdLst>
    <p:handoutMasterId r:id="rId9"/>
  </p:handoutMasterIdLst>
  <p:sldIdLst>
    <p:sldId id="275" r:id="rId6"/>
    <p:sldId id="276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6" autoAdjust="0"/>
    <p:restoredTop sz="94648"/>
  </p:normalViewPr>
  <p:slideViewPr>
    <p:cSldViewPr snapToGrid="0" snapToObjects="1" showGuides="1">
      <p:cViewPr varScale="1">
        <p:scale>
          <a:sx n="217" d="100"/>
          <a:sy n="217" d="100"/>
        </p:scale>
        <p:origin x="960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11/28/16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11/28/16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11/28/16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11/28/16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11/28/16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11/28/16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11/28/16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Bakken | Lab Status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95E8-96EB-4806-B30F-2AFFD0F2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11/28/16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11/28/16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13" y="0"/>
            <a:ext cx="8095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956431" cy="50593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We have started the process to eliminate toll-free calling for all audio/web conferencing (i.e. </a:t>
            </a:r>
            <a:r>
              <a:rPr lang="en-US" dirty="0" err="1" smtClean="0"/>
              <a:t>Readytalk</a:t>
            </a:r>
            <a:r>
              <a:rPr lang="en-US" dirty="0" smtClean="0"/>
              <a:t> calls)</a:t>
            </a:r>
          </a:p>
          <a:p>
            <a:pPr lvl="1"/>
            <a:r>
              <a:rPr lang="en-US" dirty="0" smtClean="0"/>
              <a:t>Pilot with business staff and experimenters has been successful</a:t>
            </a:r>
          </a:p>
          <a:p>
            <a:pPr lvl="1"/>
            <a:r>
              <a:rPr lang="en-US" dirty="0" err="1" smtClean="0"/>
              <a:t>Req</a:t>
            </a:r>
            <a:r>
              <a:rPr lang="en-US" dirty="0" smtClean="0"/>
              <a:t> in procurement, expect Feb-May rollout.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Electronic Travel Approvals and Expense Voucher Application is being rolled out at the lab, a few D/S at a time.</a:t>
            </a:r>
          </a:p>
          <a:p>
            <a:pPr lvl="1"/>
            <a:r>
              <a:rPr lang="en-US" dirty="0" smtClean="0"/>
              <a:t>Full rollout expected by end of January</a:t>
            </a:r>
          </a:p>
          <a:p>
            <a:pPr lvl="1"/>
            <a:r>
              <a:rPr lang="en-US" dirty="0" smtClean="0"/>
              <a:t>Details, including manual, rollout schedule, and training schedule is available at</a:t>
            </a:r>
          </a:p>
          <a:p>
            <a:pPr marL="57150" indent="0">
              <a:buNone/>
            </a:pPr>
            <a:r>
              <a:rPr lang="en-US" sz="1250" dirty="0" smtClean="0">
                <a:hlinkClick r:id="rId2" invalidUrl="https://fermipoint.fnal.gov/service/TravelSystem/SitePages/How to Use the New Travel System.aspx"/>
              </a:rPr>
              <a:t>https</a:t>
            </a:r>
            <a:r>
              <a:rPr lang="en-US" sz="1250" dirty="0">
                <a:hlinkClick r:id="rId3" invalidUrl="https://fermipoint.fnal.gov/service/TravelSystem/SitePages/How to Use the New Travel System.aspx"/>
              </a:rPr>
              <a:t>://</a:t>
            </a:r>
            <a:r>
              <a:rPr lang="en-US" sz="1250" dirty="0" smtClean="0">
                <a:hlinkClick r:id="rId4" invalidUrl="https://fermipoint.fnal.gov/service/TravelSystem/SitePages/How to Use the New Travel System.aspx"/>
              </a:rPr>
              <a:t>fermipoint.fnal.gov/service/TravelSystem/SitePages/How%20to%20Use%20the%20New%20Travel%20System.aspx</a:t>
            </a:r>
            <a:r>
              <a:rPr lang="en-US" sz="125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11/28/16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Bakken | Lab Status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zation xmlns="47fc7b7d-f1f2-468e-9654-a86f226c5a41">CCD</Organization>
    <Description_x0020_of_x0020_Presentation xmlns="47fc7b7d-f1f2-468e-9654-a86f226c5a41">CCD Metrics</Description_x0020_of_x0020_Presentation>
    <PublishingStartDate xmlns="http://schemas.microsoft.com/sharepoint/v3" xsi:nil="true"/>
    <PublishingExpirationDate xmlns="http://schemas.microsoft.com/sharepoint/v3" xsi:nil="true"/>
    <_dlc_DocId xmlns="45260a83-08c0-4921-92a3-cd56dcdbef58">-1779-278</_dlc_DocId>
    <_dlc_DocIdUrl xmlns="45260a83-08c0-4921-92a3-cd56dcdbef58">
      <Url>https://fermipoint.fnal.gov/organization/ood/lsm/_layouts/15/DocIdRedir.aspx?ID=-1779-278</Url>
      <Description>-1779-278</Description>
    </_dlc_DocIdUrl>
    <Meeting_x0020_date xmlns="47fc7b7d-f1f2-468e-9654-a86f226c5a41">2016-10-31T05:00:00+00:00</Meeting_x0020_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B9366D95A474190AE7710F7025554" ma:contentTypeVersion="4" ma:contentTypeDescription="Create a new document." ma:contentTypeScope="" ma:versionID="a516abd108609f3c30b8159ab3cffdd9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xmlns:ns3="47fc7b7d-f1f2-468e-9654-a86f226c5a41" targetNamespace="http://schemas.microsoft.com/office/2006/metadata/properties" ma:root="true" ma:fieldsID="99348dd27377a714101ff65f154f9693" ns1:_="" ns2:_="" ns3:_="">
    <xsd:import namespace="http://schemas.microsoft.com/sharepoint/v3"/>
    <xsd:import namespace="45260a83-08c0-4921-92a3-cd56dcdbef58"/>
    <xsd:import namespace="47fc7b7d-f1f2-468e-9654-a86f226c5a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Meeting_x0020_date" minOccurs="0"/>
                <xsd:element ref="ns3:Organization" minOccurs="0"/>
                <xsd:element ref="ns3:Description_x0020_of_x0020_Presen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c7b7d-f1f2-468e-9654-a86f226c5a41" elementFormDefault="qualified">
    <xsd:import namespace="http://schemas.microsoft.com/office/2006/documentManagement/types"/>
    <xsd:import namespace="http://schemas.microsoft.com/office/infopath/2007/PartnerControls"/>
    <xsd:element name="Meeting_x0020_date" ma:index="13" nillable="true" ma:displayName="Meeting date" ma:format="DateOnly" ma:internalName="Meeting_x0020_date">
      <xsd:simpleType>
        <xsd:restriction base="dms:DateTime"/>
      </xsd:simpleType>
    </xsd:element>
    <xsd:element name="Organization" ma:index="14" nillable="true" ma:displayName="Organization" ma:format="Dropdown" ma:internalName="Organization">
      <xsd:simpleType>
        <xsd:union memberTypes="dms:Text">
          <xsd:simpleType>
            <xsd:restriction base="dms:Choice">
              <xsd:enumeration value="AD"/>
              <xsd:enumeration value="TD"/>
              <xsd:enumeration value="APC"/>
              <xsd:enumeration value="PPD"/>
              <xsd:enumeration value="FCPA"/>
              <xsd:enumeration value="CMS"/>
              <xsd:enumeration value="SCD"/>
              <xsd:enumeration value="CCD"/>
              <xsd:enumeration value="OCIO"/>
              <xsd:enumeration value="FI"/>
              <xsd:enumeration value="ESH&amp;Q"/>
              <xsd:enumeration value="Directors Office"/>
              <xsd:enumeration value="BSS"/>
              <xsd:enumeration value="FESS"/>
              <xsd:enumeration value="WDRS"/>
            </xsd:restriction>
          </xsd:simpleType>
        </xsd:union>
      </xsd:simpleType>
    </xsd:element>
    <xsd:element name="Description_x0020_of_x0020_Presentation" ma:index="15" nillable="true" ma:displayName="Description of Presentation" ma:internalName="Description_x0020_of_x0020_Presenta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E23D9AC-A352-45C3-9D41-6DEDD6873F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398DA2-0880-4491-AB88-C1C517F3271A}">
  <ds:schemaRefs>
    <ds:schemaRef ds:uri="http://schemas.microsoft.com/office/2006/metadata/properties"/>
    <ds:schemaRef ds:uri="http://schemas.microsoft.com/office/infopath/2007/PartnerControls"/>
    <ds:schemaRef ds:uri="47fc7b7d-f1f2-468e-9654-a86f226c5a41"/>
    <ds:schemaRef ds:uri="http://schemas.microsoft.com/sharepoint/v3"/>
    <ds:schemaRef ds:uri="45260a83-08c0-4921-92a3-cd56dcdbef58"/>
  </ds:schemaRefs>
</ds:datastoreItem>
</file>

<file path=customXml/itemProps3.xml><?xml version="1.0" encoding="utf-8"?>
<ds:datastoreItem xmlns:ds="http://schemas.openxmlformats.org/officeDocument/2006/customXml" ds:itemID="{8A2493F9-6BC3-4E0E-9B6E-614295D75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60a83-08c0-4921-92a3-cd56dcdbef58"/>
    <ds:schemaRef ds:uri="47fc7b7d-f1f2-468e-9654-a86f226c5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1B44067-3C20-4A85-8F84-EC2D972C469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294</TotalTime>
  <Words>98</Words>
  <Application>Microsoft Macintosh PowerPoint</Application>
  <PresentationFormat>On-screen Show (4:3)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Announcements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CCD Impact Metrics</dc:title>
  <dc:creator>Jon A Bakken</dc:creator>
  <cp:lastModifiedBy>Microsoft Office User</cp:lastModifiedBy>
  <cp:revision>20</cp:revision>
  <cp:lastPrinted>2014-01-20T19:40:21Z</cp:lastPrinted>
  <dcterms:created xsi:type="dcterms:W3CDTF">2016-10-10T16:25:21Z</dcterms:created>
  <dcterms:modified xsi:type="dcterms:W3CDTF">2016-11-28T19:51:06Z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64d24239-fdcb-4037-811f-269beb39884f</vt:lpwstr>
  </property>
  <property fmtid="{D5CDD505-2E9C-101B-9397-08002B2CF9AE}" pid="3" name="ContentTypeId">
    <vt:lpwstr>0x010100AECB9366D95A474190AE7710F7025554</vt:lpwstr>
  </property>
</Properties>
</file>