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1" r:id="rId3"/>
    <p:sldId id="262"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1" autoAdjust="0"/>
    <p:restoredTop sz="94701" autoAdjust="0"/>
  </p:normalViewPr>
  <p:slideViewPr>
    <p:cSldViewPr>
      <p:cViewPr>
        <p:scale>
          <a:sx n="75" d="100"/>
          <a:sy n="75" d="100"/>
        </p:scale>
        <p:origin x="-1308"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11/30/2016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30/11/2016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30/11/2016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30/11/2016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30/11/2016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30/11/2016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30/11/2016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30/11/2016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30/11/2016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30/11/2016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30/11/2016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30/11/2016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30/11/2016</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3783536" cy="646331"/>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Technical </a:t>
            </a:r>
            <a:r>
              <a:rPr lang="en-US" b="1" dirty="0"/>
              <a:t>B</a:t>
            </a:r>
            <a:r>
              <a:rPr lang="en-US" b="1" dirty="0" smtClean="0"/>
              <a:t>oard Meeting, </a:t>
            </a:r>
            <a:r>
              <a:rPr lang="en-US" b="1" dirty="0" smtClean="0"/>
              <a:t>30</a:t>
            </a:r>
            <a:r>
              <a:rPr lang="en-US" b="1" dirty="0" smtClean="0"/>
              <a:t>/11/2016</a:t>
            </a:r>
            <a:endParaRPr lang="en-US" b="1" dirty="0" smtClean="0"/>
          </a:p>
          <a:p>
            <a:endParaRPr lang="en-US"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7337226"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3</a:t>
            </a:fld>
            <a:endParaRPr lang="fr-BE"/>
          </a:p>
        </p:txBody>
      </p:sp>
      <p:sp>
        <p:nvSpPr>
          <p:cNvPr id="3" name="ZoneTexte 2"/>
          <p:cNvSpPr txBox="1"/>
          <p:nvPr/>
        </p:nvSpPr>
        <p:spPr>
          <a:xfrm>
            <a:off x="172988" y="260648"/>
            <a:ext cx="8640960" cy="4524315"/>
          </a:xfrm>
          <a:prstGeom prst="rect">
            <a:avLst/>
          </a:prstGeom>
          <a:noFill/>
        </p:spPr>
        <p:txBody>
          <a:bodyPr wrap="square" rtlCol="0">
            <a:spAutoFit/>
          </a:bodyPr>
          <a:lstStyle/>
          <a:p>
            <a:r>
              <a:rPr lang="en-US" dirty="0" smtClean="0"/>
              <a:t>Two presentations which were </a:t>
            </a:r>
            <a:r>
              <a:rPr lang="en-US" dirty="0" smtClean="0"/>
              <a:t>postponed from the last </a:t>
            </a:r>
            <a:r>
              <a:rPr lang="en-US" dirty="0" smtClean="0"/>
              <a:t> TB:</a:t>
            </a:r>
          </a:p>
          <a:p>
            <a:pPr marL="342900" indent="-342900">
              <a:buAutoNum type="arabicParenR"/>
            </a:pPr>
            <a:r>
              <a:rPr lang="en-US" dirty="0" smtClean="0"/>
              <a:t>Integration and field cage+ cathode design (</a:t>
            </a:r>
            <a:r>
              <a:rPr lang="en-US" dirty="0" err="1" smtClean="0"/>
              <a:t>Adamo</a:t>
            </a:r>
            <a:r>
              <a:rPr lang="en-US" dirty="0" smtClean="0"/>
              <a:t> got sick)</a:t>
            </a:r>
          </a:p>
          <a:p>
            <a:pPr marL="342900" indent="-342900">
              <a:buAutoNum type="arabicParenR"/>
            </a:pPr>
            <a:r>
              <a:rPr lang="en-US" dirty="0" smtClean="0"/>
              <a:t>CRP design LAPP (postponed due to additional work in progress)</a:t>
            </a:r>
          </a:p>
          <a:p>
            <a:pPr marL="342900" indent="-342900">
              <a:buAutoNum type="arabicParenR"/>
            </a:pPr>
            <a:endParaRPr lang="en-US" dirty="0" smtClean="0"/>
          </a:p>
          <a:p>
            <a:r>
              <a:rPr lang="en-US" dirty="0" smtClean="0"/>
              <a:t>We are getting to the deadline of the executive design finalization by the end of November </a:t>
            </a:r>
            <a:r>
              <a:rPr lang="en-US" dirty="0" smtClean="0">
                <a:sym typeface="Wingdings" panose="05000000000000000000" pitchFamily="2" charset="2"/>
              </a:rPr>
              <a:t> T</a:t>
            </a:r>
            <a:r>
              <a:rPr lang="en-US" dirty="0" smtClean="0"/>
              <a:t>his TB is very important to go through all details</a:t>
            </a:r>
            <a:r>
              <a:rPr lang="en-US" dirty="0" smtClean="0"/>
              <a:t> </a:t>
            </a:r>
            <a:r>
              <a:rPr lang="en-US" dirty="0" smtClean="0"/>
              <a:t>and have an extensive discussion, especially for the CRP part for which there were a few presentations</a:t>
            </a:r>
          </a:p>
          <a:p>
            <a:endParaRPr lang="en-US" dirty="0" smtClean="0"/>
          </a:p>
          <a:p>
            <a:endParaRPr lang="en-US" dirty="0" smtClean="0"/>
          </a:p>
          <a:p>
            <a:r>
              <a:rPr lang="en-US" dirty="0" smtClean="0"/>
              <a:t>Additional information:</a:t>
            </a:r>
          </a:p>
          <a:p>
            <a:endParaRPr lang="en-US" dirty="0" smtClean="0"/>
          </a:p>
          <a:p>
            <a:r>
              <a:rPr lang="en-US" dirty="0" smtClean="0"/>
              <a:t>Last week we had a meeting with </a:t>
            </a:r>
            <a:r>
              <a:rPr lang="en-US" dirty="0" err="1" smtClean="0"/>
              <a:t>Marzio</a:t>
            </a:r>
            <a:r>
              <a:rPr lang="en-US" dirty="0" smtClean="0"/>
              <a:t> on the installation of the racks (compatibly with the grounding scheme which is in common with SP), the situation of the clean room (the one in hall 185 should become available by the end of March) and on the CERN commitments in the field cage construction (procurements of  Al profiles and FRP and assembly)</a:t>
            </a:r>
            <a:endParaRPr lang="en-US" dirty="0" smtClean="0"/>
          </a:p>
        </p:txBody>
      </p:sp>
    </p:spTree>
    <p:extLst>
      <p:ext uri="{BB962C8B-B14F-4D97-AF65-F5344CB8AC3E}">
        <p14:creationId xmlns:p14="http://schemas.microsoft.com/office/powerpoint/2010/main" val="426911664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TotalTime>
  <Words>158</Words>
  <Application>Microsoft Office PowerPoint</Application>
  <PresentationFormat>Affichage à l'écran (4:3)</PresentationFormat>
  <Paragraphs>14</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201</cp:revision>
  <dcterms:created xsi:type="dcterms:W3CDTF">2015-04-08T06:38:53Z</dcterms:created>
  <dcterms:modified xsi:type="dcterms:W3CDTF">2016-11-30T11:05:33Z</dcterms:modified>
</cp:coreProperties>
</file>