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332" r:id="rId3"/>
    <p:sldId id="334" r:id="rId4"/>
    <p:sldId id="333" r:id="rId5"/>
    <p:sldId id="335" r:id="rId6"/>
    <p:sldId id="336" r:id="rId7"/>
    <p:sldId id="337" r:id="rId8"/>
    <p:sldId id="338" r:id="rId9"/>
    <p:sldId id="340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0" autoAdjust="0"/>
  </p:normalViewPr>
  <p:slideViewPr>
    <p:cSldViewPr>
      <p:cViewPr varScale="1">
        <p:scale>
          <a:sx n="107" d="100"/>
          <a:sy n="107" d="100"/>
        </p:scale>
        <p:origin x="28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ADA09F4-2FE8-466F-962F-A058C7C9C1D0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34598D-BD7F-4A7C-B818-30FCC254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0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2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6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4598D-BD7F-4A7C-B818-30FCC254E3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0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 Nov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Fermilab High Field Magnet Program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48A6-4CF2-496B-852B-4A0DD84C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Voltage taps and heaters for 15 T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2869990" cy="3200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41086"/>
            <a:ext cx="2846993" cy="1524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489135" y="1976873"/>
            <a:ext cx="572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n w="3175">
                  <a:solidFill>
                    <a:schemeClr val="accent1"/>
                  </a:solidFill>
                </a:ln>
              </a:rPr>
              <a:t>{</a:t>
            </a:r>
            <a:endParaRPr lang="en-US" sz="9600" dirty="0">
              <a:ln w="3175">
                <a:solidFill>
                  <a:schemeClr val="accent1"/>
                </a:solidFill>
              </a:ln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00200" y="2992843"/>
            <a:ext cx="204296" cy="35995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33833" y="2313004"/>
            <a:ext cx="173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Layers:   </a:t>
            </a:r>
            <a:r>
              <a:rPr lang="en-US" sz="1600" dirty="0" smtClean="0">
                <a:solidFill>
                  <a:srgbClr val="002060"/>
                </a:solidFill>
              </a:rPr>
              <a:t>4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92D050"/>
                </a:solidFill>
              </a:rPr>
              <a:t>3</a:t>
            </a:r>
            <a:r>
              <a:rPr lang="en-US" sz="1600" dirty="0" smtClean="0"/>
              <a:t>  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FF00FF"/>
                </a:solidFill>
              </a:rPr>
              <a:t>1 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6572" y="2913046"/>
            <a:ext cx="128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Very similar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52598"/>
            <a:ext cx="886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61090" y="1028756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insulation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029177" y="860634"/>
            <a:ext cx="5048046" cy="2795486"/>
          </a:xfrm>
        </p:spPr>
        <p:txBody>
          <a:bodyPr>
            <a:normAutofit fontScale="925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 smtClean="0"/>
              <a:t>Layers 1 and 2 resemble the structure of a two-layer magnet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</a:rPr>
              <a:t>To be instrumented in a similar to past magnets way 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</a:rPr>
              <a:t>Voltage tabs at the inner- and outer-most surfaces of the structure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prstClr val="black"/>
                </a:solidFill>
              </a:rPr>
              <a:t>Heaters at the outer-most surface</a:t>
            </a:r>
            <a:endParaRPr lang="en-US" sz="1500" dirty="0" smtClean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/>
              <a:t>L</a:t>
            </a:r>
            <a:r>
              <a:rPr lang="en-US" sz="1800" dirty="0" smtClean="0"/>
              <a:t>ayer 4 resembles the outer layer of a two-layer magnet (or layer 2 in our case)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dirty="0" smtClean="0"/>
              <a:t>To be instrumented in a similar to past magnets way</a:t>
            </a:r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dirty="0" smtClean="0"/>
              <a:t>Voltage tabs and heaters at the outside surface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1800" dirty="0" smtClean="0"/>
              <a:t>Layer 3 is very different from past</a:t>
            </a:r>
            <a:endParaRPr lang="en-US" sz="1800" dirty="0"/>
          </a:p>
          <a:p>
            <a:pPr lvl="1">
              <a:buSzPct val="65000"/>
              <a:buFont typeface="Wingdings" panose="05000000000000000000" pitchFamily="2" charset="2"/>
              <a:buChar char="ü"/>
            </a:pPr>
            <a:r>
              <a:rPr lang="en-US" sz="1500" dirty="0" smtClean="0"/>
              <a:t>Limited number of voltage taps to be instrumented </a:t>
            </a:r>
          </a:p>
          <a:p>
            <a:pPr marL="457200" lvl="1" indent="0">
              <a:buSzPct val="65000"/>
              <a:buNone/>
            </a:pPr>
            <a:endParaRPr lang="en-US" sz="1400" dirty="0" smtClean="0"/>
          </a:p>
          <a:p>
            <a:pPr marL="0" indent="0">
              <a:buSzPct val="65000"/>
              <a:buNone/>
            </a:pPr>
            <a:endParaRPr lang="en-US" dirty="0" smtClean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550108"/>
            <a:ext cx="2605870" cy="3171367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 flipV="1">
            <a:off x="2861090" y="6538912"/>
            <a:ext cx="2701510" cy="9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174790" y="3685837"/>
            <a:ext cx="2387810" cy="1571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7113" y="3235089"/>
            <a:ext cx="583814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11 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60186" y="3685837"/>
            <a:ext cx="583814" cy="36933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15 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6848" y="524086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239231" y="3733800"/>
            <a:ext cx="3263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4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92D050"/>
                </a:solidFill>
              </a:rPr>
              <a:t>3</a:t>
            </a:r>
          </a:p>
          <a:p>
            <a:endParaRPr lang="en-US" sz="1600" dirty="0">
              <a:solidFill>
                <a:srgbClr val="92D050"/>
              </a:solidFill>
            </a:endParaRPr>
          </a:p>
          <a:p>
            <a:endParaRPr lang="en-US" sz="1600" dirty="0" smtClean="0">
              <a:solidFill>
                <a:srgbClr val="92D050"/>
              </a:solidFill>
            </a:endParaRPr>
          </a:p>
          <a:p>
            <a:r>
              <a:rPr lang="en-US" sz="1600" dirty="0" smtClean="0"/>
              <a:t>  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FF"/>
                </a:solidFill>
              </a:rPr>
              <a:t>1 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1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Voltage taps for 15 T</a:t>
            </a:r>
            <a:endParaRPr lang="en-US" sz="4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4708984" cy="573087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657600"/>
            <a:ext cx="7924800" cy="306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03568" y="4696422"/>
            <a:ext cx="8534400" cy="1645849"/>
          </a:xfrm>
          <a:prstGeom prst="rect">
            <a:avLst/>
          </a:prstGeom>
        </p:spPr>
      </p:pic>
      <p:sp>
        <p:nvSpPr>
          <p:cNvPr id="85" name="Flowchart: Connector 84"/>
          <p:cNvSpPr/>
          <p:nvPr/>
        </p:nvSpPr>
        <p:spPr>
          <a:xfrm>
            <a:off x="1905000" y="32766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1219200" y="27432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1600200" y="27432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528508" y="308038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3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03568" y="2554961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2438400" y="228239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dirty="0"/>
              <a:t>7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659622" y="2711888"/>
            <a:ext cx="557070" cy="49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85" idx="6"/>
          </p:cNvCxnSpPr>
          <p:nvPr/>
        </p:nvCxnSpPr>
        <p:spPr>
          <a:xfrm flipH="1">
            <a:off x="1950719" y="3241532"/>
            <a:ext cx="577790" cy="57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97" idx="1"/>
          </p:cNvCxnSpPr>
          <p:nvPr/>
        </p:nvCxnSpPr>
        <p:spPr>
          <a:xfrm flipV="1">
            <a:off x="1640754" y="2420899"/>
            <a:ext cx="797646" cy="34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owchart: Connector 103"/>
          <p:cNvSpPr/>
          <p:nvPr/>
        </p:nvSpPr>
        <p:spPr>
          <a:xfrm>
            <a:off x="7086600" y="4907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367330" y="421072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C</a:t>
            </a:r>
            <a:r>
              <a:rPr lang="en-US" sz="1200" dirty="0" smtClean="0">
                <a:solidFill>
                  <a:srgbClr val="C00000"/>
                </a:solidFill>
              </a:rPr>
              <a:t>3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18" name="Straight Connector 117"/>
          <p:cNvCxnSpPr>
            <a:stCxn id="104" idx="1"/>
          </p:cNvCxnSpPr>
          <p:nvPr/>
        </p:nvCxnSpPr>
        <p:spPr>
          <a:xfrm flipH="1" flipV="1">
            <a:off x="6751320" y="4331643"/>
            <a:ext cx="341975" cy="5823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lowchart: Connector 119"/>
          <p:cNvSpPr/>
          <p:nvPr/>
        </p:nvSpPr>
        <p:spPr>
          <a:xfrm flipH="1" flipV="1">
            <a:off x="5288281" y="58978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5400664" y="4900985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</a:t>
            </a:r>
            <a:r>
              <a:rPr lang="en-US" sz="1200" dirty="0">
                <a:solidFill>
                  <a:srgbClr val="C00000"/>
                </a:solidFill>
              </a:rPr>
              <a:t>7</a:t>
            </a:r>
          </a:p>
        </p:txBody>
      </p:sp>
      <p:cxnSp>
        <p:nvCxnSpPr>
          <p:cNvPr id="122" name="Straight Connector 121"/>
          <p:cNvCxnSpPr>
            <a:stCxn id="120" idx="0"/>
          </p:cNvCxnSpPr>
          <p:nvPr/>
        </p:nvCxnSpPr>
        <p:spPr>
          <a:xfrm flipV="1">
            <a:off x="5311140" y="5066409"/>
            <a:ext cx="153121" cy="8771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Connector 126"/>
          <p:cNvSpPr/>
          <p:nvPr/>
        </p:nvSpPr>
        <p:spPr>
          <a:xfrm flipH="1" flipV="1">
            <a:off x="2895600" y="58978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/>
          <p:nvPr/>
        </p:nvCxnSpPr>
        <p:spPr>
          <a:xfrm flipH="1" flipV="1">
            <a:off x="2641168" y="4644422"/>
            <a:ext cx="275616" cy="1299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344377" y="4348752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C4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7319" y="2788919"/>
            <a:ext cx="167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(from above)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683863" y="3828395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inner surface (from below)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6200" y="4953000"/>
            <a:ext cx="4779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01129" y="5393980"/>
            <a:ext cx="256671" cy="2448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63640" y="5393980"/>
            <a:ext cx="256671" cy="2448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846008" y="4644422"/>
            <a:ext cx="293091" cy="5184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nnector 31"/>
          <p:cNvSpPr/>
          <p:nvPr/>
        </p:nvSpPr>
        <p:spPr>
          <a:xfrm flipH="1" flipV="1">
            <a:off x="2819400" y="510540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 flipH="1" flipV="1">
            <a:off x="7040881" y="510540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1173481" y="30480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1905000" y="30480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1109" y="2890242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</a:t>
            </a:r>
            <a:r>
              <a:rPr lang="en-US" sz="1200" dirty="0"/>
              <a:t>5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97044" y="3012100"/>
            <a:ext cx="557070" cy="49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45554" y="2743200"/>
            <a:ext cx="797646" cy="34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90800" y="243479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C6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084034" y="441960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C5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6019800" y="4644422"/>
            <a:ext cx="1027776" cy="4609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52640" y="4335381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</a:t>
            </a:r>
            <a:r>
              <a:rPr lang="en-US" sz="1200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7304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Voltage taps for 15 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657600"/>
            <a:ext cx="7924800" cy="306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03568" y="4696422"/>
            <a:ext cx="8534400" cy="1645849"/>
          </a:xfrm>
          <a:prstGeom prst="rect">
            <a:avLst/>
          </a:prstGeom>
        </p:spPr>
      </p:pic>
      <p:sp>
        <p:nvSpPr>
          <p:cNvPr id="120" name="Flowchart: Connector 119"/>
          <p:cNvSpPr/>
          <p:nvPr/>
        </p:nvSpPr>
        <p:spPr>
          <a:xfrm flipH="1" flipV="1">
            <a:off x="5288281" y="58978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5400664" y="4900985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C7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22" name="Straight Connector 121"/>
          <p:cNvCxnSpPr>
            <a:stCxn id="120" idx="0"/>
          </p:cNvCxnSpPr>
          <p:nvPr/>
        </p:nvCxnSpPr>
        <p:spPr>
          <a:xfrm flipV="1">
            <a:off x="5311140" y="5066409"/>
            <a:ext cx="153121" cy="8771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143425" y="4260957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 inner surface (from below)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36200" y="4953000"/>
            <a:ext cx="4779000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01129" y="5393980"/>
            <a:ext cx="256671" cy="2448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63640" y="5393980"/>
            <a:ext cx="256671" cy="2448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68" y="2769525"/>
            <a:ext cx="4195655" cy="146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1319" y="990499"/>
            <a:ext cx="5896649" cy="209719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8442961" y="2667000"/>
            <a:ext cx="167639" cy="12399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 flipH="1" flipV="1">
            <a:off x="8564880" y="2590800"/>
            <a:ext cx="121919" cy="1482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247001" y="3886171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C7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1436343" y="2390321"/>
            <a:ext cx="560079" cy="13272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 flipH="1" flipV="1">
            <a:off x="1375384" y="3637158"/>
            <a:ext cx="121919" cy="1482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 flipH="1" flipV="1">
            <a:off x="4645977" y="2396240"/>
            <a:ext cx="121919" cy="1482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345862" y="2236557"/>
            <a:ext cx="2361074" cy="20708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46884" y="211337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59436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43380" y="5930900"/>
            <a:ext cx="738220" cy="47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64811" y="6432033"/>
            <a:ext cx="53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whole area is the ramp up – better to be avoided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08656" y="3421537"/>
            <a:ext cx="270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Voltage taps in this area look risky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946198" y="2529207"/>
            <a:ext cx="342083" cy="866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347828" y="2544484"/>
            <a:ext cx="20578" cy="86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/>
          <p:cNvSpPr/>
          <p:nvPr/>
        </p:nvSpPr>
        <p:spPr>
          <a:xfrm flipH="1" flipV="1">
            <a:off x="2895600" y="58978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2641168" y="4644422"/>
            <a:ext cx="275616" cy="1299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44377" y="4348752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C4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39" name="Straight Connector 38"/>
          <p:cNvCxnSpPr>
            <a:endCxn id="46" idx="1"/>
          </p:cNvCxnSpPr>
          <p:nvPr/>
        </p:nvCxnSpPr>
        <p:spPr>
          <a:xfrm flipV="1">
            <a:off x="2846008" y="4727892"/>
            <a:ext cx="370817" cy="4349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/>
          <p:cNvSpPr/>
          <p:nvPr/>
        </p:nvSpPr>
        <p:spPr>
          <a:xfrm flipH="1" flipV="1">
            <a:off x="2819400" y="510540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216825" y="4589392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7086600" y="4907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67330" y="421072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C</a:t>
            </a:r>
            <a:r>
              <a:rPr lang="en-US" sz="1200" dirty="0" smtClean="0">
                <a:solidFill>
                  <a:srgbClr val="C00000"/>
                </a:solidFill>
              </a:rPr>
              <a:t>3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/>
          <p:cNvCxnSpPr>
            <a:stCxn id="47" idx="1"/>
          </p:cNvCxnSpPr>
          <p:nvPr/>
        </p:nvCxnSpPr>
        <p:spPr>
          <a:xfrm flipH="1" flipV="1">
            <a:off x="6702327" y="4498083"/>
            <a:ext cx="390968" cy="4158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 flipH="1" flipV="1">
            <a:off x="7040881" y="510540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5823356" y="4723432"/>
            <a:ext cx="1224220" cy="3819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64261" y="453287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</a:t>
            </a:r>
            <a:r>
              <a:rPr lang="en-US" sz="1200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0305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Voltage taps for 15 T</a:t>
            </a:r>
            <a:endParaRPr lang="en-US" sz="4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4708984" cy="573087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657600"/>
            <a:ext cx="7924800" cy="306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1859281" y="12192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1173481" y="14478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1097281" y="141296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451661" y="105139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D3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81000" y="53340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169223" y="1350459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r>
              <a:rPr lang="en-US" sz="1200" dirty="0"/>
              <a:t>7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652462" y="783044"/>
            <a:ext cx="476881" cy="653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85" idx="6"/>
          </p:cNvCxnSpPr>
          <p:nvPr/>
        </p:nvCxnSpPr>
        <p:spPr>
          <a:xfrm flipH="1">
            <a:off x="1905000" y="1199372"/>
            <a:ext cx="532821" cy="4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7200" y="1476009"/>
            <a:ext cx="716281" cy="25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1374517"/>
            <a:ext cx="167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L4 (from above)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683863" y="3828395"/>
            <a:ext cx="297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L4 outer surface (from above)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2" y="4281517"/>
            <a:ext cx="7686675" cy="219811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200400" y="4526280"/>
            <a:ext cx="339296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>
            <a:off x="6324600" y="4462272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10549" y="3920728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D3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347460" y="4120195"/>
            <a:ext cx="479449" cy="361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 flipH="1" flipV="1">
            <a:off x="3157310" y="468053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2747636" y="4115271"/>
            <a:ext cx="432389" cy="5827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 flipH="1" flipV="1">
            <a:off x="3279229" y="472625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2" idx="4"/>
          </p:cNvCxnSpPr>
          <p:nvPr/>
        </p:nvCxnSpPr>
        <p:spPr>
          <a:xfrm flipH="1" flipV="1">
            <a:off x="3001758" y="4059227"/>
            <a:ext cx="300330" cy="667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4600" y="381943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D4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24645" y="378889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D7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4709160"/>
            <a:ext cx="1752600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 flipH="1" flipV="1">
            <a:off x="3309710" y="6050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 flipH="1" flipV="1">
            <a:off x="6507481" y="6050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905000" y="175260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173481" y="178308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30077" y="1730552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r>
              <a:rPr lang="en-US" sz="1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82502" y="162590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</a:t>
            </a:r>
            <a:r>
              <a:rPr lang="en-US" sz="1200" dirty="0" smtClean="0"/>
              <a:t>5</a:t>
            </a:r>
            <a:endParaRPr lang="en-US" sz="1200" dirty="0"/>
          </a:p>
        </p:txBody>
      </p:sp>
      <p:cxnSp>
        <p:nvCxnSpPr>
          <p:cNvPr id="40" name="Straight Connector 39"/>
          <p:cNvCxnSpPr>
            <a:stCxn id="34" idx="3"/>
            <a:endCxn id="32" idx="2"/>
          </p:cNvCxnSpPr>
          <p:nvPr/>
        </p:nvCxnSpPr>
        <p:spPr>
          <a:xfrm flipV="1">
            <a:off x="587867" y="1805941"/>
            <a:ext cx="585614" cy="63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950719" y="1752600"/>
            <a:ext cx="716281" cy="25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042012" y="6057008"/>
            <a:ext cx="479449" cy="361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3331675" y="6073140"/>
            <a:ext cx="352188" cy="4902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28384" y="637910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80810" y="648540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D6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6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Voltage taps for 15 T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657600"/>
            <a:ext cx="7924800" cy="306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683863" y="3828395"/>
            <a:ext cx="297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L4 outer surface (from above)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4281517"/>
            <a:ext cx="7686675" cy="219811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200400" y="4526280"/>
            <a:ext cx="339296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>
            <a:off x="6324600" y="4462272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10549" y="3920728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D3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347460" y="4120195"/>
            <a:ext cx="479449" cy="361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/>
          <p:cNvSpPr/>
          <p:nvPr/>
        </p:nvSpPr>
        <p:spPr>
          <a:xfrm flipH="1" flipV="1">
            <a:off x="3157310" y="468053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2747636" y="4115271"/>
            <a:ext cx="432389" cy="5827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 flipH="1" flipV="1">
            <a:off x="3279229" y="472625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2" idx="4"/>
          </p:cNvCxnSpPr>
          <p:nvPr/>
        </p:nvCxnSpPr>
        <p:spPr>
          <a:xfrm flipH="1" flipV="1">
            <a:off x="3001758" y="4059227"/>
            <a:ext cx="300330" cy="6670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4600" y="381943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D4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24645" y="378889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D7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4709160"/>
            <a:ext cx="1752600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078317"/>
            <a:ext cx="3276600" cy="1097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58" y="1621124"/>
            <a:ext cx="4026342" cy="2032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880" y="2257295"/>
            <a:ext cx="2714939" cy="1526165"/>
          </a:xfrm>
          <a:prstGeom prst="rect">
            <a:avLst/>
          </a:prstGeom>
        </p:spPr>
      </p:pic>
      <p:sp>
        <p:nvSpPr>
          <p:cNvPr id="34" name="Flowchart: Connector 33"/>
          <p:cNvSpPr/>
          <p:nvPr/>
        </p:nvSpPr>
        <p:spPr>
          <a:xfrm flipH="1" flipV="1">
            <a:off x="2621281" y="1981200"/>
            <a:ext cx="121919" cy="1482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 flipH="1" flipV="1">
            <a:off x="2316481" y="1676400"/>
            <a:ext cx="121919" cy="148244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1924515" y="1167792"/>
            <a:ext cx="432389" cy="5827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603058" y="1335730"/>
            <a:ext cx="52531" cy="6741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89507" y="85253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D4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3645" y="99060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D7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83863" y="4771969"/>
            <a:ext cx="202337" cy="170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81330" y="6443583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area to be avoided (actual metal piece)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 flipH="1" flipV="1">
            <a:off x="3309710" y="6050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 flipH="1" flipV="1">
            <a:off x="6507481" y="6050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930880" y="6057008"/>
            <a:ext cx="590581" cy="2612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331675" y="6073140"/>
            <a:ext cx="23754" cy="2832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29179" y="628678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17200" y="632217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D6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5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L4 alternatives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657600"/>
            <a:ext cx="7924800" cy="306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4281517"/>
            <a:ext cx="7686675" cy="2198119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200400" y="4526280"/>
            <a:ext cx="339296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Connector 35"/>
          <p:cNvSpPr/>
          <p:nvPr/>
        </p:nvSpPr>
        <p:spPr>
          <a:xfrm>
            <a:off x="6324600" y="4462272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51903" y="405200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D3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347460" y="4120195"/>
            <a:ext cx="479449" cy="361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9" idx="5"/>
          </p:cNvCxnSpPr>
          <p:nvPr/>
        </p:nvCxnSpPr>
        <p:spPr>
          <a:xfrm flipH="1" flipV="1">
            <a:off x="4939826" y="4270099"/>
            <a:ext cx="431350" cy="3847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 flipH="1" flipV="1">
            <a:off x="3279229" y="472625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2" idx="4"/>
          </p:cNvCxnSpPr>
          <p:nvPr/>
        </p:nvCxnSpPr>
        <p:spPr>
          <a:xfrm flipH="1" flipV="1">
            <a:off x="2663050" y="4270099"/>
            <a:ext cx="639038" cy="4561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443645" y="403860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4709160"/>
            <a:ext cx="1752600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 flipH="1" flipV="1">
            <a:off x="5364481" y="4648200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82036" y="403860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D4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990600"/>
            <a:ext cx="7924800" cy="306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" y="1483223"/>
            <a:ext cx="7686675" cy="2198119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352800" y="1727986"/>
            <a:ext cx="339296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Connector 49"/>
          <p:cNvSpPr/>
          <p:nvPr/>
        </p:nvSpPr>
        <p:spPr>
          <a:xfrm>
            <a:off x="6477000" y="1663978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962949" y="112243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D3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6499860" y="1321901"/>
            <a:ext cx="479449" cy="361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5"/>
            <a:endCxn id="60" idx="1"/>
          </p:cNvCxnSpPr>
          <p:nvPr/>
        </p:nvCxnSpPr>
        <p:spPr>
          <a:xfrm>
            <a:off x="3466176" y="3313776"/>
            <a:ext cx="481334" cy="1138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Connector 53"/>
          <p:cNvSpPr/>
          <p:nvPr/>
        </p:nvSpPr>
        <p:spPr>
          <a:xfrm flipH="1" flipV="1">
            <a:off x="3431629" y="1927956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4" idx="4"/>
          </p:cNvCxnSpPr>
          <p:nvPr/>
        </p:nvCxnSpPr>
        <p:spPr>
          <a:xfrm flipH="1" flipV="1">
            <a:off x="2663050" y="1399433"/>
            <a:ext cx="791438" cy="5285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64750" y="118340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1910866"/>
            <a:ext cx="1752600" cy="457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 flipH="1" flipV="1">
            <a:off x="3459481" y="33070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947510" y="328916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D4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058" y="838009"/>
            <a:ext cx="403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Includes non-trivial non-pole (part) turn: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75091" y="3733800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Misses part of the pole turn: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 flipH="1" flipV="1">
            <a:off x="3309710" y="6050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 flipH="1" flipV="1">
            <a:off x="6507481" y="6050281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042012" y="6057008"/>
            <a:ext cx="479449" cy="361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331675" y="6073140"/>
            <a:ext cx="352188" cy="4902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28384" y="6379106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D5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0810" y="648540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D6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(QXF)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04900"/>
            <a:ext cx="8772525" cy="195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7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(QXF)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1515"/>
            <a:ext cx="3792041" cy="5060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663" y="1184446"/>
            <a:ext cx="3798137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Stain gauges for the pole</a:t>
            </a:r>
            <a:endParaRPr lang="en-US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48A6-4CF2-496B-852B-4A0DD84C75E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2" y="1096963"/>
            <a:ext cx="5265638" cy="2332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32004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581400"/>
            <a:ext cx="43820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“pockets” in the pole for the first winding</a:t>
            </a:r>
          </a:p>
          <a:p>
            <a:r>
              <a:rPr lang="en-US" dirty="0" smtClean="0"/>
              <a:t>(may use pockets in isolation?)</a:t>
            </a:r>
          </a:p>
          <a:p>
            <a:r>
              <a:rPr lang="en-US" dirty="0" smtClean="0"/>
              <a:t>May have to abandon them for now</a:t>
            </a:r>
          </a:p>
          <a:p>
            <a:endParaRPr lang="en-US" dirty="0"/>
          </a:p>
          <a:p>
            <a:r>
              <a:rPr lang="en-US" dirty="0" smtClean="0"/>
              <a:t>No space for twisted pair wires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will be full bridge </a:t>
            </a:r>
          </a:p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5029200"/>
            <a:ext cx="2418285" cy="18148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07335" y="5479424"/>
            <a:ext cx="533400" cy="457200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90800" y="6480334"/>
            <a:ext cx="2327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Full bridge SG on the pole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929585" y="5934349"/>
            <a:ext cx="76200" cy="59338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67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8408</TotalTime>
  <Words>338</Words>
  <Application>Microsoft Office PowerPoint</Application>
  <PresentationFormat>On-screen Show (4:3)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Voltage taps and heaters for 15 T</vt:lpstr>
      <vt:lpstr>Voltage taps for 15 T</vt:lpstr>
      <vt:lpstr>Voltage taps for 15 T</vt:lpstr>
      <vt:lpstr>Voltage taps for 15 T</vt:lpstr>
      <vt:lpstr>Voltage taps for 15 T</vt:lpstr>
      <vt:lpstr>L4 alternatives</vt:lpstr>
      <vt:lpstr>Examples (QXF)</vt:lpstr>
      <vt:lpstr>Examples (QXF)</vt:lpstr>
      <vt:lpstr>Stain gauges for the pole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MBHDP01 test status and first results</dc:title>
  <dc:creator>Stoyan E. Stoynev x 30907N</dc:creator>
  <cp:lastModifiedBy>Stoyan E. Stoynev x 30907N</cp:lastModifiedBy>
  <cp:revision>326</cp:revision>
  <cp:lastPrinted>2016-11-22T14:42:03Z</cp:lastPrinted>
  <dcterms:created xsi:type="dcterms:W3CDTF">2015-02-25T19:07:14Z</dcterms:created>
  <dcterms:modified xsi:type="dcterms:W3CDTF">2016-11-30T19:40:48Z</dcterms:modified>
</cp:coreProperties>
</file>