
<file path=[Content_Types].xml><?xml version="1.0" encoding="utf-8"?>
<Types xmlns="http://schemas.openxmlformats.org/package/2006/content-types">
  <Default Extension="xml" ContentType="application/xml"/>
  <Default Extension="png" ContentType="image/png"/>
  <Default Extension="gif" ContentType="image/gif"/>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0080625" cy="7559675"/>
  <p:notesSz cx="7559675" cy="10691813"/>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76"/>
  </p:normalViewPr>
  <p:slideViewPr>
    <p:cSldViewPr snapToGrid="0" snapToObjects="1">
      <p:cViewPr varScale="1">
        <p:scale>
          <a:sx n="96" d="100"/>
          <a:sy n="96" d="100"/>
        </p:scale>
        <p:origin x="145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260175" y="801875"/>
            <a:ext cx="5040024" cy="40094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55950" y="5078600"/>
            <a:ext cx="6047724" cy="4811300"/>
          </a:xfrm>
          <a:prstGeom prst="rect">
            <a:avLst/>
          </a:prstGeom>
          <a:noFill/>
          <a:ln>
            <a:noFill/>
          </a:ln>
        </p:spPr>
        <p:txBody>
          <a:bodyPr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260175" y="801875"/>
            <a:ext cx="5040000" cy="40095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755950" y="5078600"/>
            <a:ext cx="6047700" cy="48114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755950" y="5078600"/>
            <a:ext cx="6047724" cy="48113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71" name="Shape 171"/>
          <p:cNvSpPr>
            <a:spLocks noGrp="1" noRot="1" noChangeAspect="1"/>
          </p:cNvSpPr>
          <p:nvPr>
            <p:ph type="sldImg" idx="2"/>
          </p:nvPr>
        </p:nvSpPr>
        <p:spPr>
          <a:xfrm>
            <a:off x="1260175" y="801875"/>
            <a:ext cx="5040024" cy="40094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1260175" y="801875"/>
            <a:ext cx="5040000" cy="40095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755950" y="5078600"/>
            <a:ext cx="6047700" cy="48114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755950" y="5078600"/>
            <a:ext cx="6047724" cy="4811300"/>
          </a:xfrm>
          <a:prstGeom prst="rect">
            <a:avLst/>
          </a:prstGeom>
          <a:noFill/>
          <a:ln>
            <a:noFill/>
          </a:ln>
        </p:spPr>
        <p:txBody>
          <a:bodyPr lIns="91425" tIns="91425" rIns="91425" bIns="91425" anchor="ctr" anchorCtr="0">
            <a:noAutofit/>
          </a:bodyPr>
          <a:lstStyle/>
          <a:p>
            <a:pPr lvl="0">
              <a:spcBef>
                <a:spcPts val="0"/>
              </a:spcBef>
              <a:buNone/>
            </a:pPr>
            <a:r>
              <a:rPr lang="fr-FR"/>
              <a:t>Chirality:  </a:t>
            </a:r>
            <a:r>
              <a:rPr lang="fr-FR">
                <a:solidFill>
                  <a:schemeClr val="dk1"/>
                </a:solidFill>
              </a:rPr>
              <a:t>how wavefunction behaves when the particle is rotated</a:t>
            </a:r>
          </a:p>
        </p:txBody>
      </p:sp>
      <p:sp>
        <p:nvSpPr>
          <p:cNvPr id="79" name="Shape 79"/>
          <p:cNvSpPr>
            <a:spLocks noGrp="1" noRot="1" noChangeAspect="1"/>
          </p:cNvSpPr>
          <p:nvPr>
            <p:ph type="sldImg" idx="2"/>
          </p:nvPr>
        </p:nvSpPr>
        <p:spPr>
          <a:xfrm>
            <a:off x="1260175" y="801875"/>
            <a:ext cx="5040024" cy="40094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260175" y="801875"/>
            <a:ext cx="5040000" cy="40095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755950" y="5078600"/>
            <a:ext cx="6047700" cy="4811400"/>
          </a:xfrm>
          <a:prstGeom prst="rect">
            <a:avLst/>
          </a:prstGeom>
        </p:spPr>
        <p:txBody>
          <a:bodyPr lIns="91425" tIns="91425" rIns="91425" bIns="91425" anchor="t" anchorCtr="0">
            <a:noAutofit/>
          </a:bodyPr>
          <a:lstStyle/>
          <a:p>
            <a:pPr lvl="0">
              <a:spcBef>
                <a:spcPts val="0"/>
              </a:spcBef>
              <a:buNone/>
            </a:pPr>
            <a:r>
              <a:rPr lang="fr-FR"/>
              <a:t>The charged current for the weak interaction contains the left-handed chiral projection operator</a:t>
            </a:r>
          </a:p>
          <a:p>
            <a:pPr lvl="0">
              <a:spcBef>
                <a:spcPts val="0"/>
              </a:spcBef>
              <a:buNone/>
            </a:pPr>
            <a:r>
              <a:rPr lang="fr-FR"/>
              <a:t>This isn’t to say that right-handed helicity neutrinos cannot be created; however, since the probability of this generation is dependent upon the mass (derivation not shown here), the odds of generating right-handed helicity neutrinos is almost impossible.</a:t>
            </a:r>
          </a:p>
          <a:p>
            <a:pPr lvl="0">
              <a:spcBef>
                <a:spcPts val="0"/>
              </a:spcBef>
              <a:buNone/>
            </a:pPr>
            <a:r>
              <a:rPr lang="fr-FR"/>
              <a:t>The meaning of the symbols in the CC equation will be explained shortly.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260175" y="801875"/>
            <a:ext cx="5040000" cy="40095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755950" y="5078600"/>
            <a:ext cx="6047700" cy="48114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260175" y="801875"/>
            <a:ext cx="5040000" cy="40095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755950" y="5078600"/>
            <a:ext cx="6047700" cy="4811400"/>
          </a:xfrm>
          <a:prstGeom prst="rect">
            <a:avLst/>
          </a:prstGeom>
        </p:spPr>
        <p:txBody>
          <a:bodyPr lIns="91425" tIns="91425" rIns="91425" bIns="91425" anchor="t" anchorCtr="0">
            <a:noAutofit/>
          </a:bodyPr>
          <a:lstStyle/>
          <a:p>
            <a:pPr lvl="0">
              <a:spcBef>
                <a:spcPts val="0"/>
              </a:spcBef>
              <a:buNone/>
            </a:pPr>
            <a:r>
              <a:rPr lang="fr-FR"/>
              <a:t>Figure is from a textbook co-written by Vogel. Arrows can go either way; for example, performing a Lorentz boost on a Dirac left-handed antineutrino brings it to a right-handed antineutrino (although the arrow only shows the one direction). This diagram is a visual indicator that Dirac neutrino states have four degrees of freedom, while Majorana neutrino states have two degrees of freedom.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08075" y="801688"/>
            <a:ext cx="5345113" cy="40100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755950" y="5078600"/>
            <a:ext cx="6047700" cy="4811400"/>
          </a:xfrm>
          <a:prstGeom prst="rect">
            <a:avLst/>
          </a:prstGeom>
        </p:spPr>
        <p:txBody>
          <a:bodyPr lIns="91425" tIns="91425" rIns="91425" bIns="91425" anchor="t" anchorCtr="0">
            <a:noAutofit/>
          </a:bodyPr>
          <a:lstStyle/>
          <a:p>
            <a:pPr lvl="0">
              <a:spcBef>
                <a:spcPts val="0"/>
              </a:spcBef>
              <a:buNone/>
            </a:pPr>
            <a:r>
              <a:rPr lang="fr-FR" sz="1200"/>
              <a:t>When solving the Klein-Gordon equation, we find 2 solutions, one with positive and one with negative energies. But the negative energy solution have a negative probability density. </a:t>
            </a:r>
          </a:p>
          <a:p>
            <a:pPr lvl="0">
              <a:spcBef>
                <a:spcPts val="0"/>
              </a:spcBef>
              <a:buNone/>
            </a:pPr>
            <a:r>
              <a:rPr lang="fr-FR" sz="1200"/>
              <a:t>To solve this issue, we factorize the Klein-Gordon into two first-order equations. </a:t>
            </a:r>
          </a:p>
          <a:p>
            <a:pPr lvl="0">
              <a:spcBef>
                <a:spcPts val="0"/>
              </a:spcBef>
              <a:buNone/>
            </a:pPr>
            <a:r>
              <a:rPr lang="fr-FR" sz="1200"/>
              <a:t>This factorisation and an analysis on the coefficients makes the Dirac 4-matrices appear, as well as 4-dimension objects called Dirac-spinors.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755950" y="5078600"/>
            <a:ext cx="6047724" cy="4811300"/>
          </a:xfrm>
          <a:prstGeom prst="rect">
            <a:avLst/>
          </a:prstGeom>
          <a:noFill/>
          <a:ln>
            <a:noFill/>
          </a:ln>
        </p:spPr>
        <p:txBody>
          <a:bodyPr lIns="91425" tIns="91425" rIns="91425" bIns="91425" anchor="ctr" anchorCtr="0">
            <a:noAutofit/>
          </a:bodyPr>
          <a:lstStyle/>
          <a:p>
            <a:pPr lvl="0">
              <a:spcBef>
                <a:spcPts val="0"/>
              </a:spcBef>
              <a:buNone/>
            </a:pPr>
            <a:r>
              <a:rPr lang="fr-FR"/>
              <a:t>In this Lagrangian : </a:t>
            </a:r>
          </a:p>
          <a:p>
            <a:pPr lvl="0">
              <a:spcBef>
                <a:spcPts val="0"/>
              </a:spcBef>
              <a:buNone/>
            </a:pPr>
            <a:r>
              <a:rPr lang="fr-FR"/>
              <a:t>-the mass terms have been omitted because it breaks the electroweak-symmetry. Adding the couplings to the Higgs field would correct this.</a:t>
            </a:r>
          </a:p>
          <a:p>
            <a:pPr lvl="0">
              <a:spcBef>
                <a:spcPts val="0"/>
              </a:spcBef>
              <a:buNone/>
            </a:pPr>
            <a:r>
              <a:rPr lang="fr-FR"/>
              <a:t>-the coupling to the electromagnetic field has been omitted since we are only interested in the electro-weak phenomenology, but it should of course be considered if calculating propagators or decay channels</a:t>
            </a:r>
          </a:p>
          <a:p>
            <a:pPr lvl="0">
              <a:spcBef>
                <a:spcPts val="0"/>
              </a:spcBef>
              <a:buNone/>
            </a:pPr>
            <a:endParaRPr/>
          </a:p>
        </p:txBody>
      </p:sp>
      <p:sp>
        <p:nvSpPr>
          <p:cNvPr id="135" name="Shape 135"/>
          <p:cNvSpPr>
            <a:spLocks noGrp="1" noRot="1" noChangeAspect="1"/>
          </p:cNvSpPr>
          <p:nvPr>
            <p:ph type="sldImg" idx="2"/>
          </p:nvPr>
        </p:nvSpPr>
        <p:spPr>
          <a:xfrm>
            <a:off x="1260175" y="801875"/>
            <a:ext cx="5040024" cy="40094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755950" y="5078600"/>
            <a:ext cx="6047724" cy="4811300"/>
          </a:xfrm>
          <a:prstGeom prst="rect">
            <a:avLst/>
          </a:prstGeom>
          <a:noFill/>
          <a:ln>
            <a:noFill/>
          </a:ln>
        </p:spPr>
        <p:txBody>
          <a:bodyPr lIns="91425" tIns="91425" rIns="91425" bIns="91425" anchor="ctr" anchorCtr="0">
            <a:noAutofit/>
          </a:bodyPr>
          <a:lstStyle/>
          <a:p>
            <a:pPr lvl="0" rtl="0">
              <a:spcBef>
                <a:spcPts val="0"/>
              </a:spcBef>
              <a:buNone/>
            </a:pPr>
            <a:r>
              <a:rPr lang="fr-FR"/>
              <a:t>(1) and (2) </a:t>
            </a:r>
            <a:r>
              <a:rPr lang="fr-FR">
                <a:solidFill>
                  <a:schemeClr val="dk1"/>
                </a:solidFill>
              </a:rPr>
              <a:t>mean neutrinos and antineutrinos are represented by different fields.</a:t>
            </a:r>
          </a:p>
          <a:p>
            <a:pPr lvl="0" rtl="0">
              <a:spcBef>
                <a:spcPts val="0"/>
              </a:spcBef>
              <a:buNone/>
            </a:pPr>
            <a:r>
              <a:rPr lang="fr-FR" sz="1800">
                <a:solidFill>
                  <a:srgbClr val="FF0000"/>
                </a:solidFill>
              </a:rPr>
              <a:t>There is no repetition in our Lagrangian--WORDING/MEANING</a:t>
            </a:r>
          </a:p>
          <a:p>
            <a:pPr lvl="0">
              <a:spcBef>
                <a:spcPts val="0"/>
              </a:spcBef>
              <a:buNone/>
            </a:pPr>
            <a:endParaRPr>
              <a:solidFill>
                <a:schemeClr val="dk1"/>
              </a:solidFill>
            </a:endParaRPr>
          </a:p>
        </p:txBody>
      </p:sp>
      <p:sp>
        <p:nvSpPr>
          <p:cNvPr id="147" name="Shape 147"/>
          <p:cNvSpPr>
            <a:spLocks noGrp="1" noRot="1" noChangeAspect="1"/>
          </p:cNvSpPr>
          <p:nvPr>
            <p:ph type="sldImg" idx="2"/>
          </p:nvPr>
        </p:nvSpPr>
        <p:spPr>
          <a:xfrm>
            <a:off x="1260175" y="801875"/>
            <a:ext cx="5040024" cy="40094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755950" y="5078600"/>
            <a:ext cx="6047724" cy="4811300"/>
          </a:xfrm>
          <a:prstGeom prst="rect">
            <a:avLst/>
          </a:prstGeom>
          <a:noFill/>
          <a:ln>
            <a:noFill/>
          </a:ln>
        </p:spPr>
        <p:txBody>
          <a:bodyPr lIns="91425" tIns="91425" rIns="91425" bIns="91425" anchor="ctr" anchorCtr="0">
            <a:noAutofit/>
          </a:bodyPr>
          <a:lstStyle/>
          <a:p>
            <a:pPr lvl="0">
              <a:spcBef>
                <a:spcPts val="0"/>
              </a:spcBef>
              <a:buNone/>
            </a:pPr>
            <a:r>
              <a:rPr lang="fr-FR"/>
              <a:t>Once again, no electronic coupling terms in the Lagrangian</a:t>
            </a:r>
          </a:p>
          <a:p>
            <a:pPr lvl="0">
              <a:spcBef>
                <a:spcPts val="0"/>
              </a:spcBef>
              <a:buNone/>
            </a:pPr>
            <a:r>
              <a:rPr lang="fr-FR"/>
              <a:t>-The mass terms for the Dirac fermions are to be added with the Higgs coupling. However it is different for the Majorana neutrinos who cannot produce a mass as Dirac fermions</a:t>
            </a:r>
          </a:p>
          <a:p>
            <a:pPr lvl="0">
              <a:spcBef>
                <a:spcPts val="0"/>
              </a:spcBef>
              <a:buNone/>
            </a:pPr>
            <a:r>
              <a:rPr lang="fr-FR"/>
              <a:t>-There are 2 different types of gamma matrices here. The ones labeled with a sign mix the electroweak doublet fields with </a:t>
            </a:r>
          </a:p>
          <a:p>
            <a:pPr lvl="0">
              <a:spcBef>
                <a:spcPts val="0"/>
              </a:spcBef>
              <a:buNone/>
            </a:pPr>
            <a:r>
              <a:rPr lang="fr-FR"/>
              <a:t>each other (neutrinos and electrons) while the one with the numbers couple the fields with the electroweak bosonic fields</a:t>
            </a:r>
          </a:p>
          <a:p>
            <a:pPr lvl="0">
              <a:spcBef>
                <a:spcPts val="0"/>
              </a:spcBef>
              <a:buNone/>
            </a:pPr>
            <a:endParaRPr/>
          </a:p>
        </p:txBody>
      </p:sp>
      <p:sp>
        <p:nvSpPr>
          <p:cNvPr id="157" name="Shape 157"/>
          <p:cNvSpPr>
            <a:spLocks noGrp="1" noRot="1" noChangeAspect="1"/>
          </p:cNvSpPr>
          <p:nvPr>
            <p:ph type="sldImg" idx="2"/>
          </p:nvPr>
        </p:nvSpPr>
        <p:spPr>
          <a:xfrm>
            <a:off x="1260175" y="801875"/>
            <a:ext cx="5040024" cy="40094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504000" y="301319"/>
            <a:ext cx="9071640" cy="1262160"/>
          </a:xfrm>
          <a:prstGeom prst="rect">
            <a:avLst/>
          </a:prstGeom>
          <a:noFill/>
          <a:ln>
            <a:noFill/>
          </a:ln>
        </p:spPr>
        <p:txBody>
          <a:bodyPr lIns="91425" tIns="91425" rIns="91425" bIns="91425" anchor="ctr" anchorCtr="0"/>
          <a:lstStyle>
            <a:lvl1pPr marL="0" marR="0" lvl="0" indent="0" algn="l" rtl="0">
              <a:spcBef>
                <a:spcPts val="0"/>
              </a:spcBef>
              <a:buNone/>
              <a:defRPr sz="1800" b="0" i="0" u="none" strike="noStrike" cap="none"/>
            </a:lvl1pPr>
            <a:lvl2pPr marL="0" marR="0" lvl="1" indent="0" algn="l" rtl="0">
              <a:spcBef>
                <a:spcPts val="0"/>
              </a:spcBef>
              <a:buNone/>
              <a:defRPr sz="1800" b="0" i="0" u="none" strike="noStrike" cap="none"/>
            </a:lvl2pPr>
            <a:lvl3pPr marL="0" marR="0" lvl="2" indent="0" algn="l" rtl="0">
              <a:spcBef>
                <a:spcPts val="0"/>
              </a:spcBef>
              <a:buNone/>
              <a:defRPr sz="1800" b="0" i="0" u="none" strike="noStrike" cap="none"/>
            </a:lvl3pPr>
            <a:lvl4pPr marL="0" marR="0" lvl="3" indent="0" algn="l" rtl="0">
              <a:spcBef>
                <a:spcPts val="0"/>
              </a:spcBef>
              <a:buNone/>
              <a:defRPr sz="1800" b="0" i="0" u="none" strike="noStrike" cap="none"/>
            </a:lvl4pPr>
            <a:lvl5pPr marL="0" marR="0" lvl="4" indent="0" algn="l" rtl="0">
              <a:spcBef>
                <a:spcPts val="0"/>
              </a:spcBef>
              <a:buNone/>
              <a:defRPr sz="1800" b="0" i="0" u="none" strike="noStrike" cap="none"/>
            </a:lvl5pPr>
            <a:lvl6pPr marL="0" marR="0" lvl="5" indent="0" algn="l" rtl="0">
              <a:spcBef>
                <a:spcPts val="0"/>
              </a:spcBef>
              <a:buNone/>
              <a:defRPr sz="1800" b="0" i="0" u="none" strike="noStrike" cap="none"/>
            </a:lvl6pPr>
            <a:lvl7pPr marL="0" marR="0" lvl="6" indent="0" algn="l" rtl="0">
              <a:spcBef>
                <a:spcPts val="0"/>
              </a:spcBef>
              <a:buNone/>
              <a:defRPr sz="1800" b="0" i="0" u="none" strike="noStrike" cap="none"/>
            </a:lvl7pPr>
            <a:lvl8pPr marL="0" marR="0" lvl="7" indent="0" algn="l" rtl="0">
              <a:spcBef>
                <a:spcPts val="0"/>
              </a:spcBef>
              <a:buNone/>
              <a:defRPr sz="1800" b="0" i="0" u="none" strike="noStrike" cap="none"/>
            </a:lvl8pPr>
            <a:lvl9pPr marL="0" marR="0" lvl="8" indent="0" algn="l" rtl="0">
              <a:spcBef>
                <a:spcPts val="0"/>
              </a:spcBef>
              <a:buNone/>
              <a:defRPr sz="1800" b="0" i="0" u="none" strike="noStrike" cap="none"/>
            </a:lvl9pPr>
          </a:lstStyle>
          <a:p>
            <a:endParaRPr/>
          </a:p>
        </p:txBody>
      </p:sp>
      <p:sp>
        <p:nvSpPr>
          <p:cNvPr id="13" name="Shape 13"/>
          <p:cNvSpPr txBox="1">
            <a:spLocks noGrp="1"/>
          </p:cNvSpPr>
          <p:nvPr>
            <p:ph type="subTitle" idx="1"/>
          </p:nvPr>
        </p:nvSpPr>
        <p:spPr>
          <a:xfrm>
            <a:off x="504000" y="1769040"/>
            <a:ext cx="9071640" cy="4384440"/>
          </a:xfrm>
          <a:prstGeom prst="rect">
            <a:avLst/>
          </a:prstGeom>
          <a:noFill/>
          <a:ln>
            <a:noFill/>
          </a:ln>
        </p:spPr>
        <p:txBody>
          <a:bodyPr lIns="91425" tIns="91425" rIns="91425" bIns="91425" anchor="ctr"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14" name="Shape 14"/>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sz="1400">
                <a:latin typeface="Arial"/>
                <a:ea typeface="Arial"/>
                <a:cs typeface="Arial"/>
                <a:sym typeface="Arial"/>
              </a:rPr>
              <a:t>‹#›</a:t>
            </a:fld>
            <a:endParaRPr lang="fr-FR" sz="1400">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cSld name="Title, Content over Content">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504000" y="301319"/>
            <a:ext cx="9071640" cy="1262160"/>
          </a:xfrm>
          <a:prstGeom prst="rect">
            <a:avLst/>
          </a:prstGeom>
          <a:noFill/>
          <a:ln>
            <a:noFill/>
          </a:ln>
        </p:spPr>
        <p:txBody>
          <a:bodyPr lIns="91425" tIns="91425" rIns="91425" bIns="91425" anchor="ctr" anchorCtr="0"/>
          <a:lstStyle>
            <a:lvl1pPr marL="0" marR="0" lvl="0" indent="0" algn="l" rtl="0">
              <a:spcBef>
                <a:spcPts val="0"/>
              </a:spcBef>
              <a:buNone/>
              <a:defRPr sz="1800" b="0" i="0" u="none" strike="noStrike" cap="none"/>
            </a:lvl1pPr>
            <a:lvl2pPr marL="0" marR="0" lvl="1" indent="0" algn="l" rtl="0">
              <a:spcBef>
                <a:spcPts val="0"/>
              </a:spcBef>
              <a:buNone/>
              <a:defRPr sz="1800" b="0" i="0" u="none" strike="noStrike" cap="none"/>
            </a:lvl2pPr>
            <a:lvl3pPr marL="0" marR="0" lvl="2" indent="0" algn="l" rtl="0">
              <a:spcBef>
                <a:spcPts val="0"/>
              </a:spcBef>
              <a:buNone/>
              <a:defRPr sz="1800" b="0" i="0" u="none" strike="noStrike" cap="none"/>
            </a:lvl3pPr>
            <a:lvl4pPr marL="0" marR="0" lvl="3" indent="0" algn="l" rtl="0">
              <a:spcBef>
                <a:spcPts val="0"/>
              </a:spcBef>
              <a:buNone/>
              <a:defRPr sz="1800" b="0" i="0" u="none" strike="noStrike" cap="none"/>
            </a:lvl4pPr>
            <a:lvl5pPr marL="0" marR="0" lvl="4" indent="0" algn="l" rtl="0">
              <a:spcBef>
                <a:spcPts val="0"/>
              </a:spcBef>
              <a:buNone/>
              <a:defRPr sz="1800" b="0" i="0" u="none" strike="noStrike" cap="none"/>
            </a:lvl5pPr>
            <a:lvl6pPr marL="0" marR="0" lvl="5" indent="0" algn="l" rtl="0">
              <a:spcBef>
                <a:spcPts val="0"/>
              </a:spcBef>
              <a:buNone/>
              <a:defRPr sz="1800" b="0" i="0" u="none" strike="noStrike" cap="none"/>
            </a:lvl6pPr>
            <a:lvl7pPr marL="0" marR="0" lvl="6" indent="0" algn="l" rtl="0">
              <a:spcBef>
                <a:spcPts val="0"/>
              </a:spcBef>
              <a:buNone/>
              <a:defRPr sz="1800" b="0" i="0" u="none" strike="noStrike" cap="none"/>
            </a:lvl7pPr>
            <a:lvl8pPr marL="0" marR="0" lvl="7" indent="0" algn="l" rtl="0">
              <a:spcBef>
                <a:spcPts val="0"/>
              </a:spcBef>
              <a:buNone/>
              <a:defRPr sz="1800" b="0" i="0" u="none" strike="noStrike" cap="none"/>
            </a:lvl8pPr>
            <a:lvl9pPr marL="0" marR="0" lvl="8" indent="0" algn="l" rtl="0">
              <a:spcBef>
                <a:spcPts val="0"/>
              </a:spcBef>
              <a:buNone/>
              <a:defRPr sz="1800" b="0" i="0" u="none" strike="noStrike" cap="none"/>
            </a:lvl9pPr>
          </a:lstStyle>
          <a:p>
            <a:endParaRPr/>
          </a:p>
        </p:txBody>
      </p:sp>
      <p:sp>
        <p:nvSpPr>
          <p:cNvPr id="52" name="Shape 52"/>
          <p:cNvSpPr txBox="1">
            <a:spLocks noGrp="1"/>
          </p:cNvSpPr>
          <p:nvPr>
            <p:ph type="body" idx="1"/>
          </p:nvPr>
        </p:nvSpPr>
        <p:spPr>
          <a:xfrm>
            <a:off x="504000" y="1769040"/>
            <a:ext cx="9071640" cy="209124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53" name="Shape 53"/>
          <p:cNvSpPr txBox="1">
            <a:spLocks noGrp="1"/>
          </p:cNvSpPr>
          <p:nvPr>
            <p:ph type="body" idx="2"/>
          </p:nvPr>
        </p:nvSpPr>
        <p:spPr>
          <a:xfrm>
            <a:off x="504000" y="4059360"/>
            <a:ext cx="9071640" cy="209124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54" name="Shape 54"/>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sz="1400">
                <a:latin typeface="Arial"/>
                <a:ea typeface="Arial"/>
                <a:cs typeface="Arial"/>
                <a:sym typeface="Arial"/>
              </a:rPr>
              <a:t>‹#›</a:t>
            </a:fld>
            <a:endParaRPr lang="fr-FR" sz="1400">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cSld name="Title, 4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504000" y="301319"/>
            <a:ext cx="9071640" cy="1262160"/>
          </a:xfrm>
          <a:prstGeom prst="rect">
            <a:avLst/>
          </a:prstGeom>
          <a:noFill/>
          <a:ln>
            <a:noFill/>
          </a:ln>
        </p:spPr>
        <p:txBody>
          <a:bodyPr lIns="91425" tIns="91425" rIns="91425" bIns="91425" anchor="ctr" anchorCtr="0"/>
          <a:lstStyle>
            <a:lvl1pPr marL="0" marR="0" lvl="0" indent="0" algn="l" rtl="0">
              <a:spcBef>
                <a:spcPts val="0"/>
              </a:spcBef>
              <a:buNone/>
              <a:defRPr sz="1800" b="0" i="0" u="none" strike="noStrike" cap="none"/>
            </a:lvl1pPr>
            <a:lvl2pPr marL="0" marR="0" lvl="1" indent="0" algn="l" rtl="0">
              <a:spcBef>
                <a:spcPts val="0"/>
              </a:spcBef>
              <a:buNone/>
              <a:defRPr sz="1800" b="0" i="0" u="none" strike="noStrike" cap="none"/>
            </a:lvl2pPr>
            <a:lvl3pPr marL="0" marR="0" lvl="2" indent="0" algn="l" rtl="0">
              <a:spcBef>
                <a:spcPts val="0"/>
              </a:spcBef>
              <a:buNone/>
              <a:defRPr sz="1800" b="0" i="0" u="none" strike="noStrike" cap="none"/>
            </a:lvl3pPr>
            <a:lvl4pPr marL="0" marR="0" lvl="3" indent="0" algn="l" rtl="0">
              <a:spcBef>
                <a:spcPts val="0"/>
              </a:spcBef>
              <a:buNone/>
              <a:defRPr sz="1800" b="0" i="0" u="none" strike="noStrike" cap="none"/>
            </a:lvl4pPr>
            <a:lvl5pPr marL="0" marR="0" lvl="4" indent="0" algn="l" rtl="0">
              <a:spcBef>
                <a:spcPts val="0"/>
              </a:spcBef>
              <a:buNone/>
              <a:defRPr sz="1800" b="0" i="0" u="none" strike="noStrike" cap="none"/>
            </a:lvl5pPr>
            <a:lvl6pPr marL="0" marR="0" lvl="5" indent="0" algn="l" rtl="0">
              <a:spcBef>
                <a:spcPts val="0"/>
              </a:spcBef>
              <a:buNone/>
              <a:defRPr sz="1800" b="0" i="0" u="none" strike="noStrike" cap="none"/>
            </a:lvl6pPr>
            <a:lvl7pPr marL="0" marR="0" lvl="6" indent="0" algn="l" rtl="0">
              <a:spcBef>
                <a:spcPts val="0"/>
              </a:spcBef>
              <a:buNone/>
              <a:defRPr sz="1800" b="0" i="0" u="none" strike="noStrike" cap="none"/>
            </a:lvl7pPr>
            <a:lvl8pPr marL="0" marR="0" lvl="7" indent="0" algn="l" rtl="0">
              <a:spcBef>
                <a:spcPts val="0"/>
              </a:spcBef>
              <a:buNone/>
              <a:defRPr sz="1800" b="0" i="0" u="none" strike="noStrike" cap="none"/>
            </a:lvl8pPr>
            <a:lvl9pPr marL="0" marR="0" lvl="8" indent="0" algn="l" rtl="0">
              <a:spcBef>
                <a:spcPts val="0"/>
              </a:spcBef>
              <a:buNone/>
              <a:defRPr sz="1800" b="0" i="0" u="none" strike="noStrike" cap="none"/>
            </a:lvl9pPr>
          </a:lstStyle>
          <a:p>
            <a:endParaRPr/>
          </a:p>
        </p:txBody>
      </p:sp>
      <p:sp>
        <p:nvSpPr>
          <p:cNvPr id="57" name="Shape 57"/>
          <p:cNvSpPr txBox="1">
            <a:spLocks noGrp="1"/>
          </p:cNvSpPr>
          <p:nvPr>
            <p:ph type="body" idx="1"/>
          </p:nvPr>
        </p:nvSpPr>
        <p:spPr>
          <a:xfrm>
            <a:off x="504000" y="1769040"/>
            <a:ext cx="4426920" cy="209124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58" name="Shape 58"/>
          <p:cNvSpPr txBox="1">
            <a:spLocks noGrp="1"/>
          </p:cNvSpPr>
          <p:nvPr>
            <p:ph type="body" idx="2"/>
          </p:nvPr>
        </p:nvSpPr>
        <p:spPr>
          <a:xfrm>
            <a:off x="5152680" y="1769040"/>
            <a:ext cx="4426920" cy="209124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59" name="Shape 59"/>
          <p:cNvSpPr txBox="1">
            <a:spLocks noGrp="1"/>
          </p:cNvSpPr>
          <p:nvPr>
            <p:ph type="body" idx="3"/>
          </p:nvPr>
        </p:nvSpPr>
        <p:spPr>
          <a:xfrm>
            <a:off x="5152680" y="4059360"/>
            <a:ext cx="4426920" cy="209124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60" name="Shape 60"/>
          <p:cNvSpPr txBox="1">
            <a:spLocks noGrp="1"/>
          </p:cNvSpPr>
          <p:nvPr>
            <p:ph type="body" idx="4"/>
          </p:nvPr>
        </p:nvSpPr>
        <p:spPr>
          <a:xfrm>
            <a:off x="504000" y="4059360"/>
            <a:ext cx="4426920" cy="209124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61" name="Shape 61"/>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sz="1400">
                <a:latin typeface="Arial"/>
                <a:ea typeface="Arial"/>
                <a:cs typeface="Arial"/>
                <a:sym typeface="Arial"/>
              </a:rPr>
              <a:t>‹#›</a:t>
            </a:fld>
            <a:endParaRPr lang="fr-FR" sz="1400">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6 Content">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504000" y="301319"/>
            <a:ext cx="9071640" cy="1262160"/>
          </a:xfrm>
          <a:prstGeom prst="rect">
            <a:avLst/>
          </a:prstGeom>
          <a:noFill/>
          <a:ln>
            <a:noFill/>
          </a:ln>
        </p:spPr>
        <p:txBody>
          <a:bodyPr lIns="91425" tIns="91425" rIns="91425" bIns="91425" anchor="ctr" anchorCtr="0"/>
          <a:lstStyle>
            <a:lvl1pPr marL="0" marR="0" lvl="0" indent="0" algn="l" rtl="0">
              <a:spcBef>
                <a:spcPts val="0"/>
              </a:spcBef>
              <a:buNone/>
              <a:defRPr sz="1800" b="0" i="0" u="none" strike="noStrike" cap="none"/>
            </a:lvl1pPr>
            <a:lvl2pPr marL="0" marR="0" lvl="1" indent="0" algn="l" rtl="0">
              <a:spcBef>
                <a:spcPts val="0"/>
              </a:spcBef>
              <a:buNone/>
              <a:defRPr sz="1800" b="0" i="0" u="none" strike="noStrike" cap="none"/>
            </a:lvl2pPr>
            <a:lvl3pPr marL="0" marR="0" lvl="2" indent="0" algn="l" rtl="0">
              <a:spcBef>
                <a:spcPts val="0"/>
              </a:spcBef>
              <a:buNone/>
              <a:defRPr sz="1800" b="0" i="0" u="none" strike="noStrike" cap="none"/>
            </a:lvl3pPr>
            <a:lvl4pPr marL="0" marR="0" lvl="3" indent="0" algn="l" rtl="0">
              <a:spcBef>
                <a:spcPts val="0"/>
              </a:spcBef>
              <a:buNone/>
              <a:defRPr sz="1800" b="0" i="0" u="none" strike="noStrike" cap="none"/>
            </a:lvl4pPr>
            <a:lvl5pPr marL="0" marR="0" lvl="4" indent="0" algn="l" rtl="0">
              <a:spcBef>
                <a:spcPts val="0"/>
              </a:spcBef>
              <a:buNone/>
              <a:defRPr sz="1800" b="0" i="0" u="none" strike="noStrike" cap="none"/>
            </a:lvl5pPr>
            <a:lvl6pPr marL="0" marR="0" lvl="5" indent="0" algn="l" rtl="0">
              <a:spcBef>
                <a:spcPts val="0"/>
              </a:spcBef>
              <a:buNone/>
              <a:defRPr sz="1800" b="0" i="0" u="none" strike="noStrike" cap="none"/>
            </a:lvl6pPr>
            <a:lvl7pPr marL="0" marR="0" lvl="6" indent="0" algn="l" rtl="0">
              <a:spcBef>
                <a:spcPts val="0"/>
              </a:spcBef>
              <a:buNone/>
              <a:defRPr sz="1800" b="0" i="0" u="none" strike="noStrike" cap="none"/>
            </a:lvl7pPr>
            <a:lvl8pPr marL="0" marR="0" lvl="7" indent="0" algn="l" rtl="0">
              <a:spcBef>
                <a:spcPts val="0"/>
              </a:spcBef>
              <a:buNone/>
              <a:defRPr sz="1800" b="0" i="0" u="none" strike="noStrike" cap="none"/>
            </a:lvl8pPr>
            <a:lvl9pPr marL="0" marR="0" lvl="8" indent="0" algn="l" rtl="0">
              <a:spcBef>
                <a:spcPts val="0"/>
              </a:spcBef>
              <a:buNone/>
              <a:defRPr sz="1800" b="0" i="0" u="none" strike="noStrike" cap="none"/>
            </a:lvl9pPr>
          </a:lstStyle>
          <a:p>
            <a:endParaRPr/>
          </a:p>
        </p:txBody>
      </p:sp>
      <p:sp>
        <p:nvSpPr>
          <p:cNvPr id="64" name="Shape 64"/>
          <p:cNvSpPr txBox="1">
            <a:spLocks noGrp="1"/>
          </p:cNvSpPr>
          <p:nvPr>
            <p:ph type="body" idx="1"/>
          </p:nvPr>
        </p:nvSpPr>
        <p:spPr>
          <a:xfrm>
            <a:off x="504000" y="1769040"/>
            <a:ext cx="9071640" cy="438444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65" name="Shape 65"/>
          <p:cNvSpPr txBox="1">
            <a:spLocks noGrp="1"/>
          </p:cNvSpPr>
          <p:nvPr>
            <p:ph type="body" idx="2"/>
          </p:nvPr>
        </p:nvSpPr>
        <p:spPr>
          <a:xfrm>
            <a:off x="504000" y="1769040"/>
            <a:ext cx="9071640" cy="438444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66" name="Shape 66"/>
          <p:cNvSpPr/>
          <p:nvPr/>
        </p:nvSpPr>
        <p:spPr>
          <a:xfrm>
            <a:off x="504000" y="1769040"/>
            <a:ext cx="9071640" cy="438444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67" name="Shape 67"/>
          <p:cNvSpPr/>
          <p:nvPr/>
        </p:nvSpPr>
        <p:spPr>
          <a:xfrm>
            <a:off x="504000" y="1769040"/>
            <a:ext cx="9071640" cy="438444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68" name="Shape 68"/>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sz="1400">
                <a:latin typeface="Arial"/>
                <a:ea typeface="Arial"/>
                <a:cs typeface="Arial"/>
                <a:sym typeface="Arial"/>
              </a:rPr>
              <a:t>‹#›</a:t>
            </a:fld>
            <a:endParaRPr lang="fr-FR" sz="1400">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504000" y="301319"/>
            <a:ext cx="9071640" cy="1262160"/>
          </a:xfrm>
          <a:prstGeom prst="rect">
            <a:avLst/>
          </a:prstGeom>
          <a:noFill/>
          <a:ln>
            <a:noFill/>
          </a:ln>
        </p:spPr>
        <p:txBody>
          <a:bodyPr lIns="91425" tIns="91425" rIns="91425" bIns="91425" anchor="ctr" anchorCtr="0"/>
          <a:lstStyle>
            <a:lvl1pPr marL="0" marR="0" lvl="0" indent="0" algn="l" rtl="0">
              <a:spcBef>
                <a:spcPts val="0"/>
              </a:spcBef>
              <a:buNone/>
              <a:defRPr sz="1800" b="0" i="0" u="none" strike="noStrike" cap="none"/>
            </a:lvl1pPr>
            <a:lvl2pPr marL="0" marR="0" lvl="1" indent="0" algn="l" rtl="0">
              <a:spcBef>
                <a:spcPts val="0"/>
              </a:spcBef>
              <a:buNone/>
              <a:defRPr sz="1800" b="0" i="0" u="none" strike="noStrike" cap="none"/>
            </a:lvl2pPr>
            <a:lvl3pPr marL="0" marR="0" lvl="2" indent="0" algn="l" rtl="0">
              <a:spcBef>
                <a:spcPts val="0"/>
              </a:spcBef>
              <a:buNone/>
              <a:defRPr sz="1800" b="0" i="0" u="none" strike="noStrike" cap="none"/>
            </a:lvl3pPr>
            <a:lvl4pPr marL="0" marR="0" lvl="3" indent="0" algn="l" rtl="0">
              <a:spcBef>
                <a:spcPts val="0"/>
              </a:spcBef>
              <a:buNone/>
              <a:defRPr sz="1800" b="0" i="0" u="none" strike="noStrike" cap="none"/>
            </a:lvl4pPr>
            <a:lvl5pPr marL="0" marR="0" lvl="4" indent="0" algn="l" rtl="0">
              <a:spcBef>
                <a:spcPts val="0"/>
              </a:spcBef>
              <a:buNone/>
              <a:defRPr sz="1800" b="0" i="0" u="none" strike="noStrike" cap="none"/>
            </a:lvl5pPr>
            <a:lvl6pPr marL="0" marR="0" lvl="5" indent="0" algn="l" rtl="0">
              <a:spcBef>
                <a:spcPts val="0"/>
              </a:spcBef>
              <a:buNone/>
              <a:defRPr sz="1800" b="0" i="0" u="none" strike="noStrike" cap="none"/>
            </a:lvl6pPr>
            <a:lvl7pPr marL="0" marR="0" lvl="6" indent="0" algn="l" rtl="0">
              <a:spcBef>
                <a:spcPts val="0"/>
              </a:spcBef>
              <a:buNone/>
              <a:defRPr sz="1800" b="0" i="0" u="none" strike="noStrike" cap="none"/>
            </a:lvl7pPr>
            <a:lvl8pPr marL="0" marR="0" lvl="7" indent="0" algn="l" rtl="0">
              <a:spcBef>
                <a:spcPts val="0"/>
              </a:spcBef>
              <a:buNone/>
              <a:defRPr sz="1800" b="0" i="0" u="none" strike="noStrike" cap="none"/>
            </a:lvl8pPr>
            <a:lvl9pPr marL="0" marR="0" lvl="8" indent="0" algn="l" rtl="0">
              <a:spcBef>
                <a:spcPts val="0"/>
              </a:spcBef>
              <a:buNone/>
              <a:defRPr sz="1800" b="0" i="0" u="none" strike="noStrike" cap="none"/>
            </a:lvl9pPr>
          </a:lstStyle>
          <a:p>
            <a:endParaRPr/>
          </a:p>
        </p:txBody>
      </p:sp>
      <p:sp>
        <p:nvSpPr>
          <p:cNvPr id="17" name="Shape 17"/>
          <p:cNvSpPr txBox="1">
            <a:spLocks noGrp="1"/>
          </p:cNvSpPr>
          <p:nvPr>
            <p:ph type="body" idx="1"/>
          </p:nvPr>
        </p:nvSpPr>
        <p:spPr>
          <a:xfrm>
            <a:off x="504000" y="1769040"/>
            <a:ext cx="9071640" cy="438444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18" name="Shape 18"/>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sz="1400">
                <a:latin typeface="Arial"/>
                <a:ea typeface="Arial"/>
                <a:cs typeface="Arial"/>
                <a:sym typeface="Arial"/>
              </a:rPr>
              <a:t>‹#›</a:t>
            </a:fld>
            <a:endParaRPr lang="fr-FR" sz="1400">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Slide">
    <p:spTree>
      <p:nvGrpSpPr>
        <p:cNvPr id="1" name="Shape 19"/>
        <p:cNvGrpSpPr/>
        <p:nvPr/>
      </p:nvGrpSpPr>
      <p:grpSpPr>
        <a:xfrm>
          <a:off x="0" y="0"/>
          <a:ext cx="0" cy="0"/>
          <a:chOff x="0" y="0"/>
          <a:chExt cx="0" cy="0"/>
        </a:xfrm>
      </p:grpSpPr>
      <p:sp>
        <p:nvSpPr>
          <p:cNvPr id="20" name="Shape 20"/>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sz="1400">
                <a:latin typeface="Arial"/>
                <a:ea typeface="Arial"/>
                <a:cs typeface="Arial"/>
                <a:sym typeface="Arial"/>
              </a:rPr>
              <a:t>‹#›</a:t>
            </a:fld>
            <a:endParaRPr lang="fr-FR" sz="1400">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itle, 2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504000" y="301319"/>
            <a:ext cx="9071640" cy="1262160"/>
          </a:xfrm>
          <a:prstGeom prst="rect">
            <a:avLst/>
          </a:prstGeom>
          <a:noFill/>
          <a:ln>
            <a:noFill/>
          </a:ln>
        </p:spPr>
        <p:txBody>
          <a:bodyPr lIns="91425" tIns="91425" rIns="91425" bIns="91425" anchor="ctr" anchorCtr="0"/>
          <a:lstStyle>
            <a:lvl1pPr marL="0" marR="0" lvl="0" indent="0" algn="l" rtl="0">
              <a:spcBef>
                <a:spcPts val="0"/>
              </a:spcBef>
              <a:buNone/>
              <a:defRPr sz="1800" b="0" i="0" u="none" strike="noStrike" cap="none"/>
            </a:lvl1pPr>
            <a:lvl2pPr marL="0" marR="0" lvl="1" indent="0" algn="l" rtl="0">
              <a:spcBef>
                <a:spcPts val="0"/>
              </a:spcBef>
              <a:buNone/>
              <a:defRPr sz="1800" b="0" i="0" u="none" strike="noStrike" cap="none"/>
            </a:lvl2pPr>
            <a:lvl3pPr marL="0" marR="0" lvl="2" indent="0" algn="l" rtl="0">
              <a:spcBef>
                <a:spcPts val="0"/>
              </a:spcBef>
              <a:buNone/>
              <a:defRPr sz="1800" b="0" i="0" u="none" strike="noStrike" cap="none"/>
            </a:lvl3pPr>
            <a:lvl4pPr marL="0" marR="0" lvl="3" indent="0" algn="l" rtl="0">
              <a:spcBef>
                <a:spcPts val="0"/>
              </a:spcBef>
              <a:buNone/>
              <a:defRPr sz="1800" b="0" i="0" u="none" strike="noStrike" cap="none"/>
            </a:lvl4pPr>
            <a:lvl5pPr marL="0" marR="0" lvl="4" indent="0" algn="l" rtl="0">
              <a:spcBef>
                <a:spcPts val="0"/>
              </a:spcBef>
              <a:buNone/>
              <a:defRPr sz="1800" b="0" i="0" u="none" strike="noStrike" cap="none"/>
            </a:lvl5pPr>
            <a:lvl6pPr marL="0" marR="0" lvl="5" indent="0" algn="l" rtl="0">
              <a:spcBef>
                <a:spcPts val="0"/>
              </a:spcBef>
              <a:buNone/>
              <a:defRPr sz="1800" b="0" i="0" u="none" strike="noStrike" cap="none"/>
            </a:lvl6pPr>
            <a:lvl7pPr marL="0" marR="0" lvl="6" indent="0" algn="l" rtl="0">
              <a:spcBef>
                <a:spcPts val="0"/>
              </a:spcBef>
              <a:buNone/>
              <a:defRPr sz="1800" b="0" i="0" u="none" strike="noStrike" cap="none"/>
            </a:lvl7pPr>
            <a:lvl8pPr marL="0" marR="0" lvl="7" indent="0" algn="l" rtl="0">
              <a:spcBef>
                <a:spcPts val="0"/>
              </a:spcBef>
              <a:buNone/>
              <a:defRPr sz="1800" b="0" i="0" u="none" strike="noStrike" cap="none"/>
            </a:lvl8pPr>
            <a:lvl9pPr marL="0" marR="0" lvl="8" indent="0" algn="l" rtl="0">
              <a:spcBef>
                <a:spcPts val="0"/>
              </a:spcBef>
              <a:buNone/>
              <a:defRPr sz="1800" b="0" i="0" u="none" strike="noStrike" cap="none"/>
            </a:lvl9pPr>
          </a:lstStyle>
          <a:p>
            <a:endParaRPr/>
          </a:p>
        </p:txBody>
      </p:sp>
      <p:sp>
        <p:nvSpPr>
          <p:cNvPr id="23" name="Shape 23"/>
          <p:cNvSpPr txBox="1">
            <a:spLocks noGrp="1"/>
          </p:cNvSpPr>
          <p:nvPr>
            <p:ph type="body" idx="1"/>
          </p:nvPr>
        </p:nvSpPr>
        <p:spPr>
          <a:xfrm>
            <a:off x="504000" y="1769040"/>
            <a:ext cx="4426920" cy="438444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24" name="Shape 24"/>
          <p:cNvSpPr txBox="1">
            <a:spLocks noGrp="1"/>
          </p:cNvSpPr>
          <p:nvPr>
            <p:ph type="body" idx="2"/>
          </p:nvPr>
        </p:nvSpPr>
        <p:spPr>
          <a:xfrm>
            <a:off x="5152680" y="1769040"/>
            <a:ext cx="4426920" cy="438444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25" name="Shape 25"/>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sz="1400">
                <a:latin typeface="Arial"/>
                <a:ea typeface="Arial"/>
                <a:cs typeface="Arial"/>
                <a:sym typeface="Arial"/>
              </a:rPr>
              <a:t>‹#›</a:t>
            </a:fld>
            <a:endParaRPr lang="fr-FR" sz="1400">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504000" y="301319"/>
            <a:ext cx="9071640" cy="1262160"/>
          </a:xfrm>
          <a:prstGeom prst="rect">
            <a:avLst/>
          </a:prstGeom>
          <a:noFill/>
          <a:ln>
            <a:noFill/>
          </a:ln>
        </p:spPr>
        <p:txBody>
          <a:bodyPr lIns="91425" tIns="91425" rIns="91425" bIns="91425" anchor="ctr" anchorCtr="0"/>
          <a:lstStyle>
            <a:lvl1pPr marL="0" marR="0" lvl="0" indent="0" algn="l" rtl="0">
              <a:spcBef>
                <a:spcPts val="0"/>
              </a:spcBef>
              <a:buNone/>
              <a:defRPr sz="1800" b="0" i="0" u="none" strike="noStrike" cap="none"/>
            </a:lvl1pPr>
            <a:lvl2pPr marL="0" marR="0" lvl="1" indent="0" algn="l" rtl="0">
              <a:spcBef>
                <a:spcPts val="0"/>
              </a:spcBef>
              <a:buNone/>
              <a:defRPr sz="1800" b="0" i="0" u="none" strike="noStrike" cap="none"/>
            </a:lvl2pPr>
            <a:lvl3pPr marL="0" marR="0" lvl="2" indent="0" algn="l" rtl="0">
              <a:spcBef>
                <a:spcPts val="0"/>
              </a:spcBef>
              <a:buNone/>
              <a:defRPr sz="1800" b="0" i="0" u="none" strike="noStrike" cap="none"/>
            </a:lvl3pPr>
            <a:lvl4pPr marL="0" marR="0" lvl="3" indent="0" algn="l" rtl="0">
              <a:spcBef>
                <a:spcPts val="0"/>
              </a:spcBef>
              <a:buNone/>
              <a:defRPr sz="1800" b="0" i="0" u="none" strike="noStrike" cap="none"/>
            </a:lvl4pPr>
            <a:lvl5pPr marL="0" marR="0" lvl="4" indent="0" algn="l" rtl="0">
              <a:spcBef>
                <a:spcPts val="0"/>
              </a:spcBef>
              <a:buNone/>
              <a:defRPr sz="1800" b="0" i="0" u="none" strike="noStrike" cap="none"/>
            </a:lvl5pPr>
            <a:lvl6pPr marL="0" marR="0" lvl="5" indent="0" algn="l" rtl="0">
              <a:spcBef>
                <a:spcPts val="0"/>
              </a:spcBef>
              <a:buNone/>
              <a:defRPr sz="1800" b="0" i="0" u="none" strike="noStrike" cap="none"/>
            </a:lvl6pPr>
            <a:lvl7pPr marL="0" marR="0" lvl="6" indent="0" algn="l" rtl="0">
              <a:spcBef>
                <a:spcPts val="0"/>
              </a:spcBef>
              <a:buNone/>
              <a:defRPr sz="1800" b="0" i="0" u="none" strike="noStrike" cap="none"/>
            </a:lvl7pPr>
            <a:lvl8pPr marL="0" marR="0" lvl="7" indent="0" algn="l" rtl="0">
              <a:spcBef>
                <a:spcPts val="0"/>
              </a:spcBef>
              <a:buNone/>
              <a:defRPr sz="1800" b="0" i="0" u="none" strike="noStrike" cap="none"/>
            </a:lvl8pPr>
            <a:lvl9pPr marL="0" marR="0" lvl="8" indent="0" algn="l" rtl="0">
              <a:spcBef>
                <a:spcPts val="0"/>
              </a:spcBef>
              <a:buNone/>
              <a:defRPr sz="1800" b="0" i="0" u="none" strike="noStrike" cap="none"/>
            </a:lvl9pPr>
          </a:lstStyle>
          <a:p>
            <a:endParaRPr/>
          </a:p>
        </p:txBody>
      </p:sp>
      <p:sp>
        <p:nvSpPr>
          <p:cNvPr id="28" name="Shape 28"/>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sz="1400">
                <a:latin typeface="Arial"/>
                <a:ea typeface="Arial"/>
                <a:cs typeface="Arial"/>
                <a:sym typeface="Arial"/>
              </a:rPr>
              <a:t>‹#›</a:t>
            </a:fld>
            <a:endParaRPr lang="fr-FR" sz="1400">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cSld name="Centered Text">
    <p:spTree>
      <p:nvGrpSpPr>
        <p:cNvPr id="1" name="Shape 29"/>
        <p:cNvGrpSpPr/>
        <p:nvPr/>
      </p:nvGrpSpPr>
      <p:grpSpPr>
        <a:xfrm>
          <a:off x="0" y="0"/>
          <a:ext cx="0" cy="0"/>
          <a:chOff x="0" y="0"/>
          <a:chExt cx="0" cy="0"/>
        </a:xfrm>
      </p:grpSpPr>
      <p:sp>
        <p:nvSpPr>
          <p:cNvPr id="30" name="Shape 30"/>
          <p:cNvSpPr txBox="1">
            <a:spLocks noGrp="1"/>
          </p:cNvSpPr>
          <p:nvPr>
            <p:ph type="subTitle" idx="1"/>
          </p:nvPr>
        </p:nvSpPr>
        <p:spPr>
          <a:xfrm>
            <a:off x="504000" y="301319"/>
            <a:ext cx="9071640" cy="5851800"/>
          </a:xfrm>
          <a:prstGeom prst="rect">
            <a:avLst/>
          </a:prstGeom>
          <a:noFill/>
          <a:ln>
            <a:noFill/>
          </a:ln>
        </p:spPr>
        <p:txBody>
          <a:bodyPr lIns="91425" tIns="91425" rIns="91425" bIns="91425" anchor="ctr"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31" name="Shape 31"/>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sz="1400">
                <a:latin typeface="Arial"/>
                <a:ea typeface="Arial"/>
                <a:cs typeface="Arial"/>
                <a:sym typeface="Arial"/>
              </a:rPr>
              <a:t>‹#›</a:t>
            </a:fld>
            <a:endParaRPr lang="fr-FR" sz="1400">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cSld name="Title, 2 Content and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504000" y="301319"/>
            <a:ext cx="9071640" cy="1262160"/>
          </a:xfrm>
          <a:prstGeom prst="rect">
            <a:avLst/>
          </a:prstGeom>
          <a:noFill/>
          <a:ln>
            <a:noFill/>
          </a:ln>
        </p:spPr>
        <p:txBody>
          <a:bodyPr lIns="91425" tIns="91425" rIns="91425" bIns="91425" anchor="ctr" anchorCtr="0"/>
          <a:lstStyle>
            <a:lvl1pPr marL="0" marR="0" lvl="0" indent="0" algn="l" rtl="0">
              <a:spcBef>
                <a:spcPts val="0"/>
              </a:spcBef>
              <a:buNone/>
              <a:defRPr sz="1800" b="0" i="0" u="none" strike="noStrike" cap="none"/>
            </a:lvl1pPr>
            <a:lvl2pPr marL="0" marR="0" lvl="1" indent="0" algn="l" rtl="0">
              <a:spcBef>
                <a:spcPts val="0"/>
              </a:spcBef>
              <a:buNone/>
              <a:defRPr sz="1800" b="0" i="0" u="none" strike="noStrike" cap="none"/>
            </a:lvl2pPr>
            <a:lvl3pPr marL="0" marR="0" lvl="2" indent="0" algn="l" rtl="0">
              <a:spcBef>
                <a:spcPts val="0"/>
              </a:spcBef>
              <a:buNone/>
              <a:defRPr sz="1800" b="0" i="0" u="none" strike="noStrike" cap="none"/>
            </a:lvl3pPr>
            <a:lvl4pPr marL="0" marR="0" lvl="3" indent="0" algn="l" rtl="0">
              <a:spcBef>
                <a:spcPts val="0"/>
              </a:spcBef>
              <a:buNone/>
              <a:defRPr sz="1800" b="0" i="0" u="none" strike="noStrike" cap="none"/>
            </a:lvl4pPr>
            <a:lvl5pPr marL="0" marR="0" lvl="4" indent="0" algn="l" rtl="0">
              <a:spcBef>
                <a:spcPts val="0"/>
              </a:spcBef>
              <a:buNone/>
              <a:defRPr sz="1800" b="0" i="0" u="none" strike="noStrike" cap="none"/>
            </a:lvl5pPr>
            <a:lvl6pPr marL="0" marR="0" lvl="5" indent="0" algn="l" rtl="0">
              <a:spcBef>
                <a:spcPts val="0"/>
              </a:spcBef>
              <a:buNone/>
              <a:defRPr sz="1800" b="0" i="0" u="none" strike="noStrike" cap="none"/>
            </a:lvl6pPr>
            <a:lvl7pPr marL="0" marR="0" lvl="6" indent="0" algn="l" rtl="0">
              <a:spcBef>
                <a:spcPts val="0"/>
              </a:spcBef>
              <a:buNone/>
              <a:defRPr sz="1800" b="0" i="0" u="none" strike="noStrike" cap="none"/>
            </a:lvl7pPr>
            <a:lvl8pPr marL="0" marR="0" lvl="7" indent="0" algn="l" rtl="0">
              <a:spcBef>
                <a:spcPts val="0"/>
              </a:spcBef>
              <a:buNone/>
              <a:defRPr sz="1800" b="0" i="0" u="none" strike="noStrike" cap="none"/>
            </a:lvl8pPr>
            <a:lvl9pPr marL="0" marR="0" lvl="8" indent="0" algn="l" rtl="0">
              <a:spcBef>
                <a:spcPts val="0"/>
              </a:spcBef>
              <a:buNone/>
              <a:defRPr sz="1800" b="0" i="0" u="none" strike="noStrike" cap="none"/>
            </a:lvl9pPr>
          </a:lstStyle>
          <a:p>
            <a:endParaRPr/>
          </a:p>
        </p:txBody>
      </p:sp>
      <p:sp>
        <p:nvSpPr>
          <p:cNvPr id="34" name="Shape 34"/>
          <p:cNvSpPr txBox="1">
            <a:spLocks noGrp="1"/>
          </p:cNvSpPr>
          <p:nvPr>
            <p:ph type="body" idx="1"/>
          </p:nvPr>
        </p:nvSpPr>
        <p:spPr>
          <a:xfrm>
            <a:off x="504000" y="1769040"/>
            <a:ext cx="4426920" cy="209124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35" name="Shape 35"/>
          <p:cNvSpPr txBox="1">
            <a:spLocks noGrp="1"/>
          </p:cNvSpPr>
          <p:nvPr>
            <p:ph type="body" idx="2"/>
          </p:nvPr>
        </p:nvSpPr>
        <p:spPr>
          <a:xfrm>
            <a:off x="504000" y="4059360"/>
            <a:ext cx="4426920" cy="209124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36" name="Shape 36"/>
          <p:cNvSpPr txBox="1">
            <a:spLocks noGrp="1"/>
          </p:cNvSpPr>
          <p:nvPr>
            <p:ph type="body" idx="3"/>
          </p:nvPr>
        </p:nvSpPr>
        <p:spPr>
          <a:xfrm>
            <a:off x="5152680" y="1769040"/>
            <a:ext cx="4426920" cy="438444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37" name="Shape 37"/>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sz="1400">
                <a:latin typeface="Arial"/>
                <a:ea typeface="Arial"/>
                <a:cs typeface="Arial"/>
                <a:sym typeface="Arial"/>
              </a:rPr>
              <a:t>‹#›</a:t>
            </a:fld>
            <a:endParaRPr lang="fr-FR" sz="1400">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504000" y="301319"/>
            <a:ext cx="9071640" cy="1262160"/>
          </a:xfrm>
          <a:prstGeom prst="rect">
            <a:avLst/>
          </a:prstGeom>
          <a:noFill/>
          <a:ln>
            <a:noFill/>
          </a:ln>
        </p:spPr>
        <p:txBody>
          <a:bodyPr lIns="91425" tIns="91425" rIns="91425" bIns="91425" anchor="ctr" anchorCtr="0"/>
          <a:lstStyle>
            <a:lvl1pPr marL="0" marR="0" lvl="0" indent="0" algn="l" rtl="0">
              <a:spcBef>
                <a:spcPts val="0"/>
              </a:spcBef>
              <a:buNone/>
              <a:defRPr sz="1800" b="0" i="0" u="none" strike="noStrike" cap="none"/>
            </a:lvl1pPr>
            <a:lvl2pPr marL="0" marR="0" lvl="1" indent="0" algn="l" rtl="0">
              <a:spcBef>
                <a:spcPts val="0"/>
              </a:spcBef>
              <a:buNone/>
              <a:defRPr sz="1800" b="0" i="0" u="none" strike="noStrike" cap="none"/>
            </a:lvl2pPr>
            <a:lvl3pPr marL="0" marR="0" lvl="2" indent="0" algn="l" rtl="0">
              <a:spcBef>
                <a:spcPts val="0"/>
              </a:spcBef>
              <a:buNone/>
              <a:defRPr sz="1800" b="0" i="0" u="none" strike="noStrike" cap="none"/>
            </a:lvl3pPr>
            <a:lvl4pPr marL="0" marR="0" lvl="3" indent="0" algn="l" rtl="0">
              <a:spcBef>
                <a:spcPts val="0"/>
              </a:spcBef>
              <a:buNone/>
              <a:defRPr sz="1800" b="0" i="0" u="none" strike="noStrike" cap="none"/>
            </a:lvl4pPr>
            <a:lvl5pPr marL="0" marR="0" lvl="4" indent="0" algn="l" rtl="0">
              <a:spcBef>
                <a:spcPts val="0"/>
              </a:spcBef>
              <a:buNone/>
              <a:defRPr sz="1800" b="0" i="0" u="none" strike="noStrike" cap="none"/>
            </a:lvl5pPr>
            <a:lvl6pPr marL="0" marR="0" lvl="5" indent="0" algn="l" rtl="0">
              <a:spcBef>
                <a:spcPts val="0"/>
              </a:spcBef>
              <a:buNone/>
              <a:defRPr sz="1800" b="0" i="0" u="none" strike="noStrike" cap="none"/>
            </a:lvl6pPr>
            <a:lvl7pPr marL="0" marR="0" lvl="6" indent="0" algn="l" rtl="0">
              <a:spcBef>
                <a:spcPts val="0"/>
              </a:spcBef>
              <a:buNone/>
              <a:defRPr sz="1800" b="0" i="0" u="none" strike="noStrike" cap="none"/>
            </a:lvl7pPr>
            <a:lvl8pPr marL="0" marR="0" lvl="7" indent="0" algn="l" rtl="0">
              <a:spcBef>
                <a:spcPts val="0"/>
              </a:spcBef>
              <a:buNone/>
              <a:defRPr sz="1800" b="0" i="0" u="none" strike="noStrike" cap="none"/>
            </a:lvl8pPr>
            <a:lvl9pPr marL="0" marR="0" lvl="8" indent="0" algn="l" rtl="0">
              <a:spcBef>
                <a:spcPts val="0"/>
              </a:spcBef>
              <a:buNone/>
              <a:defRPr sz="1800" b="0" i="0" u="none" strike="noStrike" cap="none"/>
            </a:lvl9pPr>
          </a:lstStyle>
          <a:p>
            <a:endParaRPr/>
          </a:p>
        </p:txBody>
      </p:sp>
      <p:sp>
        <p:nvSpPr>
          <p:cNvPr id="40" name="Shape 40"/>
          <p:cNvSpPr txBox="1">
            <a:spLocks noGrp="1"/>
          </p:cNvSpPr>
          <p:nvPr>
            <p:ph type="body" idx="1"/>
          </p:nvPr>
        </p:nvSpPr>
        <p:spPr>
          <a:xfrm>
            <a:off x="504000" y="1769040"/>
            <a:ext cx="4426920" cy="438444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41" name="Shape 41"/>
          <p:cNvSpPr txBox="1">
            <a:spLocks noGrp="1"/>
          </p:cNvSpPr>
          <p:nvPr>
            <p:ph type="body" idx="2"/>
          </p:nvPr>
        </p:nvSpPr>
        <p:spPr>
          <a:xfrm>
            <a:off x="5152680" y="1769040"/>
            <a:ext cx="4426920" cy="209124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42" name="Shape 42"/>
          <p:cNvSpPr txBox="1">
            <a:spLocks noGrp="1"/>
          </p:cNvSpPr>
          <p:nvPr>
            <p:ph type="body" idx="3"/>
          </p:nvPr>
        </p:nvSpPr>
        <p:spPr>
          <a:xfrm>
            <a:off x="5152680" y="4059360"/>
            <a:ext cx="4426920" cy="209124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43" name="Shape 43"/>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sz="1400">
                <a:latin typeface="Arial"/>
                <a:ea typeface="Arial"/>
                <a:cs typeface="Arial"/>
                <a:sym typeface="Arial"/>
              </a:rPr>
              <a:t>‹#›</a:t>
            </a:fld>
            <a:endParaRPr lang="fr-FR" sz="1400">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cSld name="Title, 2 Content over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504000" y="301319"/>
            <a:ext cx="9071640" cy="1262160"/>
          </a:xfrm>
          <a:prstGeom prst="rect">
            <a:avLst/>
          </a:prstGeom>
          <a:noFill/>
          <a:ln>
            <a:noFill/>
          </a:ln>
        </p:spPr>
        <p:txBody>
          <a:bodyPr lIns="91425" tIns="91425" rIns="91425" bIns="91425" anchor="ctr" anchorCtr="0"/>
          <a:lstStyle>
            <a:lvl1pPr marL="0" marR="0" lvl="0" indent="0" algn="l" rtl="0">
              <a:spcBef>
                <a:spcPts val="0"/>
              </a:spcBef>
              <a:buNone/>
              <a:defRPr sz="1800" b="0" i="0" u="none" strike="noStrike" cap="none"/>
            </a:lvl1pPr>
            <a:lvl2pPr marL="0" marR="0" lvl="1" indent="0" algn="l" rtl="0">
              <a:spcBef>
                <a:spcPts val="0"/>
              </a:spcBef>
              <a:buNone/>
              <a:defRPr sz="1800" b="0" i="0" u="none" strike="noStrike" cap="none"/>
            </a:lvl2pPr>
            <a:lvl3pPr marL="0" marR="0" lvl="2" indent="0" algn="l" rtl="0">
              <a:spcBef>
                <a:spcPts val="0"/>
              </a:spcBef>
              <a:buNone/>
              <a:defRPr sz="1800" b="0" i="0" u="none" strike="noStrike" cap="none"/>
            </a:lvl3pPr>
            <a:lvl4pPr marL="0" marR="0" lvl="3" indent="0" algn="l" rtl="0">
              <a:spcBef>
                <a:spcPts val="0"/>
              </a:spcBef>
              <a:buNone/>
              <a:defRPr sz="1800" b="0" i="0" u="none" strike="noStrike" cap="none"/>
            </a:lvl4pPr>
            <a:lvl5pPr marL="0" marR="0" lvl="4" indent="0" algn="l" rtl="0">
              <a:spcBef>
                <a:spcPts val="0"/>
              </a:spcBef>
              <a:buNone/>
              <a:defRPr sz="1800" b="0" i="0" u="none" strike="noStrike" cap="none"/>
            </a:lvl5pPr>
            <a:lvl6pPr marL="0" marR="0" lvl="5" indent="0" algn="l" rtl="0">
              <a:spcBef>
                <a:spcPts val="0"/>
              </a:spcBef>
              <a:buNone/>
              <a:defRPr sz="1800" b="0" i="0" u="none" strike="noStrike" cap="none"/>
            </a:lvl6pPr>
            <a:lvl7pPr marL="0" marR="0" lvl="6" indent="0" algn="l" rtl="0">
              <a:spcBef>
                <a:spcPts val="0"/>
              </a:spcBef>
              <a:buNone/>
              <a:defRPr sz="1800" b="0" i="0" u="none" strike="noStrike" cap="none"/>
            </a:lvl7pPr>
            <a:lvl8pPr marL="0" marR="0" lvl="7" indent="0" algn="l" rtl="0">
              <a:spcBef>
                <a:spcPts val="0"/>
              </a:spcBef>
              <a:buNone/>
              <a:defRPr sz="1800" b="0" i="0" u="none" strike="noStrike" cap="none"/>
            </a:lvl8pPr>
            <a:lvl9pPr marL="0" marR="0" lvl="8" indent="0" algn="l" rtl="0">
              <a:spcBef>
                <a:spcPts val="0"/>
              </a:spcBef>
              <a:buNone/>
              <a:defRPr sz="1800" b="0" i="0" u="none" strike="noStrike" cap="none"/>
            </a:lvl9pPr>
          </a:lstStyle>
          <a:p>
            <a:endParaRPr/>
          </a:p>
        </p:txBody>
      </p:sp>
      <p:sp>
        <p:nvSpPr>
          <p:cNvPr id="46" name="Shape 46"/>
          <p:cNvSpPr txBox="1">
            <a:spLocks noGrp="1"/>
          </p:cNvSpPr>
          <p:nvPr>
            <p:ph type="body" idx="1"/>
          </p:nvPr>
        </p:nvSpPr>
        <p:spPr>
          <a:xfrm>
            <a:off x="504000" y="1769040"/>
            <a:ext cx="4426920" cy="209124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47" name="Shape 47"/>
          <p:cNvSpPr txBox="1">
            <a:spLocks noGrp="1"/>
          </p:cNvSpPr>
          <p:nvPr>
            <p:ph type="body" idx="2"/>
          </p:nvPr>
        </p:nvSpPr>
        <p:spPr>
          <a:xfrm>
            <a:off x="5152680" y="1769040"/>
            <a:ext cx="4426920" cy="209124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48" name="Shape 48"/>
          <p:cNvSpPr txBox="1">
            <a:spLocks noGrp="1"/>
          </p:cNvSpPr>
          <p:nvPr>
            <p:ph type="body" idx="3"/>
          </p:nvPr>
        </p:nvSpPr>
        <p:spPr>
          <a:xfrm>
            <a:off x="504000" y="4059360"/>
            <a:ext cx="9071640" cy="209124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49" name="Shape 49"/>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sz="1400">
                <a:latin typeface="Arial"/>
                <a:ea typeface="Arial"/>
                <a:cs typeface="Arial"/>
                <a:sym typeface="Arial"/>
              </a:rPr>
              <a:t>‹#›</a:t>
            </a:fld>
            <a:endParaRPr lang="fr-FR" sz="1400">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504000" y="301319"/>
            <a:ext cx="9071640" cy="1262160"/>
          </a:xfrm>
          <a:prstGeom prst="rect">
            <a:avLst/>
          </a:prstGeom>
          <a:noFill/>
          <a:ln>
            <a:noFill/>
          </a:ln>
        </p:spPr>
        <p:txBody>
          <a:bodyPr lIns="91425" tIns="91425" rIns="91425" bIns="91425" anchor="ctr" anchorCtr="0"/>
          <a:lstStyle>
            <a:lvl1pPr marL="0" marR="0" lvl="0" indent="0" algn="l" rtl="0">
              <a:spcBef>
                <a:spcPts val="0"/>
              </a:spcBef>
              <a:buNone/>
              <a:defRPr sz="1800" b="0" i="0" u="none" strike="noStrike" cap="none"/>
            </a:lvl1pPr>
            <a:lvl2pPr marL="0" marR="0" lvl="1" indent="0" algn="l" rtl="0">
              <a:spcBef>
                <a:spcPts val="0"/>
              </a:spcBef>
              <a:buNone/>
              <a:defRPr sz="1800" b="0" i="0" u="none" strike="noStrike" cap="none"/>
            </a:lvl2pPr>
            <a:lvl3pPr marL="0" marR="0" lvl="2" indent="0" algn="l" rtl="0">
              <a:spcBef>
                <a:spcPts val="0"/>
              </a:spcBef>
              <a:buNone/>
              <a:defRPr sz="1800" b="0" i="0" u="none" strike="noStrike" cap="none"/>
            </a:lvl3pPr>
            <a:lvl4pPr marL="0" marR="0" lvl="3" indent="0" algn="l" rtl="0">
              <a:spcBef>
                <a:spcPts val="0"/>
              </a:spcBef>
              <a:buNone/>
              <a:defRPr sz="1800" b="0" i="0" u="none" strike="noStrike" cap="none"/>
            </a:lvl4pPr>
            <a:lvl5pPr marL="0" marR="0" lvl="4" indent="0" algn="l" rtl="0">
              <a:spcBef>
                <a:spcPts val="0"/>
              </a:spcBef>
              <a:buNone/>
              <a:defRPr sz="1800" b="0" i="0" u="none" strike="noStrike" cap="none"/>
            </a:lvl5pPr>
            <a:lvl6pPr marL="0" marR="0" lvl="5" indent="0" algn="l" rtl="0">
              <a:spcBef>
                <a:spcPts val="0"/>
              </a:spcBef>
              <a:buNone/>
              <a:defRPr sz="1800" b="0" i="0" u="none" strike="noStrike" cap="none"/>
            </a:lvl6pPr>
            <a:lvl7pPr marL="0" marR="0" lvl="6" indent="0" algn="l" rtl="0">
              <a:spcBef>
                <a:spcPts val="0"/>
              </a:spcBef>
              <a:buNone/>
              <a:defRPr sz="1800" b="0" i="0" u="none" strike="noStrike" cap="none"/>
            </a:lvl7pPr>
            <a:lvl8pPr marL="0" marR="0" lvl="7" indent="0" algn="l" rtl="0">
              <a:spcBef>
                <a:spcPts val="0"/>
              </a:spcBef>
              <a:buNone/>
              <a:defRPr sz="1800" b="0" i="0" u="none" strike="noStrike" cap="none"/>
            </a:lvl8pPr>
            <a:lvl9pPr marL="0" marR="0" lvl="8" indent="0" algn="l" rtl="0">
              <a:spcBef>
                <a:spcPts val="0"/>
              </a:spcBef>
              <a:buNone/>
              <a:defRPr sz="1800" b="0" i="0" u="none" strike="noStrike" cap="none"/>
            </a:lvl9pPr>
          </a:lstStyle>
          <a:p>
            <a:endParaRPr/>
          </a:p>
        </p:txBody>
      </p:sp>
      <p:sp>
        <p:nvSpPr>
          <p:cNvPr id="7" name="Shape 7"/>
          <p:cNvSpPr txBox="1">
            <a:spLocks noGrp="1"/>
          </p:cNvSpPr>
          <p:nvPr>
            <p:ph type="body" idx="1"/>
          </p:nvPr>
        </p:nvSpPr>
        <p:spPr>
          <a:xfrm>
            <a:off x="504000" y="1769040"/>
            <a:ext cx="9071640" cy="4384440"/>
          </a:xfrm>
          <a:prstGeom prst="rect">
            <a:avLst/>
          </a:prstGeom>
          <a:noFill/>
          <a:ln>
            <a:noFill/>
          </a:ln>
        </p:spPr>
        <p:txBody>
          <a:bodyPr lIns="91425" tIns="91425" rIns="91425" bIns="91425" anchor="t" anchorCtr="0"/>
          <a:lstStyle>
            <a:lvl1pPr marL="0" marR="0" lvl="0" indent="0" algn="l" rtl="0">
              <a:spcBef>
                <a:spcPts val="0"/>
              </a:spcBef>
              <a:buChar char="●"/>
              <a:defRPr sz="1800" b="0" i="0" u="none" strike="noStrike" cap="none"/>
            </a:lvl1pPr>
            <a:lvl2pPr marL="457200" marR="0" lvl="1" indent="0" algn="l" rtl="0">
              <a:spcBef>
                <a:spcPts val="0"/>
              </a:spcBef>
              <a:buChar char="○"/>
              <a:defRPr sz="1800" b="0" i="0" u="none" strike="noStrike" cap="none"/>
            </a:lvl2pPr>
            <a:lvl3pPr marL="914400" marR="0" lvl="2" indent="0" algn="l" rtl="0">
              <a:spcBef>
                <a:spcPts val="0"/>
              </a:spcBef>
              <a:buChar char="■"/>
              <a:defRPr sz="1800" b="0" i="0" u="none" strike="noStrike" cap="none"/>
            </a:lvl3pPr>
            <a:lvl4pPr marL="1371600" marR="0" lvl="3" indent="0" algn="l" rtl="0">
              <a:spcBef>
                <a:spcPts val="0"/>
              </a:spcBef>
              <a:buChar char="●"/>
              <a:defRPr sz="1800" b="0" i="0" u="none" strike="noStrike" cap="none"/>
            </a:lvl4pPr>
            <a:lvl5pPr marL="1828800" marR="0" lvl="4" indent="0" algn="l" rtl="0">
              <a:spcBef>
                <a:spcPts val="0"/>
              </a:spcBef>
              <a:buChar char="○"/>
              <a:defRPr sz="1800" b="0" i="0" u="none" strike="noStrike" cap="none"/>
            </a:lvl5pPr>
            <a:lvl6pPr marL="2286000" marR="0" lvl="5" indent="0" algn="l" rtl="0">
              <a:spcBef>
                <a:spcPts val="0"/>
              </a:spcBef>
              <a:buChar char="■"/>
              <a:defRPr sz="1800" b="0" i="0" u="none" strike="noStrike" cap="none"/>
            </a:lvl6pPr>
            <a:lvl7pPr marL="2743200" marR="0" lvl="6" indent="0" algn="l" rtl="0">
              <a:spcBef>
                <a:spcPts val="0"/>
              </a:spcBef>
              <a:buChar char="●"/>
              <a:defRPr sz="1800" b="0" i="0" u="none" strike="noStrike" cap="none"/>
            </a:lvl7pPr>
            <a:lvl8pPr marL="3200400" marR="0" lvl="7" indent="0" algn="l" rtl="0">
              <a:spcBef>
                <a:spcPts val="0"/>
              </a:spcBef>
              <a:buChar char="○"/>
              <a:defRPr sz="1800" b="0" i="0" u="none" strike="noStrike" cap="none"/>
            </a:lvl8pPr>
            <a:lvl9pPr marL="3657600" marR="0" lvl="8" indent="0" algn="l" rtl="0">
              <a:spcBef>
                <a:spcPts val="0"/>
              </a:spcBef>
              <a:buChar char="■"/>
              <a:defRPr sz="1800" b="0" i="0" u="none" strike="noStrike" cap="none"/>
            </a:lvl9pPr>
          </a:lstStyle>
          <a:p>
            <a:endParaRPr/>
          </a:p>
        </p:txBody>
      </p:sp>
      <p:sp>
        <p:nvSpPr>
          <p:cNvPr id="8" name="Shape 8"/>
          <p:cNvSpPr txBox="1">
            <a:spLocks noGrp="1"/>
          </p:cNvSpPr>
          <p:nvPr>
            <p:ph type="dt" idx="10"/>
          </p:nvPr>
        </p:nvSpPr>
        <p:spPr>
          <a:xfrm>
            <a:off x="504000" y="6887160"/>
            <a:ext cx="2348280" cy="521279"/>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9" name="Shape 9"/>
          <p:cNvSpPr txBox="1">
            <a:spLocks noGrp="1"/>
          </p:cNvSpPr>
          <p:nvPr>
            <p:ph type="ftr" idx="11"/>
          </p:nvPr>
        </p:nvSpPr>
        <p:spPr>
          <a:xfrm>
            <a:off x="3447360" y="6887160"/>
            <a:ext cx="3195000" cy="521279"/>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10" name="Shape 10"/>
          <p:cNvSpPr txBox="1">
            <a:spLocks noGrp="1"/>
          </p:cNvSpPr>
          <p:nvPr>
            <p:ph type="sldNum" idx="12"/>
          </p:nvPr>
        </p:nvSpPr>
        <p:spPr>
          <a:xfrm>
            <a:off x="7227360" y="6887160"/>
            <a:ext cx="2348280" cy="521279"/>
          </a:xfrm>
          <a:prstGeom prst="rect">
            <a:avLst/>
          </a:prstGeom>
          <a:noFill/>
          <a:ln>
            <a:noFill/>
          </a:ln>
        </p:spPr>
        <p:txBody>
          <a:bodyPr lIns="0" tIns="0" rIns="0" bIns="0" anchor="t" anchorCtr="0">
            <a:noAutofit/>
          </a:bodyPr>
          <a:lstStyle/>
          <a:p>
            <a:pPr marL="0" marR="0" lvl="0" indent="0" algn="r" rtl="0">
              <a:spcBef>
                <a:spcPts val="0"/>
              </a:spcBef>
              <a:buSzPct val="25000"/>
              <a:buNone/>
            </a:pPr>
            <a:fld id="{00000000-1234-1234-1234-123412341234}" type="slidenum">
              <a:rPr lang="fr-FR" sz="1400" b="0" i="0" u="none" strike="noStrike" cap="none">
                <a:solidFill>
                  <a:srgbClr val="000000"/>
                </a:solidFill>
                <a:latin typeface="Tinos"/>
                <a:ea typeface="Tinos"/>
                <a:cs typeface="Tinos"/>
                <a:sym typeface="Tinos"/>
              </a:rPr>
              <a:t>‹#›</a:t>
            </a:fld>
            <a:endParaRPr lang="fr-FR" sz="1400" b="0" i="0" u="none" strike="noStrike" cap="none">
              <a:solidFill>
                <a:srgbClr val="000000"/>
              </a:solidFill>
              <a:latin typeface="Tinos"/>
              <a:ea typeface="Tinos"/>
              <a:cs typeface="Tinos"/>
              <a:sym typeface="Tino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s://en.wikipedia.org/wiki/Chirality_(physics)" TargetMode="External"/><Relationship Id="rId5" Type="http://schemas.openxmlformats.org/officeDocument/2006/relationships/image" Target="../media/image2.png"/><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4" Type="http://schemas.openxmlformats.org/officeDocument/2006/relationships/image" Target="../media/image9.gif"/><Relationship Id="rId5" Type="http://schemas.openxmlformats.org/officeDocument/2006/relationships/image" Target="../media/image10.gif"/><Relationship Id="rId6" Type="http://schemas.openxmlformats.org/officeDocument/2006/relationships/image" Target="../media/image11.png"/><Relationship Id="rId7" Type="http://schemas.openxmlformats.org/officeDocument/2006/relationships/image" Target="../media/image12.png"/><Relationship Id="rId8" Type="http://schemas.openxmlformats.org/officeDocument/2006/relationships/image" Target="../media/image13.png"/><Relationship Id="rId9" Type="http://schemas.openxmlformats.org/officeDocument/2006/relationships/image" Target="../media/image14.tiff"/><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4" Type="http://schemas.openxmlformats.org/officeDocument/2006/relationships/image" Target="../media/image20.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4" Type="http://schemas.openxmlformats.org/officeDocument/2006/relationships/image" Target="../media/image15.png"/><Relationship Id="rId5" Type="http://schemas.openxmlformats.org/officeDocument/2006/relationships/image" Target="../media/image22.png"/><Relationship Id="rId6" Type="http://schemas.openxmlformats.org/officeDocument/2006/relationships/image" Target="../media/image23.png"/><Relationship Id="rId7" Type="http://schemas.openxmlformats.org/officeDocument/2006/relationships/image" Target="../media/image24.pn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504475" y="0"/>
            <a:ext cx="9071700" cy="1048800"/>
          </a:xfrm>
          <a:prstGeom prst="rect">
            <a:avLst/>
          </a:prstGeom>
        </p:spPr>
        <p:txBody>
          <a:bodyPr lIns="91425" tIns="91425" rIns="91425" bIns="91425" anchor="t" anchorCtr="0">
            <a:noAutofit/>
          </a:bodyPr>
          <a:lstStyle/>
          <a:p>
            <a:pPr lvl="0" algn="ctr" rtl="0">
              <a:spcBef>
                <a:spcPts val="0"/>
              </a:spcBef>
              <a:buNone/>
            </a:pPr>
            <a:r>
              <a:rPr lang="fr-FR" sz="3600">
                <a:solidFill>
                  <a:srgbClr val="FF0000"/>
                </a:solidFill>
              </a:rPr>
              <a:t>Chirality and Neutrinos</a:t>
            </a:r>
          </a:p>
          <a:p>
            <a:pPr lvl="0" algn="ctr">
              <a:spcBef>
                <a:spcPts val="0"/>
              </a:spcBef>
              <a:buNone/>
            </a:pPr>
            <a:r>
              <a:rPr lang="fr-FR">
                <a:solidFill>
                  <a:srgbClr val="FF0000"/>
                </a:solidFill>
              </a:rPr>
              <a:t>E Conley</a:t>
            </a:r>
            <a:r>
              <a:rPr lang="fr-FR" baseline="30000">
                <a:solidFill>
                  <a:srgbClr val="FF0000"/>
                </a:solidFill>
              </a:rPr>
              <a:t>1</a:t>
            </a:r>
            <a:r>
              <a:rPr lang="fr-FR">
                <a:solidFill>
                  <a:srgbClr val="FF0000"/>
                </a:solidFill>
              </a:rPr>
              <a:t>, D Jena</a:t>
            </a:r>
            <a:r>
              <a:rPr lang="fr-FR" baseline="30000">
                <a:solidFill>
                  <a:srgbClr val="FF0000"/>
                </a:solidFill>
              </a:rPr>
              <a:t>2</a:t>
            </a:r>
            <a:r>
              <a:rPr lang="fr-FR">
                <a:solidFill>
                  <a:srgbClr val="FF0000"/>
                </a:solidFill>
              </a:rPr>
              <a:t>, J Norris</a:t>
            </a:r>
            <a:r>
              <a:rPr lang="fr-FR" baseline="30000">
                <a:solidFill>
                  <a:srgbClr val="FF0000"/>
                </a:solidFill>
              </a:rPr>
              <a:t>3</a:t>
            </a:r>
            <a:r>
              <a:rPr lang="fr-FR">
                <a:solidFill>
                  <a:srgbClr val="FF0000"/>
                </a:solidFill>
              </a:rPr>
              <a:t>, O Volcy</a:t>
            </a:r>
            <a:r>
              <a:rPr lang="fr-FR" baseline="30000">
                <a:solidFill>
                  <a:srgbClr val="FF0000"/>
                </a:solidFill>
              </a:rPr>
              <a:t>4</a:t>
            </a:r>
          </a:p>
        </p:txBody>
      </p:sp>
      <p:sp>
        <p:nvSpPr>
          <p:cNvPr id="74" name="Shape 74"/>
          <p:cNvSpPr txBox="1">
            <a:spLocks noGrp="1"/>
          </p:cNvSpPr>
          <p:nvPr>
            <p:ph type="subTitle" idx="1"/>
          </p:nvPr>
        </p:nvSpPr>
        <p:spPr>
          <a:xfrm>
            <a:off x="504000" y="1118977"/>
            <a:ext cx="9071700" cy="5432700"/>
          </a:xfrm>
          <a:prstGeom prst="rect">
            <a:avLst/>
          </a:prstGeom>
        </p:spPr>
        <p:txBody>
          <a:bodyPr lIns="91425" tIns="91425" rIns="91425" bIns="91425" anchor="t" anchorCtr="0">
            <a:noAutofit/>
          </a:bodyPr>
          <a:lstStyle/>
          <a:p>
            <a:pPr lvl="0">
              <a:spcBef>
                <a:spcPts val="0"/>
              </a:spcBef>
              <a:buNone/>
            </a:pPr>
            <a:r>
              <a:rPr lang="fr-FR" sz="2400" b="1"/>
              <a:t>The Problem</a:t>
            </a:r>
            <a:r>
              <a:rPr lang="fr-FR" sz="2400"/>
              <a:t>:</a:t>
            </a:r>
          </a:p>
          <a:p>
            <a:pPr lvl="0">
              <a:spcBef>
                <a:spcPts val="0"/>
              </a:spcBef>
              <a:buNone/>
            </a:pPr>
            <a:r>
              <a:rPr lang="fr-FR" sz="2400"/>
              <a:t>Explain the difference between what we call neutrinos and antineutrinos in the Dirac and Majorana cases, clarifying the role of chirality in weak interactions and the difference between chirality and helicity.</a:t>
            </a:r>
          </a:p>
          <a:p>
            <a:pPr lvl="0">
              <a:spcBef>
                <a:spcPts val="0"/>
              </a:spcBef>
              <a:buNone/>
            </a:pPr>
            <a:endParaRPr sz="2400"/>
          </a:p>
          <a:p>
            <a:pPr lvl="0" rtl="0">
              <a:spcBef>
                <a:spcPts val="0"/>
              </a:spcBef>
              <a:buNone/>
            </a:pPr>
            <a:r>
              <a:rPr lang="fr-FR" sz="2400" b="1"/>
              <a:t>Our Solution</a:t>
            </a:r>
            <a:r>
              <a:rPr lang="fr-FR" sz="2400"/>
              <a:t>:</a:t>
            </a:r>
          </a:p>
          <a:p>
            <a:pPr marL="457200" lvl="0" indent="-381000" rtl="0">
              <a:spcBef>
                <a:spcPts val="0"/>
              </a:spcBef>
              <a:buSzPct val="100000"/>
              <a:buAutoNum type="arabicPeriod"/>
            </a:pPr>
            <a:r>
              <a:rPr lang="fr-FR" sz="2400"/>
              <a:t>Chirality vs. Helicity</a:t>
            </a:r>
          </a:p>
          <a:p>
            <a:pPr marL="457200" lvl="0" indent="-381000" rtl="0">
              <a:spcBef>
                <a:spcPts val="0"/>
              </a:spcBef>
              <a:buClr>
                <a:schemeClr val="dk1"/>
              </a:buClr>
              <a:buSzPct val="100000"/>
              <a:buAutoNum type="arabicPeriod"/>
            </a:pPr>
            <a:r>
              <a:rPr lang="fr-FR" sz="2400">
                <a:solidFill>
                  <a:schemeClr val="dk1"/>
                </a:solidFill>
              </a:rPr>
              <a:t>Chirality’s role in the weak interaction</a:t>
            </a:r>
          </a:p>
          <a:p>
            <a:pPr marL="457200" lvl="0" indent="-381000" rtl="0">
              <a:spcBef>
                <a:spcPts val="0"/>
              </a:spcBef>
              <a:buSzPct val="100000"/>
              <a:buAutoNum type="arabicPeriod"/>
            </a:pPr>
            <a:r>
              <a:rPr lang="fr-FR" sz="2400"/>
              <a:t>Dirac </a:t>
            </a:r>
            <a:r>
              <a:rPr lang="fr-FR" sz="2400" i="1"/>
              <a:t>vs</a:t>
            </a:r>
            <a:r>
              <a:rPr lang="fr-FR" sz="2400"/>
              <a:t> Majorana Neutrinos--English</a:t>
            </a:r>
          </a:p>
          <a:p>
            <a:pPr marL="457200" lvl="0" indent="-381000" rtl="0">
              <a:spcBef>
                <a:spcPts val="0"/>
              </a:spcBef>
              <a:buSzPct val="100000"/>
              <a:buAutoNum type="arabicPeriod"/>
            </a:pPr>
            <a:r>
              <a:rPr lang="fr-FR" sz="2400">
                <a:solidFill>
                  <a:schemeClr val="dk1"/>
                </a:solidFill>
              </a:rPr>
              <a:t>Dirac </a:t>
            </a:r>
            <a:r>
              <a:rPr lang="fr-FR" sz="2400" i="1">
                <a:solidFill>
                  <a:schemeClr val="dk1"/>
                </a:solidFill>
              </a:rPr>
              <a:t>vs</a:t>
            </a:r>
            <a:r>
              <a:rPr lang="fr-FR" sz="2400">
                <a:solidFill>
                  <a:schemeClr val="dk1"/>
                </a:solidFill>
              </a:rPr>
              <a:t> Majorana Neutrinos--Mathematics</a:t>
            </a:r>
          </a:p>
          <a:p>
            <a:pPr marL="914400" lvl="1" indent="-381000" rtl="0">
              <a:spcBef>
                <a:spcPts val="0"/>
              </a:spcBef>
              <a:buClr>
                <a:schemeClr val="dk1"/>
              </a:buClr>
              <a:buSzPct val="100000"/>
              <a:buAutoNum type="alphaLcPeriod"/>
            </a:pPr>
            <a:r>
              <a:rPr lang="fr-FR" sz="2400">
                <a:solidFill>
                  <a:schemeClr val="dk1"/>
                </a:solidFill>
              </a:rPr>
              <a:t>Spinor Formalism</a:t>
            </a:r>
          </a:p>
          <a:p>
            <a:pPr marL="914400" lvl="1" indent="-381000" rtl="0">
              <a:spcBef>
                <a:spcPts val="0"/>
              </a:spcBef>
              <a:buClr>
                <a:schemeClr val="dk1"/>
              </a:buClr>
              <a:buSzPct val="100000"/>
              <a:buAutoNum type="alphaLcPeriod"/>
            </a:pPr>
            <a:r>
              <a:rPr lang="fr-FR" sz="2400">
                <a:solidFill>
                  <a:schemeClr val="dk1"/>
                </a:solidFill>
              </a:rPr>
              <a:t>Dirac Formalism</a:t>
            </a:r>
          </a:p>
          <a:p>
            <a:pPr marL="914400" lvl="1" indent="-381000" rtl="0">
              <a:spcBef>
                <a:spcPts val="0"/>
              </a:spcBef>
              <a:buClr>
                <a:schemeClr val="dk1"/>
              </a:buClr>
              <a:buSzPct val="100000"/>
              <a:buAutoNum type="alphaLcPeriod"/>
            </a:pPr>
            <a:r>
              <a:rPr lang="fr-FR" sz="2400">
                <a:solidFill>
                  <a:schemeClr val="dk1"/>
                </a:solidFill>
              </a:rPr>
              <a:t>Majorana Formalism </a:t>
            </a:r>
          </a:p>
        </p:txBody>
      </p:sp>
      <p:sp>
        <p:nvSpPr>
          <p:cNvPr id="75" name="Shape 75"/>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a:t>1</a:t>
            </a:fld>
            <a:endParaRPr lang="fr-FR"/>
          </a:p>
        </p:txBody>
      </p:sp>
      <p:sp>
        <p:nvSpPr>
          <p:cNvPr id="76" name="Shape 76"/>
          <p:cNvSpPr txBox="1"/>
          <p:nvPr/>
        </p:nvSpPr>
        <p:spPr>
          <a:xfrm>
            <a:off x="600325" y="6904775"/>
            <a:ext cx="8430300" cy="578700"/>
          </a:xfrm>
          <a:prstGeom prst="rect">
            <a:avLst/>
          </a:prstGeom>
          <a:noFill/>
          <a:ln>
            <a:noFill/>
          </a:ln>
        </p:spPr>
        <p:txBody>
          <a:bodyPr lIns="91425" tIns="91425" rIns="91425" bIns="91425" anchor="t" anchorCtr="0">
            <a:noAutofit/>
          </a:bodyPr>
          <a:lstStyle/>
          <a:p>
            <a:pPr lvl="0">
              <a:spcBef>
                <a:spcPts val="0"/>
              </a:spcBef>
              <a:buNone/>
            </a:pPr>
            <a:r>
              <a:rPr lang="fr-FR" baseline="30000"/>
              <a:t>1</a:t>
            </a:r>
            <a:r>
              <a:rPr lang="fr-FR"/>
              <a:t> Duke University, </a:t>
            </a:r>
            <a:r>
              <a:rPr lang="fr-FR" baseline="30000">
                <a:solidFill>
                  <a:schemeClr val="dk1"/>
                </a:solidFill>
              </a:rPr>
              <a:t>2</a:t>
            </a:r>
            <a:r>
              <a:rPr lang="fr-FR">
                <a:solidFill>
                  <a:schemeClr val="dk1"/>
                </a:solidFill>
              </a:rPr>
              <a:t> Fermi National Lab, </a:t>
            </a:r>
            <a:r>
              <a:rPr lang="fr-FR" baseline="30000"/>
              <a:t>3</a:t>
            </a:r>
            <a:r>
              <a:rPr lang="fr-FR"/>
              <a:t> Idaho State University, </a:t>
            </a:r>
            <a:r>
              <a:rPr lang="fr-FR" baseline="30000"/>
              <a:t>4</a:t>
            </a:r>
            <a:r>
              <a:rPr lang="fr-FR"/>
              <a:t> </a:t>
            </a:r>
            <a:r>
              <a:rPr lang="fr-FR">
                <a:solidFill>
                  <a:schemeClr val="dk1"/>
                </a:solidFill>
                <a:highlight>
                  <a:srgbClr val="F8F9FA"/>
                </a:highlight>
              </a:rPr>
              <a:t>Laboratoire Leprince-Ringuet</a:t>
            </a:r>
          </a:p>
          <a:p>
            <a:pPr lvl="0">
              <a:spcBef>
                <a:spcPts val="0"/>
              </a:spcBef>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p:nvPr/>
        </p:nvSpPr>
        <p:spPr>
          <a:xfrm>
            <a:off x="504000" y="80814"/>
            <a:ext cx="9071700" cy="1262100"/>
          </a:xfrm>
          <a:prstGeom prst="rect">
            <a:avLst/>
          </a:prstGeom>
          <a:noFill/>
          <a:ln>
            <a:noFill/>
          </a:ln>
        </p:spPr>
        <p:txBody>
          <a:bodyPr lIns="0" tIns="0" rIns="0" bIns="0" anchor="t" anchorCtr="0">
            <a:noAutofit/>
          </a:bodyPr>
          <a:lstStyle/>
          <a:p>
            <a:pPr marL="0" marR="0" lvl="0" indent="0" algn="ctr" rtl="0">
              <a:spcBef>
                <a:spcPts val="0"/>
              </a:spcBef>
              <a:buSzPct val="25000"/>
              <a:buNone/>
            </a:pPr>
            <a:r>
              <a:rPr lang="fr-FR" sz="3600" b="0" strike="noStrike">
                <a:solidFill>
                  <a:srgbClr val="FF0000"/>
                </a:solidFill>
                <a:latin typeface="Arial"/>
                <a:ea typeface="Arial"/>
                <a:cs typeface="Arial"/>
                <a:sym typeface="Arial"/>
              </a:rPr>
              <a:t>Majorana Formalism </a:t>
            </a:r>
            <a:r>
              <a:rPr lang="fr-FR" sz="3600">
                <a:solidFill>
                  <a:srgbClr val="FF0000"/>
                </a:solidFill>
              </a:rPr>
              <a:t>-</a:t>
            </a:r>
            <a:r>
              <a:rPr lang="fr-FR" sz="3600" b="0" strike="noStrike">
                <a:solidFill>
                  <a:srgbClr val="FF0000"/>
                </a:solidFill>
                <a:latin typeface="Arial"/>
                <a:ea typeface="Arial"/>
                <a:cs typeface="Arial"/>
                <a:sym typeface="Arial"/>
              </a:rPr>
              <a:t> </a:t>
            </a:r>
            <a:r>
              <a:rPr lang="fr-FR" sz="3600">
                <a:solidFill>
                  <a:srgbClr val="FF0000"/>
                </a:solidFill>
              </a:rPr>
              <a:t>P</a:t>
            </a:r>
            <a:r>
              <a:rPr lang="fr-FR" sz="3600" b="0" strike="noStrike">
                <a:solidFill>
                  <a:srgbClr val="FF0000"/>
                </a:solidFill>
                <a:latin typeface="Arial"/>
                <a:ea typeface="Arial"/>
                <a:cs typeface="Arial"/>
                <a:sym typeface="Arial"/>
              </a:rPr>
              <a:t>art 2</a:t>
            </a:r>
          </a:p>
        </p:txBody>
      </p:sp>
      <p:sp>
        <p:nvSpPr>
          <p:cNvPr id="174" name="Shape 174"/>
          <p:cNvSpPr txBox="1"/>
          <p:nvPr/>
        </p:nvSpPr>
        <p:spPr>
          <a:xfrm>
            <a:off x="504350" y="1253127"/>
            <a:ext cx="9071700" cy="5329800"/>
          </a:xfrm>
          <a:prstGeom prst="rect">
            <a:avLst/>
          </a:prstGeom>
          <a:noFill/>
          <a:ln>
            <a:noFill/>
          </a:ln>
        </p:spPr>
        <p:txBody>
          <a:bodyPr lIns="0" tIns="0" rIns="0" bIns="0" anchor="t" anchorCtr="0">
            <a:noAutofit/>
          </a:bodyPr>
          <a:lstStyle/>
          <a:p>
            <a:pPr marL="431999" lvl="0" indent="-445651" rtl="0">
              <a:spcBef>
                <a:spcPts val="0"/>
              </a:spcBef>
              <a:buClr>
                <a:srgbClr val="000000"/>
              </a:buClr>
              <a:buSzPct val="100000"/>
              <a:buFont typeface="Noto Sans Symbols"/>
              <a:buChar char="●"/>
            </a:pPr>
            <a:r>
              <a:rPr lang="fr-FR" sz="2400">
                <a:solidFill>
                  <a:schemeClr val="dk1"/>
                </a:solidFill>
              </a:rPr>
              <a:t>There is no sterile neutrino in this formalism.</a:t>
            </a:r>
          </a:p>
          <a:p>
            <a:pPr marL="431999" marR="0" lvl="0" indent="-445651" algn="l" rtl="0">
              <a:spcBef>
                <a:spcPts val="0"/>
              </a:spcBef>
              <a:buClr>
                <a:srgbClr val="000000"/>
              </a:buClr>
              <a:buSzPct val="100000"/>
              <a:buFont typeface="Noto Sans Symbols"/>
              <a:buChar char="●"/>
            </a:pPr>
            <a:r>
              <a:rPr lang="fr-FR" sz="2400" b="0" strike="noStrike">
                <a:solidFill>
                  <a:srgbClr val="000000"/>
                </a:solidFill>
                <a:latin typeface="Arial"/>
                <a:ea typeface="Arial"/>
                <a:cs typeface="Arial"/>
                <a:sym typeface="Arial"/>
              </a:rPr>
              <a:t>All the fields, independ</a:t>
            </a:r>
            <a:r>
              <a:rPr lang="fr-FR" sz="2400"/>
              <a:t>e</a:t>
            </a:r>
            <a:r>
              <a:rPr lang="fr-FR" sz="2400" b="0" strike="noStrike">
                <a:solidFill>
                  <a:srgbClr val="000000"/>
                </a:solidFill>
                <a:latin typeface="Arial"/>
                <a:ea typeface="Arial"/>
                <a:cs typeface="Arial"/>
                <a:sym typeface="Arial"/>
              </a:rPr>
              <a:t>ntly of their handedness are coupled to the electroweak boson fields. </a:t>
            </a:r>
          </a:p>
          <a:p>
            <a:pPr marL="431999" marR="0" lvl="0" indent="-445651" algn="l" rtl="0">
              <a:spcBef>
                <a:spcPts val="0"/>
              </a:spcBef>
              <a:buClr>
                <a:srgbClr val="000000"/>
              </a:buClr>
              <a:buSzPct val="100000"/>
              <a:buFont typeface="Noto Sans Symbols"/>
              <a:buChar char="●"/>
            </a:pPr>
            <a:r>
              <a:rPr lang="fr-FR" sz="2400" b="0" strike="noStrike">
                <a:solidFill>
                  <a:srgbClr val="000000"/>
                </a:solidFill>
                <a:latin typeface="Arial"/>
                <a:ea typeface="Arial"/>
                <a:cs typeface="Arial"/>
                <a:sym typeface="Arial"/>
              </a:rPr>
              <a:t>The electron and positron are coupled to the same field by the electroweak symmetry. That means neutrinos and anti-neutrinos are represented by the same field. </a:t>
            </a:r>
          </a:p>
          <a:p>
            <a:pPr marL="431999" marR="0" lvl="0" indent="-445651" algn="l" rtl="0">
              <a:spcBef>
                <a:spcPts val="0"/>
              </a:spcBef>
              <a:buClr>
                <a:srgbClr val="000000"/>
              </a:buClr>
              <a:buSzPct val="100000"/>
              <a:buFont typeface="Noto Sans Symbols"/>
              <a:buChar char="●"/>
            </a:pPr>
            <a:r>
              <a:rPr lang="fr-FR" sz="2400">
                <a:solidFill>
                  <a:schemeClr val="dk1"/>
                </a:solidFill>
              </a:rPr>
              <a:t>A charge conjugation leaves the neutrino field unchanged, which proves that </a:t>
            </a:r>
            <a:r>
              <a:rPr lang="fr-FR" sz="2400"/>
              <a:t>n</a:t>
            </a:r>
            <a:r>
              <a:rPr lang="fr-FR" sz="2400" b="0" strike="noStrike">
                <a:solidFill>
                  <a:srgbClr val="000000"/>
                </a:solidFill>
                <a:latin typeface="Arial"/>
                <a:ea typeface="Arial"/>
                <a:cs typeface="Arial"/>
                <a:sym typeface="Arial"/>
              </a:rPr>
              <a:t>eutrinos and antineutrinos are the same particle</a:t>
            </a:r>
            <a:r>
              <a:rPr lang="fr-FR" sz="2400"/>
              <a:t>:</a:t>
            </a:r>
          </a:p>
          <a:p>
            <a:pPr marL="431999" lvl="0" indent="-445651" rtl="0">
              <a:spcBef>
                <a:spcPts val="0"/>
              </a:spcBef>
              <a:buClr>
                <a:srgbClr val="000000"/>
              </a:buClr>
              <a:buSzPct val="100000"/>
              <a:buFont typeface="Noto Sans Symbols"/>
              <a:buChar char="●"/>
            </a:pPr>
            <a:r>
              <a:rPr lang="fr-FR" sz="2400">
                <a:solidFill>
                  <a:schemeClr val="dk1"/>
                </a:solidFill>
              </a:rPr>
              <a:t>The interaction lagrangian is invariant by the electroweak gauge symmetry group</a:t>
            </a:r>
          </a:p>
          <a:p>
            <a:pPr marL="431999" marR="0" lvl="0" indent="-445651" algn="l" rtl="0">
              <a:spcBef>
                <a:spcPts val="0"/>
              </a:spcBef>
              <a:buClr>
                <a:srgbClr val="000000"/>
              </a:buClr>
              <a:buSzPct val="100000"/>
              <a:buFont typeface="Noto Sans Symbols"/>
              <a:buChar char="●"/>
            </a:pPr>
            <a:r>
              <a:rPr lang="fr-FR" sz="2400">
                <a:solidFill>
                  <a:schemeClr val="dk1"/>
                </a:solidFill>
              </a:rPr>
              <a:t>Furthermore, we see that only left-handed Dirac-particles, the right-handed Dirac-antiparticles and the Majorana neutral particle are involved in the electroweak interaction.</a:t>
            </a:r>
          </a:p>
        </p:txBody>
      </p:sp>
      <p:sp>
        <p:nvSpPr>
          <p:cNvPr id="175" name="Shape 175"/>
          <p:cNvSpPr txBox="1"/>
          <p:nvPr/>
        </p:nvSpPr>
        <p:spPr>
          <a:xfrm>
            <a:off x="648000" y="4752000"/>
            <a:ext cx="9000000" cy="358560"/>
          </a:xfrm>
          <a:prstGeom prst="rect">
            <a:avLst/>
          </a:prstGeom>
          <a:noFill/>
          <a:ln>
            <a:noFill/>
          </a:ln>
        </p:spPr>
        <p:txBody>
          <a:bodyPr lIns="90000" tIns="45000" rIns="90000" bIns="45000" anchor="t" anchorCtr="0">
            <a:noAutofit/>
          </a:bodyPr>
          <a:lstStyle/>
          <a:p>
            <a:pPr marL="0" marR="0" lvl="0" indent="0" algn="l" rtl="0">
              <a:spcBef>
                <a:spcPts val="0"/>
              </a:spcBef>
              <a:buNone/>
            </a:pPr>
            <a:endParaRPr sz="1800" b="0" strike="noStrike">
              <a:solidFill>
                <a:srgbClr val="000000"/>
              </a:solidFill>
              <a:latin typeface="Arial"/>
              <a:ea typeface="Arial"/>
              <a:cs typeface="Arial"/>
              <a:sym typeface="Arial"/>
            </a:endParaRPr>
          </a:p>
        </p:txBody>
      </p:sp>
      <p:pic>
        <p:nvPicPr>
          <p:cNvPr id="176" name="Shape 176"/>
          <p:cNvPicPr preferRelativeResize="0"/>
          <p:nvPr/>
        </p:nvPicPr>
        <p:blipFill rotWithShape="1">
          <a:blip r:embed="rId3">
            <a:alphaModFix/>
          </a:blip>
          <a:srcRect l="4269" t="24511"/>
          <a:stretch/>
        </p:blipFill>
        <p:spPr>
          <a:xfrm>
            <a:off x="2021557" y="4162306"/>
            <a:ext cx="3246024" cy="474550"/>
          </a:xfrm>
          <a:prstGeom prst="rect">
            <a:avLst/>
          </a:prstGeom>
          <a:noFill/>
          <a:ln>
            <a:noFill/>
          </a:ln>
        </p:spPr>
      </p:pic>
      <p:sp>
        <p:nvSpPr>
          <p:cNvPr id="177" name="Shape 177"/>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a:t>11</a:t>
            </a:fld>
            <a:endParaRPr lang="fr-FR"/>
          </a:p>
        </p:txBody>
      </p:sp>
      <p:sp>
        <p:nvSpPr>
          <p:cNvPr id="183" name="Shape 183"/>
          <p:cNvSpPr txBox="1"/>
          <p:nvPr/>
        </p:nvSpPr>
        <p:spPr>
          <a:xfrm>
            <a:off x="504000" y="80814"/>
            <a:ext cx="9071700" cy="1262100"/>
          </a:xfrm>
          <a:prstGeom prst="rect">
            <a:avLst/>
          </a:prstGeom>
          <a:noFill/>
          <a:ln>
            <a:noFill/>
          </a:ln>
        </p:spPr>
        <p:txBody>
          <a:bodyPr lIns="0" tIns="0" rIns="0" bIns="0" anchor="t" anchorCtr="0">
            <a:noAutofit/>
          </a:bodyPr>
          <a:lstStyle/>
          <a:p>
            <a:pPr marL="0" marR="0" lvl="0" indent="0" algn="ctr" rtl="0">
              <a:spcBef>
                <a:spcPts val="0"/>
              </a:spcBef>
              <a:buSzPct val="25000"/>
              <a:buNone/>
            </a:pPr>
            <a:r>
              <a:rPr lang="fr-FR" sz="3600">
                <a:solidFill>
                  <a:srgbClr val="FF0000"/>
                </a:solidFill>
              </a:rPr>
              <a:t>Conclusions</a:t>
            </a:r>
          </a:p>
        </p:txBody>
      </p:sp>
      <p:sp>
        <p:nvSpPr>
          <p:cNvPr id="184" name="Shape 184"/>
          <p:cNvSpPr txBox="1"/>
          <p:nvPr/>
        </p:nvSpPr>
        <p:spPr>
          <a:xfrm>
            <a:off x="504462" y="1114940"/>
            <a:ext cx="9071700" cy="5329800"/>
          </a:xfrm>
          <a:prstGeom prst="rect">
            <a:avLst/>
          </a:prstGeom>
          <a:noFill/>
          <a:ln>
            <a:noFill/>
          </a:ln>
        </p:spPr>
        <p:txBody>
          <a:bodyPr lIns="0" tIns="0" rIns="0" bIns="0" anchor="t" anchorCtr="0">
            <a:noAutofit/>
          </a:bodyPr>
          <a:lstStyle/>
          <a:p>
            <a:pPr marL="457200" lvl="0" indent="-381000" rtl="0">
              <a:lnSpc>
                <a:spcPct val="115000"/>
              </a:lnSpc>
              <a:spcBef>
                <a:spcPts val="0"/>
              </a:spcBef>
              <a:buSzPct val="100000"/>
              <a:buChar char="●"/>
            </a:pPr>
            <a:r>
              <a:rPr lang="fr-FR" sz="2400">
                <a:solidFill>
                  <a:schemeClr val="dk1"/>
                </a:solidFill>
              </a:rPr>
              <a:t>Chirality is a fundamental property of a particle whereas helicity is frame-dependent</a:t>
            </a:r>
          </a:p>
          <a:p>
            <a:pPr lvl="0" rtl="0">
              <a:lnSpc>
                <a:spcPct val="115000"/>
              </a:lnSpc>
              <a:spcBef>
                <a:spcPts val="0"/>
              </a:spcBef>
              <a:buNone/>
            </a:pPr>
            <a:endParaRPr sz="2400">
              <a:solidFill>
                <a:schemeClr val="dk1"/>
              </a:solidFill>
            </a:endParaRPr>
          </a:p>
          <a:p>
            <a:pPr marL="457200" lvl="0" indent="-381000" rtl="0">
              <a:lnSpc>
                <a:spcPct val="115000"/>
              </a:lnSpc>
              <a:spcBef>
                <a:spcPts val="0"/>
              </a:spcBef>
              <a:buClr>
                <a:schemeClr val="dk1"/>
              </a:buClr>
              <a:buSzPct val="100000"/>
              <a:buChar char="●"/>
            </a:pPr>
            <a:r>
              <a:rPr lang="fr-FR" sz="2400">
                <a:solidFill>
                  <a:schemeClr val="dk1"/>
                </a:solidFill>
              </a:rPr>
              <a:t>Dirac neutrinos and anti-neutrinos are distinct particles</a:t>
            </a:r>
          </a:p>
          <a:p>
            <a:pPr lvl="0" rtl="0">
              <a:lnSpc>
                <a:spcPct val="115000"/>
              </a:lnSpc>
              <a:spcBef>
                <a:spcPts val="0"/>
              </a:spcBef>
              <a:buNone/>
            </a:pPr>
            <a:endParaRPr sz="2400">
              <a:solidFill>
                <a:schemeClr val="dk1"/>
              </a:solidFill>
            </a:endParaRPr>
          </a:p>
          <a:p>
            <a:pPr marL="457200" lvl="0" indent="-381000" rtl="0">
              <a:lnSpc>
                <a:spcPct val="115000"/>
              </a:lnSpc>
              <a:spcBef>
                <a:spcPts val="0"/>
              </a:spcBef>
              <a:buClr>
                <a:schemeClr val="dk1"/>
              </a:buClr>
              <a:buSzPct val="100000"/>
              <a:buChar char="●"/>
            </a:pPr>
            <a:r>
              <a:rPr lang="fr-FR" sz="2400">
                <a:solidFill>
                  <a:schemeClr val="dk1"/>
                </a:solidFill>
              </a:rPr>
              <a:t>Majorana neutrinos and anti-neutrinos are not distinct particles</a:t>
            </a:r>
          </a:p>
          <a:p>
            <a:pPr lvl="0" rtl="0">
              <a:lnSpc>
                <a:spcPct val="115000"/>
              </a:lnSpc>
              <a:spcBef>
                <a:spcPts val="0"/>
              </a:spcBef>
              <a:buNone/>
            </a:pPr>
            <a:endParaRPr sz="2400">
              <a:solidFill>
                <a:schemeClr val="dk1"/>
              </a:solidFill>
            </a:endParaRPr>
          </a:p>
          <a:p>
            <a:pPr lvl="0" rtl="0">
              <a:lnSpc>
                <a:spcPct val="115000"/>
              </a:lnSpc>
              <a:spcBef>
                <a:spcPts val="0"/>
              </a:spcBef>
              <a:buNone/>
            </a:pPr>
            <a:endParaRPr sz="24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p:nvPr/>
        </p:nvSpPr>
        <p:spPr>
          <a:xfrm>
            <a:off x="504575" y="98800"/>
            <a:ext cx="9071700" cy="1189800"/>
          </a:xfrm>
          <a:prstGeom prst="rect">
            <a:avLst/>
          </a:prstGeom>
          <a:noFill/>
          <a:ln>
            <a:noFill/>
          </a:ln>
        </p:spPr>
        <p:txBody>
          <a:bodyPr lIns="0" tIns="0" rIns="0" bIns="0" anchor="t" anchorCtr="0">
            <a:noAutofit/>
          </a:bodyPr>
          <a:lstStyle/>
          <a:p>
            <a:pPr marL="0" marR="0" lvl="0" indent="0" algn="ctr" rtl="0">
              <a:spcBef>
                <a:spcPts val="0"/>
              </a:spcBef>
              <a:buSzPct val="25000"/>
              <a:buNone/>
            </a:pPr>
            <a:r>
              <a:rPr lang="fr-FR" sz="3600">
                <a:solidFill>
                  <a:srgbClr val="FF0000"/>
                </a:solidFill>
              </a:rPr>
              <a:t>Chirality vs. Helicity</a:t>
            </a:r>
          </a:p>
        </p:txBody>
      </p:sp>
      <p:sp>
        <p:nvSpPr>
          <p:cNvPr id="82" name="Shape 82"/>
          <p:cNvSpPr txBox="1">
            <a:spLocks noGrp="1"/>
          </p:cNvSpPr>
          <p:nvPr>
            <p:ph type="body" idx="1"/>
          </p:nvPr>
        </p:nvSpPr>
        <p:spPr>
          <a:xfrm>
            <a:off x="504000" y="854650"/>
            <a:ext cx="4648800" cy="4384500"/>
          </a:xfrm>
          <a:prstGeom prst="rect">
            <a:avLst/>
          </a:prstGeom>
        </p:spPr>
        <p:txBody>
          <a:bodyPr lIns="91425" tIns="91425" rIns="91425" bIns="91425" anchor="t" anchorCtr="0">
            <a:noAutofit/>
          </a:bodyPr>
          <a:lstStyle/>
          <a:p>
            <a:pPr lvl="0" rtl="0">
              <a:spcBef>
                <a:spcPts val="0"/>
              </a:spcBef>
              <a:buNone/>
            </a:pPr>
            <a:r>
              <a:rPr lang="fr-FR" sz="2400" b="1"/>
              <a:t>Chirality</a:t>
            </a:r>
          </a:p>
          <a:p>
            <a:pPr marL="457200" lvl="0" indent="-381000" rtl="0">
              <a:spcBef>
                <a:spcPts val="0"/>
              </a:spcBef>
              <a:buSzPct val="100000"/>
              <a:buChar char="●"/>
            </a:pPr>
            <a:r>
              <a:rPr lang="fr-FR" sz="2400"/>
              <a:t>Inherent quantum mechanical property</a:t>
            </a:r>
          </a:p>
          <a:p>
            <a:pPr marL="457200" lvl="0" indent="-381000" rtl="0">
              <a:spcBef>
                <a:spcPts val="0"/>
              </a:spcBef>
              <a:buSzPct val="100000"/>
              <a:buChar char="●"/>
            </a:pPr>
            <a:r>
              <a:rPr lang="fr-FR" sz="2400"/>
              <a:t>Lorentz invariant</a:t>
            </a:r>
          </a:p>
          <a:p>
            <a:pPr marL="457200" lvl="0" indent="-381000" rtl="0">
              <a:spcBef>
                <a:spcPts val="0"/>
              </a:spcBef>
              <a:buSzPct val="100000"/>
              <a:buChar char="●"/>
            </a:pPr>
            <a:r>
              <a:rPr lang="fr-FR" sz="2400"/>
              <a:t>Commutes with Hamiltonian for massless particles</a:t>
            </a:r>
          </a:p>
          <a:p>
            <a:pPr lvl="0">
              <a:spcBef>
                <a:spcPts val="0"/>
              </a:spcBef>
              <a:buNone/>
            </a:pPr>
            <a:endParaRPr/>
          </a:p>
        </p:txBody>
      </p:sp>
      <p:sp>
        <p:nvSpPr>
          <p:cNvPr id="83" name="Shape 83"/>
          <p:cNvSpPr txBox="1">
            <a:spLocks noGrp="1"/>
          </p:cNvSpPr>
          <p:nvPr>
            <p:ph type="body" idx="2"/>
          </p:nvPr>
        </p:nvSpPr>
        <p:spPr>
          <a:xfrm>
            <a:off x="5152675" y="854645"/>
            <a:ext cx="4426800" cy="2382300"/>
          </a:xfrm>
          <a:prstGeom prst="rect">
            <a:avLst/>
          </a:prstGeom>
        </p:spPr>
        <p:txBody>
          <a:bodyPr lIns="91425" tIns="91425" rIns="91425" bIns="91425" anchor="t" anchorCtr="0">
            <a:noAutofit/>
          </a:bodyPr>
          <a:lstStyle/>
          <a:p>
            <a:pPr lvl="0" rtl="0">
              <a:spcBef>
                <a:spcPts val="0"/>
              </a:spcBef>
              <a:buNone/>
            </a:pPr>
            <a:r>
              <a:rPr lang="fr-FR" sz="2400" b="1"/>
              <a:t>Helicity</a:t>
            </a:r>
          </a:p>
          <a:p>
            <a:pPr marL="457200" lvl="0" indent="-381000" rtl="0">
              <a:spcBef>
                <a:spcPts val="0"/>
              </a:spcBef>
              <a:buSzPct val="100000"/>
              <a:buChar char="●"/>
            </a:pPr>
            <a:r>
              <a:rPr lang="fr-FR" sz="2400"/>
              <a:t>Projection of particle’s spin onto momentum</a:t>
            </a:r>
          </a:p>
          <a:p>
            <a:pPr marL="457200" lvl="0" indent="-381000" rtl="0">
              <a:spcBef>
                <a:spcPts val="0"/>
              </a:spcBef>
              <a:buSzPct val="100000"/>
              <a:buChar char="●"/>
            </a:pPr>
            <a:r>
              <a:rPr lang="fr-FR" sz="2400"/>
              <a:t>Lorentz invariant for massless particle</a:t>
            </a:r>
          </a:p>
          <a:p>
            <a:pPr marL="457200" lvl="0" indent="-381000">
              <a:spcBef>
                <a:spcPts val="0"/>
              </a:spcBef>
              <a:buSzPct val="100000"/>
              <a:buChar char="●"/>
            </a:pPr>
            <a:r>
              <a:rPr lang="fr-FR" sz="2400">
                <a:solidFill>
                  <a:schemeClr val="dk1"/>
                </a:solidFill>
              </a:rPr>
              <a:t>Commutes with Hamiltonian → conserved</a:t>
            </a:r>
          </a:p>
        </p:txBody>
      </p:sp>
      <p:sp>
        <p:nvSpPr>
          <p:cNvPr id="84" name="Shape 84"/>
          <p:cNvSpPr txBox="1"/>
          <p:nvPr/>
        </p:nvSpPr>
        <p:spPr>
          <a:xfrm>
            <a:off x="100" y="6089625"/>
            <a:ext cx="10080600" cy="1059900"/>
          </a:xfrm>
          <a:prstGeom prst="rect">
            <a:avLst/>
          </a:prstGeom>
          <a:noFill/>
          <a:ln>
            <a:noFill/>
          </a:ln>
        </p:spPr>
        <p:txBody>
          <a:bodyPr lIns="91425" tIns="91425" rIns="91425" bIns="91425" anchor="t" anchorCtr="0">
            <a:noAutofit/>
          </a:bodyPr>
          <a:lstStyle/>
          <a:p>
            <a:pPr lvl="0" algn="ctr">
              <a:spcBef>
                <a:spcPts val="0"/>
              </a:spcBef>
              <a:buNone/>
            </a:pPr>
            <a:r>
              <a:rPr lang="fr-FR" sz="2400" b="1" i="1"/>
              <a:t>For a massless particle, chirality and helicity coincide.</a:t>
            </a:r>
          </a:p>
        </p:txBody>
      </p:sp>
      <p:pic>
        <p:nvPicPr>
          <p:cNvPr id="85" name="Shape 85"/>
          <p:cNvPicPr preferRelativeResize="0"/>
          <p:nvPr/>
        </p:nvPicPr>
        <p:blipFill>
          <a:blip r:embed="rId3">
            <a:alphaModFix/>
          </a:blip>
          <a:stretch>
            <a:fillRect/>
          </a:stretch>
        </p:blipFill>
        <p:spPr>
          <a:xfrm>
            <a:off x="756218" y="3389357"/>
            <a:ext cx="3922350" cy="2147486"/>
          </a:xfrm>
          <a:prstGeom prst="rect">
            <a:avLst/>
          </a:prstGeom>
          <a:noFill/>
          <a:ln>
            <a:noFill/>
          </a:ln>
        </p:spPr>
      </p:pic>
      <p:sp>
        <p:nvSpPr>
          <p:cNvPr id="86" name="Shape 86"/>
          <p:cNvSpPr txBox="1"/>
          <p:nvPr/>
        </p:nvSpPr>
        <p:spPr>
          <a:xfrm>
            <a:off x="366450" y="5446250"/>
            <a:ext cx="4701900" cy="590700"/>
          </a:xfrm>
          <a:prstGeom prst="rect">
            <a:avLst/>
          </a:prstGeom>
          <a:noFill/>
          <a:ln>
            <a:noFill/>
          </a:ln>
        </p:spPr>
        <p:txBody>
          <a:bodyPr lIns="91425" tIns="91425" rIns="91425" bIns="91425" anchor="t" anchorCtr="0">
            <a:noAutofit/>
          </a:bodyPr>
          <a:lstStyle/>
          <a:p>
            <a:pPr lvl="0">
              <a:spcBef>
                <a:spcPts val="0"/>
              </a:spcBef>
              <a:buNone/>
            </a:pPr>
            <a:r>
              <a:rPr lang="fr-FR"/>
              <a:t>F. Tanedo, “Helicity, Chirality, Mass, and the Higgs”, Quantum Diaries </a:t>
            </a:r>
          </a:p>
        </p:txBody>
      </p:sp>
      <p:sp>
        <p:nvSpPr>
          <p:cNvPr id="87" name="Shape 87"/>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a:t>2</a:t>
            </a:fld>
            <a:endParaRPr lang="fr-FR"/>
          </a:p>
        </p:txBody>
      </p:sp>
      <p:sp>
        <p:nvSpPr>
          <p:cNvPr id="88" name="Shape 88"/>
          <p:cNvSpPr txBox="1"/>
          <p:nvPr/>
        </p:nvSpPr>
        <p:spPr>
          <a:xfrm>
            <a:off x="5296675" y="5463678"/>
            <a:ext cx="4138800" cy="681000"/>
          </a:xfrm>
          <a:prstGeom prst="rect">
            <a:avLst/>
          </a:prstGeom>
          <a:noFill/>
          <a:ln>
            <a:noFill/>
          </a:ln>
        </p:spPr>
        <p:txBody>
          <a:bodyPr lIns="91425" tIns="91425" rIns="91425" bIns="91425" anchor="t" anchorCtr="0">
            <a:noAutofit/>
          </a:bodyPr>
          <a:lstStyle/>
          <a:p>
            <a:pPr lvl="0" algn="ctr" rtl="0">
              <a:spcBef>
                <a:spcPts val="0"/>
              </a:spcBef>
              <a:buNone/>
            </a:pPr>
            <a:r>
              <a:rPr lang="fr-FR" u="sng">
                <a:solidFill>
                  <a:schemeClr val="hlink"/>
                </a:solidFill>
                <a:hlinkClick r:id="rId4"/>
              </a:rPr>
              <a:t>https://en.wikipedia.org/wiki/Chirality_(physics)</a:t>
            </a:r>
          </a:p>
          <a:p>
            <a:pPr lvl="0" algn="ctr" rtl="0">
              <a:spcBef>
                <a:spcPts val="0"/>
              </a:spcBef>
              <a:buNone/>
            </a:pPr>
            <a:r>
              <a:rPr lang="fr-FR"/>
              <a:t>(modified)</a:t>
            </a:r>
          </a:p>
        </p:txBody>
      </p:sp>
      <p:pic>
        <p:nvPicPr>
          <p:cNvPr id="89" name="Shape 89"/>
          <p:cNvPicPr preferRelativeResize="0"/>
          <p:nvPr/>
        </p:nvPicPr>
        <p:blipFill>
          <a:blip r:embed="rId5">
            <a:alphaModFix/>
          </a:blip>
          <a:stretch>
            <a:fillRect/>
          </a:stretch>
        </p:blipFill>
        <p:spPr>
          <a:xfrm>
            <a:off x="4956247" y="3617075"/>
            <a:ext cx="4648799" cy="171395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504000" y="1388052"/>
            <a:ext cx="9071700" cy="5304300"/>
          </a:xfrm>
          <a:prstGeom prst="rect">
            <a:avLst/>
          </a:prstGeom>
        </p:spPr>
        <p:txBody>
          <a:bodyPr lIns="91425" tIns="91425" rIns="91425" bIns="91425" anchor="t" anchorCtr="0">
            <a:noAutofit/>
          </a:bodyPr>
          <a:lstStyle/>
          <a:p>
            <a:pPr marL="457200" lvl="0" indent="-381000" rtl="0">
              <a:spcBef>
                <a:spcPts val="0"/>
              </a:spcBef>
              <a:buSzPct val="100000"/>
              <a:buChar char="●"/>
            </a:pPr>
            <a:r>
              <a:rPr lang="fr-FR" sz="2400"/>
              <a:t>Charged current:</a:t>
            </a:r>
          </a:p>
          <a:p>
            <a:pPr lvl="0" rtl="0">
              <a:spcBef>
                <a:spcPts val="0"/>
              </a:spcBef>
              <a:buNone/>
            </a:pPr>
            <a:r>
              <a:rPr lang="fr-FR" sz="2400"/>
              <a:t> </a:t>
            </a:r>
          </a:p>
          <a:p>
            <a:pPr marL="914400" lvl="1" indent="-381000" rtl="0">
              <a:spcBef>
                <a:spcPts val="0"/>
              </a:spcBef>
              <a:buSzPct val="100000"/>
              <a:buChar char="○"/>
            </a:pPr>
            <a:r>
              <a:rPr lang="fr-FR" sz="2400"/>
              <a:t>Left-handed chiral projection operator:</a:t>
            </a:r>
          </a:p>
          <a:p>
            <a:pPr lvl="0" rtl="0">
              <a:spcBef>
                <a:spcPts val="0"/>
              </a:spcBef>
              <a:buNone/>
            </a:pPr>
            <a:endParaRPr sz="2400"/>
          </a:p>
          <a:p>
            <a:pPr marL="457200" lvl="0" indent="-381000" rtl="0">
              <a:spcBef>
                <a:spcPts val="0"/>
              </a:spcBef>
              <a:buSzPct val="100000"/>
              <a:buChar char="●"/>
            </a:pPr>
            <a:r>
              <a:rPr lang="fr-FR" sz="2400"/>
              <a:t>Charged weak interaction only couples left-handed chiral particles (or right-handed chiral antiparticles)</a:t>
            </a:r>
          </a:p>
          <a:p>
            <a:pPr lvl="0" rtl="0">
              <a:spcBef>
                <a:spcPts val="0"/>
              </a:spcBef>
              <a:buNone/>
            </a:pPr>
            <a:endParaRPr sz="2400"/>
          </a:p>
          <a:p>
            <a:pPr marL="457200" lvl="0" indent="-381000" rtl="0">
              <a:spcBef>
                <a:spcPts val="0"/>
              </a:spcBef>
              <a:buSzPct val="100000"/>
              <a:buChar char="●"/>
            </a:pPr>
            <a:r>
              <a:rPr lang="fr-FR" sz="2400"/>
              <a:t>Neutrinos only made in weak interactions → all created as left-handed chiral particles</a:t>
            </a:r>
          </a:p>
          <a:p>
            <a:pPr lvl="0" rtl="0">
              <a:spcBef>
                <a:spcPts val="0"/>
              </a:spcBef>
              <a:buNone/>
            </a:pPr>
            <a:endParaRPr sz="2400">
              <a:solidFill>
                <a:schemeClr val="dk1"/>
              </a:solidFill>
            </a:endParaRPr>
          </a:p>
          <a:p>
            <a:pPr marL="457200" lvl="0" indent="-381000" rtl="0">
              <a:spcBef>
                <a:spcPts val="0"/>
              </a:spcBef>
              <a:buClr>
                <a:schemeClr val="dk1"/>
              </a:buClr>
              <a:buSzPct val="100000"/>
              <a:buChar char="●"/>
            </a:pPr>
            <a:r>
              <a:rPr lang="fr-FR" sz="2400">
                <a:solidFill>
                  <a:schemeClr val="dk1"/>
                </a:solidFill>
              </a:rPr>
              <a:t>Probability of generating right-handed helicity neutrino:</a:t>
            </a:r>
          </a:p>
          <a:p>
            <a:pPr marL="914400" lvl="1" indent="-381000" rtl="0">
              <a:spcBef>
                <a:spcPts val="0"/>
              </a:spcBef>
              <a:buClr>
                <a:schemeClr val="dk1"/>
              </a:buClr>
              <a:buSzPct val="100000"/>
              <a:buChar char="○"/>
            </a:pPr>
            <a:r>
              <a:rPr lang="fr-FR" sz="2400">
                <a:solidFill>
                  <a:schemeClr val="dk1"/>
                </a:solidFill>
              </a:rPr>
              <a:t>Almost impossible</a:t>
            </a:r>
          </a:p>
          <a:p>
            <a:pPr lvl="0" rtl="0">
              <a:spcBef>
                <a:spcPts val="0"/>
              </a:spcBef>
              <a:buNone/>
            </a:pPr>
            <a:endParaRPr sz="2400">
              <a:solidFill>
                <a:schemeClr val="dk1"/>
              </a:solidFill>
            </a:endParaRPr>
          </a:p>
          <a:p>
            <a:pPr marL="457200" lvl="0" indent="-381000">
              <a:spcBef>
                <a:spcPts val="0"/>
              </a:spcBef>
              <a:buClr>
                <a:schemeClr val="dk1"/>
              </a:buClr>
              <a:buSzPct val="100000"/>
              <a:buChar char="●"/>
            </a:pPr>
            <a:r>
              <a:rPr lang="fr-FR" sz="2400">
                <a:solidFill>
                  <a:schemeClr val="dk1"/>
                </a:solidFill>
              </a:rPr>
              <a:t>Since neutrino mass very small, helicity ~ chirality</a:t>
            </a:r>
          </a:p>
        </p:txBody>
      </p:sp>
      <p:sp>
        <p:nvSpPr>
          <p:cNvPr id="95" name="Shape 95"/>
          <p:cNvSpPr txBox="1"/>
          <p:nvPr/>
        </p:nvSpPr>
        <p:spPr>
          <a:xfrm>
            <a:off x="504000" y="97460"/>
            <a:ext cx="9071700" cy="1262100"/>
          </a:xfrm>
          <a:prstGeom prst="rect">
            <a:avLst/>
          </a:prstGeom>
          <a:noFill/>
          <a:ln>
            <a:noFill/>
          </a:ln>
        </p:spPr>
        <p:txBody>
          <a:bodyPr lIns="0" tIns="0" rIns="0" bIns="0" anchor="t" anchorCtr="0">
            <a:noAutofit/>
          </a:bodyPr>
          <a:lstStyle/>
          <a:p>
            <a:pPr marL="0" marR="0" lvl="0" indent="0" algn="ctr" rtl="0">
              <a:spcBef>
                <a:spcPts val="0"/>
              </a:spcBef>
              <a:buSzPct val="25000"/>
              <a:buNone/>
            </a:pPr>
            <a:r>
              <a:rPr lang="fr-FR" sz="3600">
                <a:solidFill>
                  <a:srgbClr val="FF0000"/>
                </a:solidFill>
              </a:rPr>
              <a:t>Weak Interaction and Chirality</a:t>
            </a:r>
          </a:p>
        </p:txBody>
      </p:sp>
      <p:sp>
        <p:nvSpPr>
          <p:cNvPr id="96" name="Shape 96"/>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a:t>3</a:t>
            </a:fld>
            <a:endParaRPr lang="fr-FR"/>
          </a:p>
        </p:txBody>
      </p:sp>
      <p:pic>
        <p:nvPicPr>
          <p:cNvPr id="97" name="Shape 97"/>
          <p:cNvPicPr preferRelativeResize="0"/>
          <p:nvPr/>
        </p:nvPicPr>
        <p:blipFill rotWithShape="1">
          <a:blip r:embed="rId3">
            <a:alphaModFix/>
          </a:blip>
          <a:srcRect l="3789" r="4019" b="10976"/>
          <a:stretch/>
        </p:blipFill>
        <p:spPr>
          <a:xfrm>
            <a:off x="3342525" y="1252150"/>
            <a:ext cx="3463649" cy="857300"/>
          </a:xfrm>
          <a:prstGeom prst="rect">
            <a:avLst/>
          </a:prstGeom>
          <a:noFill/>
          <a:ln>
            <a:noFill/>
          </a:ln>
        </p:spPr>
      </p:pic>
      <p:pic>
        <p:nvPicPr>
          <p:cNvPr id="98" name="Shape 98"/>
          <p:cNvPicPr preferRelativeResize="0"/>
          <p:nvPr/>
        </p:nvPicPr>
        <p:blipFill>
          <a:blip r:embed="rId4">
            <a:alphaModFix/>
          </a:blip>
          <a:stretch>
            <a:fillRect/>
          </a:stretch>
        </p:blipFill>
        <p:spPr>
          <a:xfrm>
            <a:off x="6729975" y="2109453"/>
            <a:ext cx="1962150" cy="685800"/>
          </a:xfrm>
          <a:prstGeom prst="rect">
            <a:avLst/>
          </a:prstGeom>
          <a:noFill/>
          <a:ln>
            <a:noFill/>
          </a:ln>
        </p:spPr>
      </p:pic>
      <p:pic>
        <p:nvPicPr>
          <p:cNvPr id="99" name="Shape 99"/>
          <p:cNvPicPr preferRelativeResize="0"/>
          <p:nvPr/>
        </p:nvPicPr>
        <p:blipFill rotWithShape="1">
          <a:blip r:embed="rId5">
            <a:alphaModFix/>
          </a:blip>
          <a:srcRect l="6428"/>
          <a:stretch/>
        </p:blipFill>
        <p:spPr>
          <a:xfrm>
            <a:off x="8424850" y="4813875"/>
            <a:ext cx="1613200" cy="8667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504000" y="-3480"/>
            <a:ext cx="9071700" cy="1262100"/>
          </a:xfrm>
          <a:prstGeom prst="rect">
            <a:avLst/>
          </a:prstGeom>
        </p:spPr>
        <p:txBody>
          <a:bodyPr lIns="91425" tIns="91425" rIns="91425" bIns="91425" anchor="t" anchorCtr="0">
            <a:noAutofit/>
          </a:bodyPr>
          <a:lstStyle/>
          <a:p>
            <a:pPr lvl="0" algn="ctr" rtl="0">
              <a:spcBef>
                <a:spcPts val="0"/>
              </a:spcBef>
              <a:buNone/>
            </a:pPr>
            <a:r>
              <a:rPr lang="fr-FR" sz="3600">
                <a:solidFill>
                  <a:srgbClr val="FF0000"/>
                </a:solidFill>
              </a:rPr>
              <a:t>Dirac vs. Majorana Neutrinos--English</a:t>
            </a:r>
          </a:p>
          <a:p>
            <a:pPr lvl="0" algn="ctr" rtl="0">
              <a:spcBef>
                <a:spcPts val="0"/>
              </a:spcBef>
              <a:buNone/>
            </a:pPr>
            <a:r>
              <a:rPr lang="fr-FR" sz="2400">
                <a:solidFill>
                  <a:srgbClr val="FF0000"/>
                </a:solidFill>
              </a:rPr>
              <a:t>(with a picture)</a:t>
            </a:r>
          </a:p>
        </p:txBody>
      </p:sp>
      <p:sp>
        <p:nvSpPr>
          <p:cNvPr id="105" name="Shape 105"/>
          <p:cNvSpPr txBox="1">
            <a:spLocks noGrp="1"/>
          </p:cNvSpPr>
          <p:nvPr>
            <p:ph type="subTitle" idx="1"/>
          </p:nvPr>
        </p:nvSpPr>
        <p:spPr>
          <a:xfrm>
            <a:off x="504000" y="1388040"/>
            <a:ext cx="9071700" cy="4384500"/>
          </a:xfrm>
          <a:prstGeom prst="rect">
            <a:avLst/>
          </a:prstGeom>
        </p:spPr>
        <p:txBody>
          <a:bodyPr lIns="91425" tIns="91425" rIns="91425" bIns="91425" anchor="t" anchorCtr="0">
            <a:noAutofit/>
          </a:bodyPr>
          <a:lstStyle/>
          <a:p>
            <a:pPr lvl="0">
              <a:spcBef>
                <a:spcPts val="0"/>
              </a:spcBef>
              <a:buNone/>
            </a:pPr>
            <a:r>
              <a:rPr lang="fr-FR" sz="2400"/>
              <a:t>In short, neutrinos and antineutrinos of the same flavor (e, µ, τ) are different particles if neutrinos are Dirac particles; </a:t>
            </a:r>
            <a:r>
              <a:rPr lang="fr-FR" sz="2400">
                <a:solidFill>
                  <a:schemeClr val="dk1"/>
                </a:solidFill>
              </a:rPr>
              <a:t>if neutrinos are Majorana particles, then for a given flavor, the neutrino and antineutrino are the same particle.</a:t>
            </a:r>
          </a:p>
          <a:p>
            <a:pPr lvl="0">
              <a:spcBef>
                <a:spcPts val="0"/>
              </a:spcBef>
              <a:buNone/>
            </a:pPr>
            <a:endParaRPr sz="2400">
              <a:solidFill>
                <a:schemeClr val="dk1"/>
              </a:solidFill>
            </a:endParaRPr>
          </a:p>
          <a:p>
            <a:pPr lvl="0">
              <a:spcBef>
                <a:spcPts val="0"/>
              </a:spcBef>
              <a:buNone/>
            </a:pPr>
            <a:r>
              <a:rPr lang="fr-FR" sz="2400">
                <a:solidFill>
                  <a:schemeClr val="dk1"/>
                </a:solidFill>
              </a:rPr>
              <a:t>As a result, neutrinoless double-β </a:t>
            </a:r>
          </a:p>
          <a:p>
            <a:pPr lvl="0">
              <a:spcBef>
                <a:spcPts val="0"/>
              </a:spcBef>
              <a:buNone/>
            </a:pPr>
            <a:r>
              <a:rPr lang="fr-FR" sz="2400">
                <a:solidFill>
                  <a:schemeClr val="dk1"/>
                </a:solidFill>
              </a:rPr>
              <a:t>(0𝝂ββ) decay:</a:t>
            </a:r>
          </a:p>
          <a:p>
            <a:pPr lvl="0">
              <a:spcBef>
                <a:spcPts val="0"/>
              </a:spcBef>
              <a:buNone/>
            </a:pPr>
            <a:endParaRPr sz="2400">
              <a:solidFill>
                <a:schemeClr val="dk1"/>
              </a:solidFill>
            </a:endParaRPr>
          </a:p>
          <a:p>
            <a:pPr lvl="0">
              <a:spcBef>
                <a:spcPts val="0"/>
              </a:spcBef>
              <a:buNone/>
            </a:pPr>
            <a:endParaRPr sz="2400">
              <a:solidFill>
                <a:schemeClr val="dk1"/>
              </a:solidFill>
            </a:endParaRPr>
          </a:p>
          <a:p>
            <a:pPr lvl="0">
              <a:spcBef>
                <a:spcPts val="0"/>
              </a:spcBef>
              <a:buNone/>
            </a:pPr>
            <a:endParaRPr sz="2400">
              <a:solidFill>
                <a:schemeClr val="dk1"/>
              </a:solidFill>
            </a:endParaRPr>
          </a:p>
          <a:p>
            <a:pPr lvl="0">
              <a:spcBef>
                <a:spcPts val="0"/>
              </a:spcBef>
              <a:buNone/>
            </a:pPr>
            <a:endParaRPr sz="2400">
              <a:solidFill>
                <a:schemeClr val="dk1"/>
              </a:solidFill>
            </a:endParaRPr>
          </a:p>
          <a:p>
            <a:pPr lvl="0">
              <a:spcBef>
                <a:spcPts val="0"/>
              </a:spcBef>
              <a:buNone/>
            </a:pPr>
            <a:endParaRPr sz="2400">
              <a:solidFill>
                <a:schemeClr val="dk1"/>
              </a:solidFill>
            </a:endParaRPr>
          </a:p>
          <a:p>
            <a:pPr lvl="0">
              <a:spcBef>
                <a:spcPts val="0"/>
              </a:spcBef>
              <a:buNone/>
            </a:pPr>
            <a:r>
              <a:rPr lang="fr-FR" sz="2400">
                <a:solidFill>
                  <a:schemeClr val="dk1"/>
                </a:solidFill>
              </a:rPr>
              <a:t>is possible for Majorana neutrinos, but not for Dirac neutrinos.  Thus, observation of 0𝝂ββ decay would demonstrate that neutrinos are Majorana particles.</a:t>
            </a:r>
          </a:p>
        </p:txBody>
      </p:sp>
      <p:pic>
        <p:nvPicPr>
          <p:cNvPr id="106" name="Shape 106"/>
          <p:cNvPicPr preferRelativeResize="0"/>
          <p:nvPr/>
        </p:nvPicPr>
        <p:blipFill>
          <a:blip r:embed="rId3">
            <a:alphaModFix/>
          </a:blip>
          <a:stretch>
            <a:fillRect/>
          </a:stretch>
        </p:blipFill>
        <p:spPr>
          <a:xfrm>
            <a:off x="5361075" y="2960599"/>
            <a:ext cx="3519850" cy="2333825"/>
          </a:xfrm>
          <a:prstGeom prst="rect">
            <a:avLst/>
          </a:prstGeom>
          <a:noFill/>
          <a:ln>
            <a:noFill/>
          </a:ln>
        </p:spPr>
      </p:pic>
      <p:sp>
        <p:nvSpPr>
          <p:cNvPr id="107" name="Shape 107"/>
          <p:cNvSpPr txBox="1"/>
          <p:nvPr/>
        </p:nvSpPr>
        <p:spPr>
          <a:xfrm>
            <a:off x="5065996" y="5218225"/>
            <a:ext cx="4110000" cy="415500"/>
          </a:xfrm>
          <a:prstGeom prst="rect">
            <a:avLst/>
          </a:prstGeom>
          <a:noFill/>
          <a:ln>
            <a:noFill/>
          </a:ln>
        </p:spPr>
        <p:txBody>
          <a:bodyPr lIns="91425" tIns="91425" rIns="91425" bIns="91425" anchor="t" anchorCtr="0">
            <a:noAutofit/>
          </a:bodyPr>
          <a:lstStyle/>
          <a:p>
            <a:pPr lvl="0">
              <a:spcBef>
                <a:spcPts val="0"/>
              </a:spcBef>
              <a:buNone/>
            </a:pPr>
            <a:r>
              <a:rPr lang="fr-FR"/>
              <a:t>Arnold, R. </a:t>
            </a:r>
            <a:r>
              <a:rPr lang="fr-FR" i="1"/>
              <a:t>et al</a:t>
            </a:r>
            <a:r>
              <a:rPr lang="fr-FR"/>
              <a:t>.,  Eur.Phys.J. C70 (2010) 927-943</a:t>
            </a:r>
          </a:p>
        </p:txBody>
      </p:sp>
      <p:sp>
        <p:nvSpPr>
          <p:cNvPr id="108" name="Shape 108"/>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504000" y="-3480"/>
            <a:ext cx="9071700" cy="1262100"/>
          </a:xfrm>
          <a:prstGeom prst="rect">
            <a:avLst/>
          </a:prstGeom>
        </p:spPr>
        <p:txBody>
          <a:bodyPr lIns="91425" tIns="91425" rIns="91425" bIns="91425" anchor="t" anchorCtr="0">
            <a:noAutofit/>
          </a:bodyPr>
          <a:lstStyle/>
          <a:p>
            <a:pPr lvl="0" algn="ctr">
              <a:spcBef>
                <a:spcPts val="0"/>
              </a:spcBef>
              <a:buNone/>
            </a:pPr>
            <a:r>
              <a:rPr lang="fr-FR" sz="3600">
                <a:solidFill>
                  <a:srgbClr val="FF0000"/>
                </a:solidFill>
              </a:rPr>
              <a:t>Helicity States for Dirac and Majorana Neutrinos</a:t>
            </a:r>
          </a:p>
        </p:txBody>
      </p:sp>
      <p:pic>
        <p:nvPicPr>
          <p:cNvPr id="114" name="Shape 114"/>
          <p:cNvPicPr preferRelativeResize="0"/>
          <p:nvPr/>
        </p:nvPicPr>
        <p:blipFill>
          <a:blip r:embed="rId3">
            <a:alphaModFix/>
          </a:blip>
          <a:stretch>
            <a:fillRect/>
          </a:stretch>
        </p:blipFill>
        <p:spPr>
          <a:xfrm>
            <a:off x="1384000" y="1378599"/>
            <a:ext cx="7445725" cy="5564424"/>
          </a:xfrm>
          <a:prstGeom prst="rect">
            <a:avLst/>
          </a:prstGeom>
          <a:noFill/>
          <a:ln>
            <a:noFill/>
          </a:ln>
        </p:spPr>
      </p:pic>
      <p:sp>
        <p:nvSpPr>
          <p:cNvPr id="115" name="Shape 115"/>
          <p:cNvSpPr txBox="1"/>
          <p:nvPr/>
        </p:nvSpPr>
        <p:spPr>
          <a:xfrm>
            <a:off x="993900" y="6983075"/>
            <a:ext cx="8092800" cy="576600"/>
          </a:xfrm>
          <a:prstGeom prst="rect">
            <a:avLst/>
          </a:prstGeom>
          <a:noFill/>
          <a:ln>
            <a:noFill/>
          </a:ln>
        </p:spPr>
        <p:txBody>
          <a:bodyPr lIns="91425" tIns="91425" rIns="91425" bIns="91425" anchor="t" anchorCtr="0">
            <a:noAutofit/>
          </a:bodyPr>
          <a:lstStyle/>
          <a:p>
            <a:pPr lvl="0">
              <a:spcBef>
                <a:spcPts val="0"/>
              </a:spcBef>
              <a:buNone/>
            </a:pPr>
            <a:r>
              <a:rPr lang="fr-FR"/>
              <a:t>F. Boehm and P. Vogel. </a:t>
            </a:r>
            <a:r>
              <a:rPr lang="fr-FR" i="1"/>
              <a:t>Physics of Massive Neutrinos</a:t>
            </a:r>
            <a:r>
              <a:rPr lang="fr-FR"/>
              <a:t>. 2nd ed., Cambridge University Press, 1992</a:t>
            </a:r>
          </a:p>
        </p:txBody>
      </p:sp>
      <p:sp>
        <p:nvSpPr>
          <p:cNvPr id="116" name="Shape 116"/>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504462" y="13444"/>
            <a:ext cx="9071700" cy="1262100"/>
          </a:xfrm>
          <a:prstGeom prst="rect">
            <a:avLst/>
          </a:prstGeom>
        </p:spPr>
        <p:txBody>
          <a:bodyPr lIns="91425" tIns="91425" rIns="91425" bIns="91425" anchor="t" anchorCtr="0">
            <a:noAutofit/>
          </a:bodyPr>
          <a:lstStyle/>
          <a:p>
            <a:pPr lvl="0" algn="ctr">
              <a:spcBef>
                <a:spcPts val="0"/>
              </a:spcBef>
              <a:buNone/>
            </a:pPr>
            <a:r>
              <a:rPr lang="fr-FR" sz="3600">
                <a:solidFill>
                  <a:srgbClr val="FF0000"/>
                </a:solidFill>
              </a:rPr>
              <a:t>Spinor Formalism</a:t>
            </a:r>
          </a:p>
        </p:txBody>
      </p:sp>
      <p:sp>
        <p:nvSpPr>
          <p:cNvPr id="122" name="Shape 122"/>
          <p:cNvSpPr txBox="1">
            <a:spLocks noGrp="1"/>
          </p:cNvSpPr>
          <p:nvPr>
            <p:ph type="subTitle" idx="1"/>
          </p:nvPr>
        </p:nvSpPr>
        <p:spPr>
          <a:xfrm>
            <a:off x="412325" y="2080089"/>
            <a:ext cx="9071700" cy="1032600"/>
          </a:xfrm>
          <a:prstGeom prst="rect">
            <a:avLst/>
          </a:prstGeom>
        </p:spPr>
        <p:txBody>
          <a:bodyPr lIns="91425" tIns="91425" rIns="91425" bIns="91425" anchor="ctr" anchorCtr="0">
            <a:noAutofit/>
          </a:bodyPr>
          <a:lstStyle/>
          <a:p>
            <a:pPr lvl="0" rtl="0">
              <a:spcBef>
                <a:spcPts val="0"/>
              </a:spcBef>
              <a:buNone/>
            </a:pPr>
            <a:r>
              <a:rPr lang="fr-FR" sz="2400"/>
              <a:t>We use the Pauli matrices: </a:t>
            </a:r>
          </a:p>
        </p:txBody>
      </p:sp>
      <p:pic>
        <p:nvPicPr>
          <p:cNvPr id="123" name="Shape 123" title="This is the rendered form of the equation. You can not edit this directly. Right click will give you the option to save the image, and in most browsers you can drag the image onto your desktop or another program."/>
          <p:cNvPicPr preferRelativeResize="0"/>
          <p:nvPr/>
        </p:nvPicPr>
        <p:blipFill>
          <a:blip r:embed="rId3">
            <a:alphaModFix/>
          </a:blip>
          <a:stretch>
            <a:fillRect/>
          </a:stretch>
        </p:blipFill>
        <p:spPr>
          <a:xfrm>
            <a:off x="4234619" y="2250618"/>
            <a:ext cx="5641734" cy="723299"/>
          </a:xfrm>
          <a:prstGeom prst="rect">
            <a:avLst/>
          </a:prstGeom>
          <a:noFill/>
          <a:ln>
            <a:noFill/>
          </a:ln>
        </p:spPr>
      </p:pic>
      <p:sp>
        <p:nvSpPr>
          <p:cNvPr id="124" name="Shape 124"/>
          <p:cNvSpPr txBox="1"/>
          <p:nvPr/>
        </p:nvSpPr>
        <p:spPr>
          <a:xfrm>
            <a:off x="275075" y="3601872"/>
            <a:ext cx="5012700" cy="723300"/>
          </a:xfrm>
          <a:prstGeom prst="rect">
            <a:avLst/>
          </a:prstGeom>
          <a:noFill/>
          <a:ln>
            <a:noFill/>
          </a:ln>
        </p:spPr>
        <p:txBody>
          <a:bodyPr lIns="91425" tIns="91425" rIns="91425" bIns="91425" anchor="t" anchorCtr="0">
            <a:noAutofit/>
          </a:bodyPr>
          <a:lstStyle/>
          <a:p>
            <a:pPr lvl="0">
              <a:spcBef>
                <a:spcPts val="0"/>
              </a:spcBef>
              <a:buNone/>
            </a:pPr>
            <a:r>
              <a:rPr lang="fr-FR" sz="2400"/>
              <a:t>The Dirac matrices are defined as:</a:t>
            </a:r>
          </a:p>
        </p:txBody>
      </p:sp>
      <p:pic>
        <p:nvPicPr>
          <p:cNvPr id="125" name="Shape 125" title="This is the rendered form of the equation. You can not edit this directly. Right click will give you the option to save the image, and in most browsers you can drag the image onto your desktop or another program."/>
          <p:cNvPicPr preferRelativeResize="0"/>
          <p:nvPr/>
        </p:nvPicPr>
        <p:blipFill>
          <a:blip r:embed="rId4">
            <a:alphaModFix/>
          </a:blip>
          <a:stretch>
            <a:fillRect/>
          </a:stretch>
        </p:blipFill>
        <p:spPr>
          <a:xfrm>
            <a:off x="678179" y="5812188"/>
            <a:ext cx="1543349" cy="687629"/>
          </a:xfrm>
          <a:prstGeom prst="rect">
            <a:avLst/>
          </a:prstGeom>
          <a:noFill/>
          <a:ln>
            <a:noFill/>
          </a:ln>
        </p:spPr>
      </p:pic>
      <p:sp>
        <p:nvSpPr>
          <p:cNvPr id="126" name="Shape 126"/>
          <p:cNvSpPr txBox="1"/>
          <p:nvPr/>
        </p:nvSpPr>
        <p:spPr>
          <a:xfrm>
            <a:off x="2271975" y="5865550"/>
            <a:ext cx="6813300" cy="723300"/>
          </a:xfrm>
          <a:prstGeom prst="rect">
            <a:avLst/>
          </a:prstGeom>
          <a:noFill/>
          <a:ln>
            <a:noFill/>
          </a:ln>
        </p:spPr>
        <p:txBody>
          <a:bodyPr lIns="91425" tIns="91425" rIns="91425" bIns="91425" anchor="t" anchorCtr="0">
            <a:noAutofit/>
          </a:bodyPr>
          <a:lstStyle/>
          <a:p>
            <a:pPr lvl="0">
              <a:spcBef>
                <a:spcPts val="0"/>
              </a:spcBef>
              <a:buNone/>
            </a:pPr>
            <a:r>
              <a:rPr lang="fr-FR" sz="2400"/>
              <a:t> is the Chirality observable in the Dirac formalism</a:t>
            </a:r>
          </a:p>
        </p:txBody>
      </p:sp>
      <p:pic>
        <p:nvPicPr>
          <p:cNvPr id="127" name="Shape 127" title="This is the rendered form of the equation. You can not edit this directly. Right click will give you the option to save the image, and in most browsers you can drag the image onto your desktop or another program."/>
          <p:cNvPicPr preferRelativeResize="0"/>
          <p:nvPr/>
        </p:nvPicPr>
        <p:blipFill>
          <a:blip r:embed="rId5">
            <a:alphaModFix/>
          </a:blip>
          <a:stretch>
            <a:fillRect/>
          </a:stretch>
        </p:blipFill>
        <p:spPr>
          <a:xfrm>
            <a:off x="5091800" y="3507080"/>
            <a:ext cx="4082626" cy="723299"/>
          </a:xfrm>
          <a:prstGeom prst="rect">
            <a:avLst/>
          </a:prstGeom>
          <a:noFill/>
          <a:ln>
            <a:noFill/>
          </a:ln>
        </p:spPr>
      </p:pic>
      <p:sp>
        <p:nvSpPr>
          <p:cNvPr id="128" name="Shape 128"/>
          <p:cNvSpPr txBox="1"/>
          <p:nvPr/>
        </p:nvSpPr>
        <p:spPr>
          <a:xfrm>
            <a:off x="2526675" y="5000847"/>
            <a:ext cx="5850300" cy="428700"/>
          </a:xfrm>
          <a:prstGeom prst="rect">
            <a:avLst/>
          </a:prstGeom>
          <a:noFill/>
          <a:ln>
            <a:noFill/>
          </a:ln>
        </p:spPr>
        <p:txBody>
          <a:bodyPr lIns="91425" tIns="91425" rIns="91425" bIns="91425" anchor="t" anchorCtr="0">
            <a:noAutofit/>
          </a:bodyPr>
          <a:lstStyle/>
          <a:p>
            <a:pPr lvl="0">
              <a:spcBef>
                <a:spcPts val="0"/>
              </a:spcBef>
              <a:buNone/>
            </a:pPr>
            <a:r>
              <a:rPr lang="fr-FR" sz="2400"/>
              <a:t>is the Dirac adjoint adjoint of the spinor  </a:t>
            </a:r>
          </a:p>
        </p:txBody>
      </p:sp>
      <p:pic>
        <p:nvPicPr>
          <p:cNvPr id="129" name="Shape 129"/>
          <p:cNvPicPr preferRelativeResize="0"/>
          <p:nvPr/>
        </p:nvPicPr>
        <p:blipFill>
          <a:blip r:embed="rId6">
            <a:alphaModFix/>
          </a:blip>
          <a:stretch>
            <a:fillRect/>
          </a:stretch>
        </p:blipFill>
        <p:spPr>
          <a:xfrm>
            <a:off x="828890" y="4941750"/>
            <a:ext cx="1657350" cy="628650"/>
          </a:xfrm>
          <a:prstGeom prst="rect">
            <a:avLst/>
          </a:prstGeom>
          <a:noFill/>
          <a:ln>
            <a:noFill/>
          </a:ln>
        </p:spPr>
      </p:pic>
      <p:pic>
        <p:nvPicPr>
          <p:cNvPr id="130" name="Shape 130"/>
          <p:cNvPicPr preferRelativeResize="0"/>
          <p:nvPr/>
        </p:nvPicPr>
        <p:blipFill rotWithShape="1">
          <a:blip r:embed="rId7">
            <a:alphaModFix/>
          </a:blip>
          <a:srcRect l="20779"/>
          <a:stretch/>
        </p:blipFill>
        <p:spPr>
          <a:xfrm>
            <a:off x="7901600" y="4875075"/>
            <a:ext cx="475375" cy="762000"/>
          </a:xfrm>
          <a:prstGeom prst="rect">
            <a:avLst/>
          </a:prstGeom>
          <a:noFill/>
          <a:ln>
            <a:noFill/>
          </a:ln>
        </p:spPr>
      </p:pic>
      <p:sp>
        <p:nvSpPr>
          <p:cNvPr id="131" name="Shape 131"/>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a:t>6</a:t>
            </a:fld>
            <a:endParaRPr lang="fr-FR"/>
          </a:p>
        </p:txBody>
      </p:sp>
      <p:pic>
        <p:nvPicPr>
          <p:cNvPr id="132" name="Shape 132"/>
          <p:cNvPicPr preferRelativeResize="0"/>
          <p:nvPr/>
        </p:nvPicPr>
        <p:blipFill>
          <a:blip r:embed="rId8">
            <a:alphaModFix/>
          </a:blip>
          <a:stretch>
            <a:fillRect/>
          </a:stretch>
        </p:blipFill>
        <p:spPr>
          <a:xfrm>
            <a:off x="920900" y="4115025"/>
            <a:ext cx="2333625" cy="885825"/>
          </a:xfrm>
          <a:prstGeom prst="rect">
            <a:avLst/>
          </a:prstGeom>
          <a:noFill/>
          <a:ln>
            <a:noFill/>
          </a:ln>
        </p:spPr>
      </p:pic>
      <p:sp>
        <p:nvSpPr>
          <p:cNvPr id="14" name="Shape 124"/>
          <p:cNvSpPr txBox="1"/>
          <p:nvPr/>
        </p:nvSpPr>
        <p:spPr>
          <a:xfrm>
            <a:off x="412325" y="1351524"/>
            <a:ext cx="5012700" cy="723300"/>
          </a:xfrm>
          <a:prstGeom prst="rect">
            <a:avLst/>
          </a:prstGeom>
          <a:noFill/>
          <a:ln>
            <a:noFill/>
          </a:ln>
        </p:spPr>
        <p:txBody>
          <a:bodyPr lIns="91425" tIns="91425" rIns="91425" bIns="91425" anchor="t" anchorCtr="0">
            <a:noAutofit/>
          </a:bodyPr>
          <a:lstStyle/>
          <a:p>
            <a:pPr lvl="0">
              <a:spcBef>
                <a:spcPts val="0"/>
              </a:spcBef>
              <a:buNone/>
            </a:pPr>
            <a:r>
              <a:rPr lang="fr-FR" sz="2400" dirty="0" smtClean="0"/>
              <a:t>Klein Gordon </a:t>
            </a:r>
            <a:r>
              <a:rPr lang="fr-FR" sz="2400" dirty="0" err="1" smtClean="0"/>
              <a:t>equation</a:t>
            </a:r>
            <a:r>
              <a:rPr lang="fr-FR" sz="2400" dirty="0" smtClean="0"/>
              <a:t>:</a:t>
            </a:r>
            <a:endParaRPr lang="fr-FR" sz="2400" dirty="0"/>
          </a:p>
        </p:txBody>
      </p:sp>
      <p:pic>
        <p:nvPicPr>
          <p:cNvPr id="2" name="Picture 1"/>
          <p:cNvPicPr>
            <a:picLocks noChangeAspect="1"/>
          </p:cNvPicPr>
          <p:nvPr/>
        </p:nvPicPr>
        <p:blipFill>
          <a:blip r:embed="rId9"/>
          <a:stretch>
            <a:fillRect/>
          </a:stretch>
        </p:blipFill>
        <p:spPr>
          <a:xfrm>
            <a:off x="3679205" y="1159035"/>
            <a:ext cx="4364866" cy="94223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p:nvPr/>
        </p:nvSpPr>
        <p:spPr>
          <a:xfrm>
            <a:off x="504000" y="72719"/>
            <a:ext cx="9071700" cy="1262100"/>
          </a:xfrm>
          <a:prstGeom prst="rect">
            <a:avLst/>
          </a:prstGeom>
          <a:noFill/>
          <a:ln>
            <a:noFill/>
          </a:ln>
        </p:spPr>
        <p:txBody>
          <a:bodyPr lIns="0" tIns="0" rIns="0" bIns="0" anchor="t" anchorCtr="0">
            <a:noAutofit/>
          </a:bodyPr>
          <a:lstStyle/>
          <a:p>
            <a:pPr marL="0" marR="0" lvl="0" indent="0" algn="ctr" rtl="0">
              <a:spcBef>
                <a:spcPts val="0"/>
              </a:spcBef>
              <a:buSzPct val="25000"/>
              <a:buNone/>
            </a:pPr>
            <a:r>
              <a:rPr lang="fr-FR" sz="3600" b="0" i="0" u="none" strike="noStrike" cap="none">
                <a:solidFill>
                  <a:srgbClr val="FF0000"/>
                </a:solidFill>
                <a:latin typeface="Arial"/>
                <a:ea typeface="Arial"/>
                <a:cs typeface="Arial"/>
                <a:sym typeface="Arial"/>
              </a:rPr>
              <a:t>Dirac Formalism</a:t>
            </a:r>
            <a:r>
              <a:rPr lang="fr-FR" sz="3600">
                <a:solidFill>
                  <a:srgbClr val="FF0000"/>
                </a:solidFill>
              </a:rPr>
              <a:t> -</a:t>
            </a:r>
            <a:r>
              <a:rPr lang="fr-FR" sz="3600" b="0" i="0" u="none" strike="noStrike" cap="none">
                <a:solidFill>
                  <a:srgbClr val="FF0000"/>
                </a:solidFill>
                <a:latin typeface="Arial"/>
                <a:ea typeface="Arial"/>
                <a:cs typeface="Arial"/>
                <a:sym typeface="Arial"/>
              </a:rPr>
              <a:t> Part 1</a:t>
            </a:r>
          </a:p>
        </p:txBody>
      </p:sp>
      <p:sp>
        <p:nvSpPr>
          <p:cNvPr id="138" name="Shape 138"/>
          <p:cNvSpPr txBox="1"/>
          <p:nvPr/>
        </p:nvSpPr>
        <p:spPr>
          <a:xfrm rot="10203">
            <a:off x="446031" y="4712894"/>
            <a:ext cx="9198340" cy="2315410"/>
          </a:xfrm>
          <a:prstGeom prst="rect">
            <a:avLst/>
          </a:prstGeom>
          <a:noFill/>
          <a:ln>
            <a:noFill/>
          </a:ln>
        </p:spPr>
        <p:txBody>
          <a:bodyPr lIns="0" tIns="0" rIns="0" bIns="0" anchor="ctr" anchorCtr="0">
            <a:noAutofit/>
          </a:bodyPr>
          <a:lstStyle/>
          <a:p>
            <a:pPr marL="0" marR="0" lvl="0" indent="0" algn="l" rtl="0">
              <a:spcBef>
                <a:spcPts val="0"/>
              </a:spcBef>
              <a:buSzPct val="25000"/>
              <a:buNone/>
            </a:pPr>
            <a:r>
              <a:rPr lang="fr-FR" sz="2400" b="0" i="0" u="none" strike="noStrike" cap="none">
                <a:solidFill>
                  <a:srgbClr val="000000"/>
                </a:solidFill>
                <a:latin typeface="Arial"/>
                <a:ea typeface="Arial"/>
                <a:cs typeface="Arial"/>
                <a:sym typeface="Arial"/>
              </a:rPr>
              <a:t>By  breaking the electroweak </a:t>
            </a:r>
            <a:r>
              <a:rPr lang="fr-FR" sz="2400"/>
              <a:t>Lagrangian</a:t>
            </a:r>
            <a:r>
              <a:rPr lang="fr-FR" sz="2400" b="0" i="0" u="none" strike="noStrike" cap="none">
                <a:solidFill>
                  <a:srgbClr val="000000"/>
                </a:solidFill>
                <a:latin typeface="Arial"/>
                <a:ea typeface="Arial"/>
                <a:cs typeface="Arial"/>
                <a:sym typeface="Arial"/>
              </a:rPr>
              <a:t> into a free </a:t>
            </a:r>
            <a:r>
              <a:rPr lang="fr-FR" sz="2400"/>
              <a:t>L</a:t>
            </a:r>
            <a:r>
              <a:rPr lang="fr-FR" sz="2400" b="0" i="0" u="none" strike="noStrike" cap="none">
                <a:solidFill>
                  <a:srgbClr val="000000"/>
                </a:solidFill>
                <a:latin typeface="Arial"/>
                <a:ea typeface="Arial"/>
                <a:cs typeface="Arial"/>
                <a:sym typeface="Arial"/>
              </a:rPr>
              <a:t>agrangian and an electroweak interaction </a:t>
            </a:r>
            <a:r>
              <a:rPr lang="fr-FR" sz="2400"/>
              <a:t>L</a:t>
            </a:r>
            <a:r>
              <a:rPr lang="fr-FR" sz="2400" b="0" i="0" u="none" strike="noStrike" cap="none">
                <a:solidFill>
                  <a:srgbClr val="000000"/>
                </a:solidFill>
                <a:latin typeface="Arial"/>
                <a:ea typeface="Arial"/>
                <a:cs typeface="Arial"/>
                <a:sym typeface="Arial"/>
              </a:rPr>
              <a:t>agrangian we can see: </a:t>
            </a:r>
          </a:p>
          <a:p>
            <a:pPr marL="216000" marR="0" lvl="0" indent="-331252" algn="l" rtl="0">
              <a:spcBef>
                <a:spcPts val="0"/>
              </a:spcBef>
              <a:buClr>
                <a:srgbClr val="000000"/>
              </a:buClr>
              <a:buSzPct val="100000"/>
              <a:buFont typeface="Noto Sans Symbols"/>
              <a:buChar char="●"/>
            </a:pPr>
            <a:r>
              <a:rPr lang="fr-FR" sz="2400" b="0" strike="noStrike">
                <a:solidFill>
                  <a:srgbClr val="000000"/>
                </a:solidFill>
                <a:latin typeface="Arial"/>
                <a:ea typeface="Arial"/>
                <a:cs typeface="Arial"/>
                <a:sym typeface="Arial"/>
              </a:rPr>
              <a:t>The right-handed fermions and left-handed anti-fermions only propagate and do not interact via </a:t>
            </a:r>
            <a:r>
              <a:rPr lang="fr-FR" sz="2400"/>
              <a:t>the </a:t>
            </a:r>
            <a:r>
              <a:rPr lang="fr-FR" sz="2400" b="0" strike="noStrike">
                <a:solidFill>
                  <a:srgbClr val="000000"/>
                </a:solidFill>
                <a:latin typeface="Arial"/>
                <a:ea typeface="Arial"/>
                <a:cs typeface="Arial"/>
                <a:sym typeface="Arial"/>
              </a:rPr>
              <a:t>weak interaction</a:t>
            </a:r>
          </a:p>
          <a:p>
            <a:pPr marL="216000" marR="0" lvl="0" indent="-331252" algn="l" rtl="0">
              <a:spcBef>
                <a:spcPts val="0"/>
              </a:spcBef>
              <a:buClr>
                <a:srgbClr val="000000"/>
              </a:buClr>
              <a:buSzPct val="100000"/>
              <a:buFont typeface="Noto Sans Symbols"/>
              <a:buChar char="●"/>
            </a:pPr>
            <a:r>
              <a:rPr lang="fr-FR" sz="2400" b="0" strike="noStrike">
                <a:solidFill>
                  <a:srgbClr val="000000"/>
                </a:solidFill>
                <a:latin typeface="Arial"/>
                <a:ea typeface="Arial"/>
                <a:cs typeface="Arial"/>
                <a:sym typeface="Arial"/>
              </a:rPr>
              <a:t>The neutrinos and anti-neutrinos are electrically neutral and not coloured, and thus do not interact via electromagnetism nor strong interaction</a:t>
            </a:r>
          </a:p>
          <a:p>
            <a:pPr marL="216000" marR="0" lvl="0" indent="-331252" algn="l" rtl="0">
              <a:spcBef>
                <a:spcPts val="0"/>
              </a:spcBef>
              <a:buClr>
                <a:srgbClr val="000000"/>
              </a:buClr>
              <a:buSzPct val="100000"/>
              <a:buFont typeface="Noto Sans Symbols"/>
              <a:buChar char="●"/>
            </a:pPr>
            <a:r>
              <a:rPr lang="fr-FR" sz="2400" b="0" strike="noStrike">
                <a:solidFill>
                  <a:srgbClr val="000000"/>
                </a:solidFill>
                <a:latin typeface="Arial"/>
                <a:ea typeface="Arial"/>
                <a:cs typeface="Arial"/>
                <a:sym typeface="Arial"/>
              </a:rPr>
              <a:t>Thus the right-handed neutrinos and </a:t>
            </a:r>
            <a:r>
              <a:rPr lang="fr-FR" sz="2400"/>
              <a:t>l</a:t>
            </a:r>
            <a:r>
              <a:rPr lang="fr-FR" sz="2400" b="0" strike="noStrike">
                <a:solidFill>
                  <a:srgbClr val="000000"/>
                </a:solidFill>
                <a:latin typeface="Arial"/>
                <a:ea typeface="Arial"/>
                <a:cs typeface="Arial"/>
                <a:sym typeface="Arial"/>
              </a:rPr>
              <a:t>eft-handed anti-neutrinos exclusively propagate</a:t>
            </a:r>
          </a:p>
        </p:txBody>
      </p:sp>
      <p:sp>
        <p:nvSpPr>
          <p:cNvPr id="139" name="Shape 139"/>
          <p:cNvSpPr txBox="1"/>
          <p:nvPr/>
        </p:nvSpPr>
        <p:spPr>
          <a:xfrm>
            <a:off x="4139280" y="631439"/>
            <a:ext cx="180720" cy="447119"/>
          </a:xfrm>
          <a:prstGeom prst="rect">
            <a:avLst/>
          </a:prstGeom>
          <a:noFill/>
          <a:ln>
            <a:noFill/>
          </a:ln>
        </p:spPr>
        <p:txBody>
          <a:bodyPr lIns="91425" tIns="91425" rIns="91425" bIns="91425" anchor="ctr" anchorCtr="0">
            <a:noAutofit/>
          </a:bodyPr>
          <a:lstStyle/>
          <a:p>
            <a:pPr lvl="0">
              <a:spcBef>
                <a:spcPts val="0"/>
              </a:spcBef>
              <a:buNone/>
            </a:pPr>
            <a:endParaRPr/>
          </a:p>
        </p:txBody>
      </p:sp>
      <p:pic>
        <p:nvPicPr>
          <p:cNvPr id="140" name="Shape 140"/>
          <p:cNvPicPr preferRelativeResize="0"/>
          <p:nvPr/>
        </p:nvPicPr>
        <p:blipFill>
          <a:blip r:embed="rId3">
            <a:alphaModFix/>
          </a:blip>
          <a:stretch>
            <a:fillRect/>
          </a:stretch>
        </p:blipFill>
        <p:spPr>
          <a:xfrm>
            <a:off x="515446" y="1160374"/>
            <a:ext cx="2400300" cy="695324"/>
          </a:xfrm>
          <a:prstGeom prst="rect">
            <a:avLst/>
          </a:prstGeom>
          <a:noFill/>
          <a:ln>
            <a:noFill/>
          </a:ln>
        </p:spPr>
      </p:pic>
      <p:pic>
        <p:nvPicPr>
          <p:cNvPr id="141" name="Shape 141"/>
          <p:cNvPicPr preferRelativeResize="0"/>
          <p:nvPr/>
        </p:nvPicPr>
        <p:blipFill>
          <a:blip r:embed="rId4">
            <a:alphaModFix/>
          </a:blip>
          <a:stretch>
            <a:fillRect/>
          </a:stretch>
        </p:blipFill>
        <p:spPr>
          <a:xfrm>
            <a:off x="654212" y="1699630"/>
            <a:ext cx="8877300" cy="695325"/>
          </a:xfrm>
          <a:prstGeom prst="rect">
            <a:avLst/>
          </a:prstGeom>
          <a:noFill/>
          <a:ln>
            <a:noFill/>
          </a:ln>
        </p:spPr>
      </p:pic>
      <p:pic>
        <p:nvPicPr>
          <p:cNvPr id="142" name="Shape 142"/>
          <p:cNvPicPr preferRelativeResize="0"/>
          <p:nvPr/>
        </p:nvPicPr>
        <p:blipFill>
          <a:blip r:embed="rId5">
            <a:alphaModFix/>
          </a:blip>
          <a:stretch>
            <a:fillRect/>
          </a:stretch>
        </p:blipFill>
        <p:spPr>
          <a:xfrm>
            <a:off x="626982" y="2236690"/>
            <a:ext cx="8223782" cy="1300420"/>
          </a:xfrm>
          <a:prstGeom prst="rect">
            <a:avLst/>
          </a:prstGeom>
          <a:noFill/>
          <a:ln>
            <a:noFill/>
          </a:ln>
        </p:spPr>
      </p:pic>
      <p:sp>
        <p:nvSpPr>
          <p:cNvPr id="143" name="Shape 143"/>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a:t>7</a:t>
            </a:fld>
            <a:endParaRPr lang="fr-FR"/>
          </a:p>
        </p:txBody>
      </p:sp>
      <p:pic>
        <p:nvPicPr>
          <p:cNvPr id="144" name="Shape 144"/>
          <p:cNvPicPr preferRelativeResize="0"/>
          <p:nvPr/>
        </p:nvPicPr>
        <p:blipFill>
          <a:blip r:embed="rId6">
            <a:alphaModFix/>
          </a:blip>
          <a:stretch>
            <a:fillRect/>
          </a:stretch>
        </p:blipFill>
        <p:spPr>
          <a:xfrm>
            <a:off x="654225" y="3475047"/>
            <a:ext cx="3848100" cy="762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p:nvPr/>
        </p:nvSpPr>
        <p:spPr>
          <a:xfrm>
            <a:off x="504000" y="72719"/>
            <a:ext cx="9071700" cy="1262100"/>
          </a:xfrm>
          <a:prstGeom prst="rect">
            <a:avLst/>
          </a:prstGeom>
          <a:noFill/>
          <a:ln>
            <a:noFill/>
          </a:ln>
        </p:spPr>
        <p:txBody>
          <a:bodyPr lIns="0" tIns="0" rIns="0" bIns="0" anchor="t" anchorCtr="0">
            <a:noAutofit/>
          </a:bodyPr>
          <a:lstStyle/>
          <a:p>
            <a:pPr marL="0" marR="0" lvl="0" indent="0" algn="ctr" rtl="0">
              <a:spcBef>
                <a:spcPts val="0"/>
              </a:spcBef>
              <a:buSzPct val="25000"/>
              <a:buNone/>
            </a:pPr>
            <a:r>
              <a:rPr lang="fr-FR" sz="3600" b="0" strike="noStrike">
                <a:solidFill>
                  <a:srgbClr val="FF0000"/>
                </a:solidFill>
                <a:latin typeface="Arial"/>
                <a:ea typeface="Arial"/>
                <a:cs typeface="Arial"/>
                <a:sym typeface="Arial"/>
              </a:rPr>
              <a:t>Dirac Formalism</a:t>
            </a:r>
            <a:r>
              <a:rPr lang="fr-FR" sz="3600">
                <a:solidFill>
                  <a:srgbClr val="FF0000"/>
                </a:solidFill>
              </a:rPr>
              <a:t> -</a:t>
            </a:r>
            <a:r>
              <a:rPr lang="fr-FR" sz="3600" b="0" strike="noStrike">
                <a:solidFill>
                  <a:srgbClr val="FF0000"/>
                </a:solidFill>
                <a:latin typeface="Arial"/>
                <a:ea typeface="Arial"/>
                <a:cs typeface="Arial"/>
                <a:sym typeface="Arial"/>
              </a:rPr>
              <a:t> Part 2</a:t>
            </a:r>
          </a:p>
        </p:txBody>
      </p:sp>
      <p:sp>
        <p:nvSpPr>
          <p:cNvPr id="150" name="Shape 150"/>
          <p:cNvSpPr txBox="1"/>
          <p:nvPr/>
        </p:nvSpPr>
        <p:spPr>
          <a:xfrm>
            <a:off x="731025" y="2862275"/>
            <a:ext cx="8612100" cy="3171900"/>
          </a:xfrm>
          <a:prstGeom prst="rect">
            <a:avLst/>
          </a:prstGeom>
          <a:noFill/>
          <a:ln>
            <a:noFill/>
          </a:ln>
        </p:spPr>
        <p:txBody>
          <a:bodyPr lIns="0" tIns="0" rIns="0" bIns="0" anchor="t" anchorCtr="0">
            <a:noAutofit/>
          </a:bodyPr>
          <a:lstStyle/>
          <a:p>
            <a:pPr marL="457200" marR="0" lvl="0" indent="-381000" algn="l" rtl="0">
              <a:spcBef>
                <a:spcPts val="0"/>
              </a:spcBef>
              <a:buSzPct val="100000"/>
              <a:buChar char="●"/>
            </a:pPr>
            <a:r>
              <a:rPr lang="fr-FR" sz="2400">
                <a:solidFill>
                  <a:schemeClr val="dk1"/>
                </a:solidFill>
              </a:rPr>
              <a:t>                 takes a spinor ↔ an </a:t>
            </a:r>
            <a:r>
              <a:rPr lang="fr-FR" sz="2400"/>
              <a:t>a</a:t>
            </a:r>
            <a:r>
              <a:rPr lang="fr-FR" sz="2400" b="0" strike="noStrike">
                <a:solidFill>
                  <a:srgbClr val="000000"/>
                </a:solidFill>
                <a:latin typeface="Arial"/>
                <a:ea typeface="Arial"/>
                <a:cs typeface="Arial"/>
                <a:sym typeface="Arial"/>
              </a:rPr>
              <a:t>nti-spinor</a:t>
            </a:r>
          </a:p>
          <a:p>
            <a:pPr marR="0" lvl="0" algn="l" rtl="0">
              <a:spcBef>
                <a:spcPts val="0"/>
              </a:spcBef>
              <a:buNone/>
            </a:pPr>
            <a:endParaRPr sz="2400"/>
          </a:p>
          <a:p>
            <a:pPr marL="457200" marR="0" lvl="0" indent="-381000" algn="l" rtl="0">
              <a:spcBef>
                <a:spcPts val="0"/>
              </a:spcBef>
              <a:buSzPct val="100000"/>
              <a:buChar char="●"/>
            </a:pPr>
            <a:r>
              <a:rPr lang="fr-FR" sz="2400"/>
              <a:t>The interaction Lagrangian is invariant under electroweak gauge symmetry group SU(2)</a:t>
            </a:r>
          </a:p>
          <a:p>
            <a:pPr marR="0" lvl="0" algn="l" rtl="0">
              <a:spcBef>
                <a:spcPts val="0"/>
              </a:spcBef>
              <a:buNone/>
            </a:pPr>
            <a:endParaRPr sz="2400"/>
          </a:p>
          <a:p>
            <a:pPr marL="457200" marR="0" lvl="0" indent="-381000" algn="l" rtl="0">
              <a:spcBef>
                <a:spcPts val="0"/>
              </a:spcBef>
              <a:buSzPct val="100000"/>
              <a:buChar char="●"/>
            </a:pPr>
            <a:r>
              <a:rPr lang="fr-FR" sz="2400"/>
              <a:t>Furthermore, we see that only left-handed particles and right-handed anti-particles are involved in the electroweak interaction.</a:t>
            </a:r>
          </a:p>
        </p:txBody>
      </p:sp>
      <p:pic>
        <p:nvPicPr>
          <p:cNvPr id="151" name="Shape 151"/>
          <p:cNvPicPr preferRelativeResize="0"/>
          <p:nvPr/>
        </p:nvPicPr>
        <p:blipFill>
          <a:blip r:embed="rId3">
            <a:alphaModFix/>
          </a:blip>
          <a:stretch>
            <a:fillRect/>
          </a:stretch>
        </p:blipFill>
        <p:spPr>
          <a:xfrm>
            <a:off x="964607" y="2743400"/>
            <a:ext cx="1671171" cy="626700"/>
          </a:xfrm>
          <a:prstGeom prst="rect">
            <a:avLst/>
          </a:prstGeom>
          <a:noFill/>
          <a:ln>
            <a:noFill/>
          </a:ln>
        </p:spPr>
      </p:pic>
      <p:sp>
        <p:nvSpPr>
          <p:cNvPr id="152" name="Shape 152"/>
          <p:cNvSpPr txBox="1"/>
          <p:nvPr/>
        </p:nvSpPr>
        <p:spPr>
          <a:xfrm>
            <a:off x="794975" y="1351750"/>
            <a:ext cx="6165300" cy="1029900"/>
          </a:xfrm>
          <a:prstGeom prst="rect">
            <a:avLst/>
          </a:prstGeom>
          <a:noFill/>
          <a:ln>
            <a:noFill/>
          </a:ln>
        </p:spPr>
        <p:txBody>
          <a:bodyPr lIns="91425" tIns="91425" rIns="91425" bIns="91425" anchor="t" anchorCtr="0">
            <a:noAutofit/>
          </a:bodyPr>
          <a:lstStyle/>
          <a:p>
            <a:pPr marL="431999" lvl="0" indent="-445651" rtl="0">
              <a:spcBef>
                <a:spcPts val="0"/>
              </a:spcBef>
              <a:buClr>
                <a:schemeClr val="dk1"/>
              </a:buClr>
              <a:buSzPct val="100000"/>
              <a:buFont typeface="Noto Sans Symbols"/>
              <a:buChar char="●"/>
            </a:pPr>
            <a:r>
              <a:rPr lang="fr-FR" sz="2400">
                <a:solidFill>
                  <a:schemeClr val="dk1"/>
                </a:solidFill>
              </a:rPr>
              <a:t>Spinors are solutions to (1) and the anti-spinors to (2).  Hence, they are a free-basis for the Klein-Gordon equation.</a:t>
            </a:r>
          </a:p>
        </p:txBody>
      </p:sp>
      <p:sp>
        <p:nvSpPr>
          <p:cNvPr id="153" name="Shape 153"/>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a:t>8</a:t>
            </a:fld>
            <a:endParaRPr lang="fr-FR"/>
          </a:p>
        </p:txBody>
      </p:sp>
      <p:pic>
        <p:nvPicPr>
          <p:cNvPr id="154" name="Shape 154"/>
          <p:cNvPicPr preferRelativeResize="0"/>
          <p:nvPr/>
        </p:nvPicPr>
        <p:blipFill>
          <a:blip r:embed="rId4">
            <a:alphaModFix/>
          </a:blip>
          <a:stretch>
            <a:fillRect/>
          </a:stretch>
        </p:blipFill>
        <p:spPr>
          <a:xfrm>
            <a:off x="6895125" y="1408421"/>
            <a:ext cx="2447925" cy="12192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p:nvPr/>
        </p:nvSpPr>
        <p:spPr>
          <a:xfrm>
            <a:off x="504000" y="72719"/>
            <a:ext cx="9071700" cy="1262100"/>
          </a:xfrm>
          <a:prstGeom prst="rect">
            <a:avLst/>
          </a:prstGeom>
          <a:noFill/>
          <a:ln>
            <a:noFill/>
          </a:ln>
        </p:spPr>
        <p:txBody>
          <a:bodyPr lIns="0" tIns="0" rIns="0" bIns="0" anchor="t" anchorCtr="0">
            <a:noAutofit/>
          </a:bodyPr>
          <a:lstStyle/>
          <a:p>
            <a:pPr marL="0" marR="0" lvl="0" indent="0" algn="ctr" rtl="0">
              <a:spcBef>
                <a:spcPts val="0"/>
              </a:spcBef>
              <a:buSzPct val="25000"/>
              <a:buNone/>
            </a:pPr>
            <a:r>
              <a:rPr lang="fr-FR" sz="3600" b="0" i="0" u="none" strike="noStrike" cap="none">
                <a:solidFill>
                  <a:srgbClr val="FF0000"/>
                </a:solidFill>
                <a:latin typeface="Arial"/>
                <a:ea typeface="Arial"/>
                <a:cs typeface="Arial"/>
                <a:sym typeface="Arial"/>
              </a:rPr>
              <a:t>Majorana Formalism </a:t>
            </a:r>
            <a:r>
              <a:rPr lang="fr-FR" sz="3600">
                <a:solidFill>
                  <a:srgbClr val="FF0000"/>
                </a:solidFill>
              </a:rPr>
              <a:t>-</a:t>
            </a:r>
            <a:r>
              <a:rPr lang="fr-FR" sz="3600" b="0" i="0" u="none" strike="noStrike" cap="none">
                <a:solidFill>
                  <a:srgbClr val="FF0000"/>
                </a:solidFill>
                <a:latin typeface="Arial"/>
                <a:ea typeface="Arial"/>
                <a:cs typeface="Arial"/>
                <a:sym typeface="Arial"/>
              </a:rPr>
              <a:t> P</a:t>
            </a:r>
            <a:r>
              <a:rPr lang="fr-FR" sz="3600">
                <a:solidFill>
                  <a:srgbClr val="FF0000"/>
                </a:solidFill>
              </a:rPr>
              <a:t>a</a:t>
            </a:r>
            <a:r>
              <a:rPr lang="fr-FR" sz="3600" b="0" i="0" u="none" strike="noStrike" cap="none">
                <a:solidFill>
                  <a:srgbClr val="FF0000"/>
                </a:solidFill>
                <a:latin typeface="Arial"/>
                <a:ea typeface="Arial"/>
                <a:cs typeface="Arial"/>
                <a:sym typeface="Arial"/>
              </a:rPr>
              <a:t>rt 1</a:t>
            </a:r>
          </a:p>
        </p:txBody>
      </p:sp>
      <p:pic>
        <p:nvPicPr>
          <p:cNvPr id="160" name="Shape 160"/>
          <p:cNvPicPr preferRelativeResize="0"/>
          <p:nvPr/>
        </p:nvPicPr>
        <p:blipFill>
          <a:blip r:embed="rId3">
            <a:alphaModFix/>
          </a:blip>
          <a:stretch>
            <a:fillRect/>
          </a:stretch>
        </p:blipFill>
        <p:spPr>
          <a:xfrm>
            <a:off x="504000" y="4054888"/>
            <a:ext cx="3316700" cy="869969"/>
          </a:xfrm>
          <a:prstGeom prst="rect">
            <a:avLst/>
          </a:prstGeom>
          <a:noFill/>
          <a:ln>
            <a:noFill/>
          </a:ln>
        </p:spPr>
      </p:pic>
      <p:sp>
        <p:nvSpPr>
          <p:cNvPr id="161" name="Shape 161"/>
          <p:cNvSpPr txBox="1"/>
          <p:nvPr/>
        </p:nvSpPr>
        <p:spPr>
          <a:xfrm rot="10208">
            <a:off x="494098" y="5118006"/>
            <a:ext cx="9092440" cy="2253609"/>
          </a:xfrm>
          <a:prstGeom prst="rect">
            <a:avLst/>
          </a:prstGeom>
          <a:noFill/>
          <a:ln>
            <a:noFill/>
          </a:ln>
        </p:spPr>
        <p:txBody>
          <a:bodyPr lIns="0" tIns="0" rIns="0" bIns="0" anchor="ctr" anchorCtr="0">
            <a:noAutofit/>
          </a:bodyPr>
          <a:lstStyle/>
          <a:p>
            <a:pPr marL="0" marR="0" lvl="0" indent="0" algn="l" rtl="0">
              <a:spcBef>
                <a:spcPts val="0"/>
              </a:spcBef>
              <a:buSzPct val="25000"/>
              <a:buNone/>
            </a:pPr>
            <a:r>
              <a:rPr lang="fr-FR" sz="2400" b="0" i="0" u="none" strike="noStrike" cap="none">
                <a:solidFill>
                  <a:srgbClr val="000000"/>
                </a:solidFill>
                <a:latin typeface="Arial"/>
                <a:ea typeface="Arial"/>
                <a:cs typeface="Arial"/>
                <a:sym typeface="Arial"/>
              </a:rPr>
              <a:t>By  breaking down the electroweak </a:t>
            </a:r>
            <a:r>
              <a:rPr lang="fr-FR" sz="2400"/>
              <a:t>L</a:t>
            </a:r>
            <a:r>
              <a:rPr lang="fr-FR" sz="2400" b="0" i="0" u="none" strike="noStrike" cap="none">
                <a:solidFill>
                  <a:srgbClr val="000000"/>
                </a:solidFill>
                <a:latin typeface="Arial"/>
                <a:ea typeface="Arial"/>
                <a:cs typeface="Arial"/>
                <a:sym typeface="Arial"/>
              </a:rPr>
              <a:t>agrangian into a free </a:t>
            </a:r>
            <a:r>
              <a:rPr lang="fr-FR" sz="2400"/>
              <a:t>L</a:t>
            </a:r>
            <a:r>
              <a:rPr lang="fr-FR" sz="2400" b="0" i="0" u="none" strike="noStrike" cap="none">
                <a:solidFill>
                  <a:srgbClr val="000000"/>
                </a:solidFill>
                <a:latin typeface="Arial"/>
                <a:ea typeface="Arial"/>
                <a:cs typeface="Arial"/>
                <a:sym typeface="Arial"/>
              </a:rPr>
              <a:t>agrangian and an electroweak interac</a:t>
            </a:r>
            <a:r>
              <a:rPr lang="fr-FR" sz="2400"/>
              <a:t>ti</a:t>
            </a:r>
            <a:r>
              <a:rPr lang="fr-FR" sz="2400" b="0" i="0" u="none" strike="noStrike" cap="none">
                <a:solidFill>
                  <a:srgbClr val="000000"/>
                </a:solidFill>
                <a:latin typeface="Arial"/>
                <a:ea typeface="Arial"/>
                <a:cs typeface="Arial"/>
                <a:sym typeface="Arial"/>
              </a:rPr>
              <a:t>on </a:t>
            </a:r>
            <a:r>
              <a:rPr lang="fr-FR" sz="2400"/>
              <a:t>L</a:t>
            </a:r>
            <a:r>
              <a:rPr lang="fr-FR" sz="2400" b="0" i="0" u="none" strike="noStrike" cap="none">
                <a:solidFill>
                  <a:srgbClr val="000000"/>
                </a:solidFill>
                <a:latin typeface="Arial"/>
                <a:ea typeface="Arial"/>
                <a:cs typeface="Arial"/>
                <a:sym typeface="Arial"/>
              </a:rPr>
              <a:t>agrangian we can see: </a:t>
            </a:r>
          </a:p>
          <a:p>
            <a:pPr marL="216000" marR="0" lvl="0" indent="-331252" algn="l" rtl="0">
              <a:spcBef>
                <a:spcPts val="0"/>
              </a:spcBef>
              <a:buClr>
                <a:srgbClr val="000000"/>
              </a:buClr>
              <a:buSzPct val="100000"/>
              <a:buFont typeface="Noto Sans Symbols"/>
              <a:buChar char="●"/>
            </a:pPr>
            <a:r>
              <a:rPr lang="fr-FR" sz="2400" b="0" strike="noStrike">
                <a:solidFill>
                  <a:srgbClr val="000000"/>
                </a:solidFill>
                <a:latin typeface="Arial"/>
                <a:ea typeface="Arial"/>
                <a:cs typeface="Arial"/>
                <a:sym typeface="Arial"/>
              </a:rPr>
              <a:t>The right-handed Dirac-fermions and left-handed  Dirac-anti-fermions only propagate and do not interact via weak interaction</a:t>
            </a:r>
          </a:p>
          <a:p>
            <a:pPr marL="216000" marR="0" lvl="0" indent="-331252" algn="l" rtl="0">
              <a:spcBef>
                <a:spcPts val="0"/>
              </a:spcBef>
              <a:buClr>
                <a:srgbClr val="000000"/>
              </a:buClr>
              <a:buSzPct val="100000"/>
              <a:buFont typeface="Noto Sans Symbols"/>
              <a:buChar char="●"/>
            </a:pPr>
            <a:r>
              <a:rPr lang="fr-FR" sz="2400" b="0" strike="noStrike">
                <a:solidFill>
                  <a:srgbClr val="000000"/>
                </a:solidFill>
                <a:latin typeface="Arial"/>
                <a:ea typeface="Arial"/>
                <a:cs typeface="Arial"/>
                <a:sym typeface="Arial"/>
              </a:rPr>
              <a:t>The neutrino field is neutral and not coloured, thus do not interact via electromagnetism nor strong interaction </a:t>
            </a:r>
          </a:p>
          <a:p>
            <a:pPr marR="0" lvl="0" algn="l" rtl="0">
              <a:spcBef>
                <a:spcPts val="0"/>
              </a:spcBef>
              <a:buNone/>
            </a:pPr>
            <a:endParaRPr sz="2400" b="0" strike="noStrike">
              <a:solidFill>
                <a:srgbClr val="000000"/>
              </a:solidFill>
              <a:latin typeface="Arial"/>
              <a:ea typeface="Arial"/>
              <a:cs typeface="Arial"/>
              <a:sym typeface="Arial"/>
            </a:endParaRPr>
          </a:p>
        </p:txBody>
      </p:sp>
      <p:sp>
        <p:nvSpPr>
          <p:cNvPr id="162" name="Shape 162"/>
          <p:cNvSpPr txBox="1"/>
          <p:nvPr/>
        </p:nvSpPr>
        <p:spPr>
          <a:xfrm>
            <a:off x="4139280" y="631439"/>
            <a:ext cx="180720" cy="44711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3" name="Shape 163"/>
          <p:cNvSpPr txBox="1"/>
          <p:nvPr/>
        </p:nvSpPr>
        <p:spPr>
          <a:xfrm>
            <a:off x="504000" y="1206475"/>
            <a:ext cx="5403600" cy="626700"/>
          </a:xfrm>
          <a:prstGeom prst="rect">
            <a:avLst/>
          </a:prstGeom>
          <a:noFill/>
          <a:ln>
            <a:noFill/>
          </a:ln>
        </p:spPr>
        <p:txBody>
          <a:bodyPr lIns="90000" tIns="45000" rIns="90000" bIns="45000" anchor="t" anchorCtr="0">
            <a:noAutofit/>
          </a:bodyPr>
          <a:lstStyle/>
          <a:p>
            <a:pPr marL="0" marR="0" lvl="0" indent="0" algn="l" rtl="0">
              <a:spcBef>
                <a:spcPts val="0"/>
              </a:spcBef>
              <a:buSzPct val="25000"/>
              <a:buNone/>
            </a:pPr>
            <a:r>
              <a:rPr lang="fr-FR" sz="2400" b="0" strike="noStrike">
                <a:solidFill>
                  <a:srgbClr val="000000"/>
                </a:solidFill>
                <a:latin typeface="Arial"/>
                <a:ea typeface="Arial"/>
                <a:cs typeface="Arial"/>
                <a:sym typeface="Arial"/>
              </a:rPr>
              <a:t>Dirac and Majorana spinor fields are defined with Weyl formalism:</a:t>
            </a:r>
          </a:p>
          <a:p>
            <a:pPr marL="0" marR="0" lvl="0" indent="0" algn="l" rtl="0">
              <a:spcBef>
                <a:spcPts val="0"/>
              </a:spcBef>
              <a:buNone/>
            </a:pPr>
            <a:endParaRPr sz="2400"/>
          </a:p>
        </p:txBody>
      </p:sp>
      <p:pic>
        <p:nvPicPr>
          <p:cNvPr id="164" name="Shape 164"/>
          <p:cNvPicPr preferRelativeResize="0"/>
          <p:nvPr/>
        </p:nvPicPr>
        <p:blipFill rotWithShape="1">
          <a:blip r:embed="rId4">
            <a:alphaModFix/>
          </a:blip>
          <a:srcRect t="33272" b="8055"/>
          <a:stretch/>
        </p:blipFill>
        <p:spPr>
          <a:xfrm>
            <a:off x="338425" y="1961097"/>
            <a:ext cx="2400300" cy="447100"/>
          </a:xfrm>
          <a:prstGeom prst="rect">
            <a:avLst/>
          </a:prstGeom>
          <a:noFill/>
          <a:ln>
            <a:noFill/>
          </a:ln>
        </p:spPr>
      </p:pic>
      <p:pic>
        <p:nvPicPr>
          <p:cNvPr id="165" name="Shape 165"/>
          <p:cNvPicPr preferRelativeResize="0"/>
          <p:nvPr/>
        </p:nvPicPr>
        <p:blipFill>
          <a:blip r:embed="rId5">
            <a:alphaModFix/>
          </a:blip>
          <a:stretch>
            <a:fillRect/>
          </a:stretch>
        </p:blipFill>
        <p:spPr>
          <a:xfrm>
            <a:off x="490378" y="2386055"/>
            <a:ext cx="6886575" cy="695325"/>
          </a:xfrm>
          <a:prstGeom prst="rect">
            <a:avLst/>
          </a:prstGeom>
          <a:noFill/>
          <a:ln>
            <a:noFill/>
          </a:ln>
        </p:spPr>
      </p:pic>
      <p:pic>
        <p:nvPicPr>
          <p:cNvPr id="166" name="Shape 166"/>
          <p:cNvPicPr preferRelativeResize="0"/>
          <p:nvPr/>
        </p:nvPicPr>
        <p:blipFill rotWithShape="1">
          <a:blip r:embed="rId6">
            <a:alphaModFix/>
          </a:blip>
          <a:srcRect l="2305"/>
          <a:stretch/>
        </p:blipFill>
        <p:spPr>
          <a:xfrm>
            <a:off x="503999" y="2958274"/>
            <a:ext cx="7710398" cy="1229950"/>
          </a:xfrm>
          <a:prstGeom prst="rect">
            <a:avLst/>
          </a:prstGeom>
          <a:noFill/>
          <a:ln>
            <a:noFill/>
          </a:ln>
        </p:spPr>
      </p:pic>
      <p:pic>
        <p:nvPicPr>
          <p:cNvPr id="167" name="Shape 167"/>
          <p:cNvPicPr preferRelativeResize="0"/>
          <p:nvPr/>
        </p:nvPicPr>
        <p:blipFill>
          <a:blip r:embed="rId7">
            <a:alphaModFix/>
          </a:blip>
          <a:stretch>
            <a:fillRect/>
          </a:stretch>
        </p:blipFill>
        <p:spPr>
          <a:xfrm>
            <a:off x="5724897" y="1156950"/>
            <a:ext cx="3316702" cy="885050"/>
          </a:xfrm>
          <a:prstGeom prst="rect">
            <a:avLst/>
          </a:prstGeom>
          <a:noFill/>
          <a:ln>
            <a:noFill/>
          </a:ln>
        </p:spPr>
      </p:pic>
      <p:sp>
        <p:nvSpPr>
          <p:cNvPr id="168" name="Shape 168"/>
          <p:cNvSpPr txBox="1">
            <a:spLocks noGrp="1"/>
          </p:cNvSpPr>
          <p:nvPr>
            <p:ph type="sldNum" idx="12"/>
          </p:nvPr>
        </p:nvSpPr>
        <p:spPr>
          <a:xfrm>
            <a:off x="9433259" y="6981107"/>
            <a:ext cx="604800" cy="578700"/>
          </a:xfrm>
          <a:prstGeom prst="rect">
            <a:avLst/>
          </a:prstGeom>
        </p:spPr>
        <p:txBody>
          <a:bodyPr lIns="0" tIns="0" rIns="0" bIns="0" anchor="t" anchorCtr="0">
            <a:noAutofit/>
          </a:bodyPr>
          <a:lstStyle/>
          <a:p>
            <a:pPr lvl="0">
              <a:spcBef>
                <a:spcPts val="0"/>
              </a:spcBef>
              <a:buNone/>
            </a:pPr>
            <a:fld id="{00000000-1234-1234-1234-123412341234}" type="slidenum">
              <a:rPr lang="fr-FR"/>
              <a:t>9</a:t>
            </a:fld>
            <a:endParaRPr lang="fr-F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1105</Words>
  <Application>Microsoft Macintosh PowerPoint</Application>
  <PresentationFormat>Custom</PresentationFormat>
  <Paragraphs>119</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Noto Sans Symbols</vt:lpstr>
      <vt:lpstr>Tinos</vt:lpstr>
      <vt:lpstr>Office Theme</vt:lpstr>
      <vt:lpstr>Chirality and Neutrinos E Conley1, D Jena2, J Norris3, O Volcy4</vt:lpstr>
      <vt:lpstr>PowerPoint Presentation</vt:lpstr>
      <vt:lpstr>PowerPoint Presentation</vt:lpstr>
      <vt:lpstr>Dirac vs. Majorana Neutrinos--English (with a picture)</vt:lpstr>
      <vt:lpstr>Helicity States for Dirac and Majorana Neutrinos</vt:lpstr>
      <vt:lpstr>Spinor Formalism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Chirality and Neutrinos E Conley1, D Jena2, J Norris3, O Volcy4</dc:title>
  <cp:lastModifiedBy>Erin Conley</cp:lastModifiedBy>
  <cp:revision>1</cp:revision>
  <dcterms:modified xsi:type="dcterms:W3CDTF">2017-08-16T17:45:55Z</dcterms:modified>
</cp:coreProperties>
</file>