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306" r:id="rId3"/>
    <p:sldId id="296" r:id="rId4"/>
    <p:sldId id="302" r:id="rId5"/>
    <p:sldId id="301" r:id="rId6"/>
    <p:sldId id="305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4627"/>
  </p:normalViewPr>
  <p:slideViewPr>
    <p:cSldViewPr snapToGrid="0" snapToObjects="1" showGuides="1">
      <p:cViewPr>
        <p:scale>
          <a:sx n="103" d="100"/>
          <a:sy n="103" d="100"/>
        </p:scale>
        <p:origin x="1016" y="32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E16B-E8EF-4057-A17A-22441996FD43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EC85-5165-4F41-85F1-AF1CB0CD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fifemon.fnal.gov/monitor/dashboard/db/scd-summary-fife?from=now-1w/w&amp;to=now-1w/w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cms?from=now-1w/w&amp;to=now-1w/w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cms?from=now-1w%2Fw&amp;to=now-1w%2Fw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November 28th, 2016 though December 5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SCD Computing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00" y="1136817"/>
            <a:ext cx="7960835" cy="46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8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fifemon.fnal.gov/monitor/dashboard/db/scd-summary-fife?from=now-1w%2Fw&amp;to=now-1w%2Fw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Drop in red line </a:t>
            </a:r>
            <a:r>
              <a:rPr lang="en-US" dirty="0" smtClean="0"/>
              <a:t>is due to retirement of old worker nodes (savings on power and cooling).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Operations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12/12/16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 b="9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landscape.fnal.gov</a:t>
            </a:r>
            <a:r>
              <a:rPr lang="en-US" dirty="0"/>
              <a:t>/</a:t>
            </a:r>
            <a:r>
              <a:rPr lang="en-US" dirty="0" err="1"/>
              <a:t>lpc</a:t>
            </a:r>
            <a:r>
              <a:rPr lang="en-US" dirty="0"/>
              <a:t>/dashboard/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lpc-summary?from</a:t>
            </a:r>
            <a:r>
              <a:rPr lang="en-US" dirty="0"/>
              <a:t>=now-1w%2Fw&amp;to=now-1w%2Fw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LPC Operations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7D9F378-1991-BE4E-8AF8-00866E17B6CD}" type="datetime1">
              <a:rPr lang="en-US" smtClean="0"/>
              <a:t>12/12/16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4" b="97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fifemon.fnal.gov/monitor/dashboard/db/scd-summary-cms?from=now-1w%2Fw&amp;to=now-1w%2Fw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Operations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12/12/16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2" b="10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fifemon.fnal.gov/monitor/dashboard/db/scd-summary-cms?from=now-1w%2Fw&amp;to=now-1w%2Fw</a:t>
            </a:r>
            <a:endParaRPr lang="en-US" dirty="0" smtClean="0"/>
          </a:p>
          <a:p>
            <a:r>
              <a:rPr lang="en-US" dirty="0" smtClean="0"/>
              <a:t>First demo of Intensity Frontier on google cloud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on Google cloud!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12/12/16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5" b="10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84209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5425</TotalTime>
  <Words>87</Words>
  <Application>Microsoft Macintosh PowerPoint</Application>
  <PresentationFormat>On-screen Show (4:3)</PresentationFormat>
  <Paragraphs>28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PowerPoint Presentation</vt:lpstr>
      <vt:lpstr>FIFE Operations</vt:lpstr>
      <vt:lpstr>CMS LPC Operations</vt:lpstr>
      <vt:lpstr>CMS Operations</vt:lpstr>
      <vt:lpstr>Mu2e on Google cloud!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cp:lastPrinted>2014-01-20T19:40:21Z</cp:lastPrinted>
  <dcterms:created xsi:type="dcterms:W3CDTF">2016-11-14T19:42:34Z</dcterms:created>
  <dcterms:modified xsi:type="dcterms:W3CDTF">2016-12-12T20:21:02Z</dcterms:modified>
</cp:coreProperties>
</file>