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3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468" r:id="rId3"/>
  </p:sldIdLst>
  <p:sldSz cx="9144000" cy="6858000" type="screen4x3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BBF"/>
    <a:srgbClr val="3366FF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628" autoAdjust="0"/>
    <p:restoredTop sz="92054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C4D26-EA85-4AFB-A839-22CCB047E5F3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889AF-740E-4CBA-9BA5-181B13669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0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9307E-F2E0-44FE-8233-62B6D13AF55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8A8A6-1CCF-40B6-9FA6-5836B89DD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1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8A8A6-1CCF-40B6-9FA6-5836B89DD3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7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686" y="3886428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858000" cy="1655762"/>
          </a:xfrm>
        </p:spPr>
        <p:txBody>
          <a:bodyPr/>
          <a:lstStyle>
            <a:lvl1pPr marL="0" indent="0" algn="ctr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9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4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96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18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70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57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36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4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78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94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4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smtClean="0"/>
              <a:t>A-M Valente-Feliciano  - FCC Week 2015 – 03/24/2015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13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2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3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1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5000"/>
          </a:xfrm>
        </p:spPr>
        <p:txBody>
          <a:bodyPr>
            <a:no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70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16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9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492875"/>
            <a:ext cx="505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A-M Valente-Feliciano  - FCC Week 2015 – 03/24/2015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7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E2000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A-M Valente-Feliciano  - FCC Week 2015 – 03/24/2015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1287B-1259-6749-A0C8-35204E64A2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8623" y="0"/>
            <a:ext cx="8424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Cost Reduction of Cavity Processing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97886" y="1439170"/>
            <a:ext cx="635240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HF- free electropolish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“Pulse-reverse,” “cathodic polishing”, “bi-polar polishing”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Faraday Technology, Inc. patents (model SBIR effort)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5% sulfuric acid – demonstrated high performance single-cell and </a:t>
            </a:r>
            <a:r>
              <a:rPr lang="en-US" dirty="0" err="1" smtClean="0"/>
              <a:t>multicell</a:t>
            </a:r>
            <a:r>
              <a:rPr lang="en-US" dirty="0" smtClean="0"/>
              <a:t> success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Sodium hydroxide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JLab collaborations with Faraday Technology &amp; KEK/Nomura Plating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Small sample R&amp;D – parameter analysis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Translating to single and multi-cell cavities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VEP </a:t>
            </a:r>
            <a:r>
              <a:rPr lang="en-US" dirty="0" err="1" smtClean="0"/>
              <a:t>chem</a:t>
            </a:r>
            <a:r>
              <a:rPr lang="en-US" dirty="0" smtClean="0"/>
              <a:t> cabinet and pulse power supply now commissioned within our cleanroom suite (switching </a:t>
            </a:r>
            <a:r>
              <a:rPr lang="en-US" dirty="0" err="1" smtClean="0"/>
              <a:t>kiloamps</a:t>
            </a:r>
            <a:r>
              <a:rPr lang="en-US" dirty="0" smtClean="0"/>
              <a:t>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Effort presently funding limited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933" y="6498128"/>
            <a:ext cx="1515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C. Reece &amp; H. Tian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679" y="3039034"/>
            <a:ext cx="2594320" cy="34590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48" y="1567544"/>
            <a:ext cx="1678993" cy="22386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4469" y="490325"/>
            <a:ext cx="82208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Objective: Lower the cost of industrial processing of Nb cavities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Safer, greener chemistry -  eases industrialization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“Vertical” processing – reduced touch labor, amenable to automation</a:t>
            </a:r>
          </a:p>
        </p:txBody>
      </p:sp>
    </p:spTree>
    <p:extLst>
      <p:ext uri="{BB962C8B-B14F-4D97-AF65-F5344CB8AC3E}">
        <p14:creationId xmlns:p14="http://schemas.microsoft.com/office/powerpoint/2010/main" val="26390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9151</TotalTime>
  <Words>124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2_Office Theme</vt:lpstr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Palomino</dc:creator>
  <cp:lastModifiedBy>Charlie Reece</cp:lastModifiedBy>
  <cp:revision>356</cp:revision>
  <cp:lastPrinted>2014-09-29T09:09:11Z</cp:lastPrinted>
  <dcterms:created xsi:type="dcterms:W3CDTF">2013-09-04T15:42:59Z</dcterms:created>
  <dcterms:modified xsi:type="dcterms:W3CDTF">2017-02-09T17:08:12Z</dcterms:modified>
</cp:coreProperties>
</file>