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2" autoAdjust="0"/>
    <p:restoredTop sz="94660"/>
  </p:normalViewPr>
  <p:slideViewPr>
    <p:cSldViewPr snapToGrid="0">
      <p:cViewPr varScale="1">
        <p:scale>
          <a:sx n="84" d="100"/>
          <a:sy n="84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99F8-F2C0-4747-B223-56046CC79781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C35A4-4A07-437F-BC52-D82E91778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8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99F8-F2C0-4747-B223-56046CC79781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C35A4-4A07-437F-BC52-D82E91778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5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99F8-F2C0-4747-B223-56046CC79781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C35A4-4A07-437F-BC52-D82E91778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2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99F8-F2C0-4747-B223-56046CC79781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C35A4-4A07-437F-BC52-D82E91778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0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99F8-F2C0-4747-B223-56046CC79781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C35A4-4A07-437F-BC52-D82E91778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45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99F8-F2C0-4747-B223-56046CC79781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C35A4-4A07-437F-BC52-D82E91778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91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99F8-F2C0-4747-B223-56046CC79781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C35A4-4A07-437F-BC52-D82E91778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84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99F8-F2C0-4747-B223-56046CC79781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C35A4-4A07-437F-BC52-D82E91778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69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99F8-F2C0-4747-B223-56046CC79781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C35A4-4A07-437F-BC52-D82E91778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13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99F8-F2C0-4747-B223-56046CC79781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C35A4-4A07-437F-BC52-D82E91778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9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99F8-F2C0-4747-B223-56046CC79781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C35A4-4A07-437F-BC52-D82E91778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24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599F8-F2C0-4747-B223-56046CC79781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C35A4-4A07-437F-BC52-D82E91778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19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06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5834-A00F-45DE-8A8F-60AF299DF8AD}" type="datetime1">
              <a:rPr lang="en-US" smtClean="0"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Hasan Padamsee/ILCWS2015     Whistler               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2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7469" y="2209483"/>
            <a:ext cx="3753311" cy="335367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Propose cost </a:t>
            </a:r>
            <a:r>
              <a:rPr lang="en-US" dirty="0" smtClean="0"/>
              <a:t>reduction -1</a:t>
            </a:r>
            <a:endParaRPr lang="en-US" dirty="0"/>
          </a:p>
          <a:p>
            <a:pPr lvl="1"/>
            <a:r>
              <a:rPr lang="en-US" dirty="0" smtClean="0"/>
              <a:t>Via  </a:t>
            </a:r>
            <a:r>
              <a:rPr lang="en-US" dirty="0" err="1"/>
              <a:t>Nb</a:t>
            </a:r>
            <a:r>
              <a:rPr lang="en-US" dirty="0"/>
              <a:t>-Cu Composites</a:t>
            </a:r>
          </a:p>
          <a:p>
            <a:pPr lvl="2"/>
            <a:r>
              <a:rPr lang="en-US" dirty="0" err="1"/>
              <a:t>Nb</a:t>
            </a:r>
            <a:r>
              <a:rPr lang="en-US" dirty="0"/>
              <a:t> 1 mm/Cu 4 mm, </a:t>
            </a:r>
          </a:p>
          <a:p>
            <a:pPr lvl="2"/>
            <a:r>
              <a:rPr lang="en-US" dirty="0"/>
              <a:t>Material  made by explosion bonding Cu with high RRR </a:t>
            </a:r>
            <a:r>
              <a:rPr lang="en-US" dirty="0" err="1"/>
              <a:t>Nb</a:t>
            </a:r>
            <a:endParaRPr lang="en-US" dirty="0"/>
          </a:p>
          <a:p>
            <a:pPr lvl="2"/>
            <a:r>
              <a:rPr lang="en-US" dirty="0"/>
              <a:t>X4 - 5  reduction over </a:t>
            </a:r>
            <a:r>
              <a:rPr lang="en-US" dirty="0" err="1" smtClean="0"/>
              <a:t>Nb</a:t>
            </a:r>
            <a:endParaRPr lang="en-US" dirty="0" smtClean="0"/>
          </a:p>
          <a:p>
            <a:pPr lvl="1"/>
            <a:r>
              <a:rPr lang="en-US" dirty="0" smtClean="0"/>
              <a:t>Cavities made via hydroforming and spinning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m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Nb</a:t>
            </a:r>
            <a:r>
              <a:rPr lang="en-US" dirty="0" smtClean="0"/>
              <a:t>-Cu Sheet Explosion Bonded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4" r="20000"/>
          <a:stretch/>
        </p:blipFill>
        <p:spPr>
          <a:xfrm>
            <a:off x="3980780" y="2209483"/>
            <a:ext cx="2572420" cy="31286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67" t="2222" r="23333" b="-2222"/>
          <a:stretch/>
        </p:blipFill>
        <p:spPr>
          <a:xfrm>
            <a:off x="6704770" y="2266647"/>
            <a:ext cx="2257180" cy="3224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43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47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1 m2 Nb-Cu Sheet Explosion Bonded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Hasan Padamsee</dc:creator>
  <cp:lastModifiedBy>Hasan Padamsee</cp:lastModifiedBy>
  <cp:revision>1</cp:revision>
  <dcterms:created xsi:type="dcterms:W3CDTF">2017-02-09T19:33:06Z</dcterms:created>
  <dcterms:modified xsi:type="dcterms:W3CDTF">2017-02-09T19:34:06Z</dcterms:modified>
</cp:coreProperties>
</file>