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109" autoAdjust="0"/>
  </p:normalViewPr>
  <p:slideViewPr>
    <p:cSldViewPr snapToGrid="0" snapToObjects="1">
      <p:cViewPr varScale="1">
        <p:scale>
          <a:sx n="92" d="100"/>
          <a:sy n="92" d="100"/>
        </p:scale>
        <p:origin x="-15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785F4-9676-4A4E-9B1A-0773A90A5016}" type="datetimeFigureOut">
              <a:rPr lang="en-US" smtClean="0"/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FAB7-0337-1247-BAF3-D01447D02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74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785F4-9676-4A4E-9B1A-0773A90A5016}" type="datetimeFigureOut">
              <a:rPr lang="en-US" smtClean="0"/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FAB7-0337-1247-BAF3-D01447D02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0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785F4-9676-4A4E-9B1A-0773A90A5016}" type="datetimeFigureOut">
              <a:rPr lang="en-US" smtClean="0"/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FAB7-0337-1247-BAF3-D01447D02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8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785F4-9676-4A4E-9B1A-0773A90A5016}" type="datetimeFigureOut">
              <a:rPr lang="en-US" smtClean="0"/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FAB7-0337-1247-BAF3-D01447D02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0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785F4-9676-4A4E-9B1A-0773A90A5016}" type="datetimeFigureOut">
              <a:rPr lang="en-US" smtClean="0"/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FAB7-0337-1247-BAF3-D01447D02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0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785F4-9676-4A4E-9B1A-0773A90A5016}" type="datetimeFigureOut">
              <a:rPr lang="en-US" smtClean="0"/>
              <a:t>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FAB7-0337-1247-BAF3-D01447D02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5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785F4-9676-4A4E-9B1A-0773A90A5016}" type="datetimeFigureOut">
              <a:rPr lang="en-US" smtClean="0"/>
              <a:t>2/9/17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FAB7-0337-1247-BAF3-D01447D02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97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785F4-9676-4A4E-9B1A-0773A90A5016}" type="datetimeFigureOut">
              <a:rPr lang="en-US" smtClean="0"/>
              <a:t>2/9/17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FAB7-0337-1247-BAF3-D01447D02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3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785F4-9676-4A4E-9B1A-0773A90A5016}" type="datetimeFigureOut">
              <a:rPr lang="en-US" smtClean="0"/>
              <a:t>2/9/17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FAB7-0337-1247-BAF3-D01447D02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3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785F4-9676-4A4E-9B1A-0773A90A5016}" type="datetimeFigureOut">
              <a:rPr lang="en-US" smtClean="0"/>
              <a:t>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FAB7-0337-1247-BAF3-D01447D02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64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785F4-9676-4A4E-9B1A-0773A90A5016}" type="datetimeFigureOut">
              <a:rPr lang="en-US" smtClean="0"/>
              <a:t>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FAB7-0337-1247-BAF3-D01447D02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13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785F4-9676-4A4E-9B1A-0773A90A5016}" type="datetimeFigureOut">
              <a:rPr lang="en-US" smtClean="0"/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EFAB7-0337-1247-BAF3-D01447D02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6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Seamless Cavity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Bob </a:t>
            </a:r>
            <a:r>
              <a:rPr lang="en-US" dirty="0" err="1" smtClean="0">
                <a:solidFill>
                  <a:schemeClr val="tx1"/>
                </a:solidFill>
              </a:rPr>
              <a:t>Rimmer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Jefferson Lab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GARD-SRF Roadmap Workshop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Fermilab</a:t>
            </a:r>
            <a:r>
              <a:rPr lang="en-US" dirty="0" smtClean="0">
                <a:solidFill>
                  <a:schemeClr val="tx1"/>
                </a:solidFill>
              </a:rPr>
              <a:t>, February 9-10, 2017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73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0675" cy="571499"/>
          </a:xfrm>
        </p:spPr>
        <p:txBody>
          <a:bodyPr>
            <a:noAutofit/>
          </a:bodyPr>
          <a:lstStyle/>
          <a:p>
            <a:r>
              <a:rPr lang="en-US" sz="4000" dirty="0" smtClean="0"/>
              <a:t>Alternative cavity fabrication methods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276725" y="6465125"/>
            <a:ext cx="857250" cy="365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216563"/>
            <a:ext cx="2293760" cy="19039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55884" y="6033030"/>
            <a:ext cx="2352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www.bmax.com</a:t>
            </a:r>
            <a:r>
              <a:rPr lang="en-US" dirty="0"/>
              <a:t> </a:t>
            </a:r>
            <a:endParaRPr lang="en-US" dirty="0"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23581" y="3487320"/>
            <a:ext cx="2747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www.baileytool.com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2204" y="709518"/>
            <a:ext cx="5292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Is a completely seamless cavity possible?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2660" t="35989" r="14669" b="26675"/>
          <a:stretch/>
        </p:blipFill>
        <p:spPr>
          <a:xfrm rot="5400000">
            <a:off x="7259268" y="1750440"/>
            <a:ext cx="2105448" cy="12543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1720" y="2229990"/>
            <a:ext cx="1697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Seamless cavity</a:t>
            </a:r>
          </a:p>
          <a:p>
            <a:pPr algn="ctr"/>
            <a:r>
              <a:rPr lang="en-US" dirty="0" smtClean="0"/>
              <a:t>and </a:t>
            </a:r>
            <a:r>
              <a:rPr lang="en-US" b="1" dirty="0" smtClean="0"/>
              <a:t>end group</a:t>
            </a:r>
          </a:p>
          <a:p>
            <a:pPr algn="ctr"/>
            <a:r>
              <a:rPr lang="en-US" dirty="0" smtClean="0"/>
              <a:t>J. </a:t>
            </a:r>
            <a:r>
              <a:rPr lang="en-US" dirty="0" err="1" smtClean="0"/>
              <a:t>Buttles</a:t>
            </a:r>
            <a:r>
              <a:rPr lang="en-US" dirty="0" smtClean="0"/>
              <a:t>, </a:t>
            </a:r>
          </a:p>
          <a:p>
            <a:pPr algn="ctr"/>
            <a:r>
              <a:rPr lang="en-US" dirty="0" smtClean="0"/>
              <a:t>Bailey Tool, TX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3678" t="3998" r="17935" b="30001"/>
          <a:stretch/>
        </p:blipFill>
        <p:spPr>
          <a:xfrm>
            <a:off x="6151179" y="1324870"/>
            <a:ext cx="1410389" cy="8967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78594" y="5196410"/>
            <a:ext cx="2617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Impulse forming </a:t>
            </a:r>
          </a:p>
          <a:p>
            <a:pPr algn="ctr"/>
            <a:r>
              <a:rPr lang="en-US" dirty="0" smtClean="0"/>
              <a:t>New experiments by CERN using </a:t>
            </a:r>
            <a:r>
              <a:rPr lang="en-US" dirty="0" err="1" smtClean="0"/>
              <a:t>Bmax</a:t>
            </a:r>
            <a:r>
              <a:rPr lang="en-US" dirty="0" smtClean="0"/>
              <a:t> process in France</a:t>
            </a:r>
          </a:p>
          <a:p>
            <a:pPr algn="ctr"/>
            <a:endParaRPr lang="en-US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54467" y="3177382"/>
            <a:ext cx="3126544" cy="1114475"/>
          </a:xfrm>
          <a:prstGeom prst="rect">
            <a:avLst/>
          </a:prstGeom>
        </p:spPr>
      </p:pic>
      <p:pic>
        <p:nvPicPr>
          <p:cNvPr id="17" name="Immagine 3"/>
          <p:cNvPicPr>
            <a:picLocks noChangeAspect="1"/>
          </p:cNvPicPr>
          <p:nvPr/>
        </p:nvPicPr>
        <p:blipFill rotWithShape="1">
          <a:blip r:embed="rId6"/>
          <a:srcRect l="23279" t="36041" r="21855" b="29787"/>
          <a:stretch/>
        </p:blipFill>
        <p:spPr>
          <a:xfrm>
            <a:off x="254467" y="1308989"/>
            <a:ext cx="3126544" cy="15040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42998" t="13340" r="12999" b="17326"/>
          <a:stretch/>
        </p:blipFill>
        <p:spPr>
          <a:xfrm>
            <a:off x="3541979" y="1401167"/>
            <a:ext cx="2377554" cy="28098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143" y="4651616"/>
            <a:ext cx="1799656" cy="134418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6168" y="2758016"/>
            <a:ext cx="312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Hydroforming</a:t>
            </a:r>
            <a:r>
              <a:rPr lang="en-US" dirty="0" smtClean="0"/>
              <a:t>, W. Singer, DESY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32457" y="4282284"/>
            <a:ext cx="2663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Spinning</a:t>
            </a:r>
            <a:r>
              <a:rPr lang="en-US" dirty="0" smtClean="0"/>
              <a:t>, E. </a:t>
            </a:r>
            <a:r>
              <a:rPr lang="en-US" dirty="0" err="1" smtClean="0"/>
              <a:t>Palmieri</a:t>
            </a:r>
            <a:r>
              <a:rPr lang="en-US" dirty="0" smtClean="0"/>
              <a:t>, INFN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92204" y="5935074"/>
            <a:ext cx="357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b="1" dirty="0" smtClean="0"/>
              <a:t>Seamless dumbbell</a:t>
            </a:r>
            <a:r>
              <a:rPr lang="en-US" dirty="0" smtClean="0"/>
              <a:t>, K. </a:t>
            </a:r>
            <a:r>
              <a:rPr lang="en-US" dirty="0" err="1" smtClean="0"/>
              <a:t>Sennyu</a:t>
            </a:r>
            <a:r>
              <a:rPr lang="en-US" dirty="0" smtClean="0"/>
              <a:t>, MHI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00288" y="4144522"/>
            <a:ext cx="1584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Hydroforming</a:t>
            </a:r>
            <a:r>
              <a:rPr lang="en-US" dirty="0" smtClean="0"/>
              <a:t>, </a:t>
            </a:r>
          </a:p>
          <a:p>
            <a:r>
              <a:rPr lang="en-US" dirty="0" smtClean="0"/>
              <a:t>K. Saito, KEK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09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94</Words>
  <Application>Microsoft Macintosh PowerPoint</Application>
  <PresentationFormat>On-screen Show (4:3)</PresentationFormat>
  <Paragraphs>22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Seamless Cavity </vt:lpstr>
      <vt:lpstr>Alternative cavity fabrication methods</vt:lpstr>
    </vt:vector>
  </TitlesOfParts>
  <Company>JLab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Rimmer</dc:creator>
  <cp:lastModifiedBy>Rongli Geng</cp:lastModifiedBy>
  <cp:revision>7</cp:revision>
  <dcterms:created xsi:type="dcterms:W3CDTF">2017-02-08T22:14:44Z</dcterms:created>
  <dcterms:modified xsi:type="dcterms:W3CDTF">2017-02-09T19:31:24Z</dcterms:modified>
</cp:coreProperties>
</file>