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4078" r:id="rId2"/>
    <p:sldMasterId id="2147484102" r:id="rId3"/>
    <p:sldMasterId id="2147484127" r:id="rId4"/>
  </p:sldMasterIdLst>
  <p:notesMasterIdLst>
    <p:notesMasterId r:id="rId9"/>
  </p:notesMasterIdLst>
  <p:handoutMasterIdLst>
    <p:handoutMasterId r:id="rId10"/>
  </p:handoutMasterIdLst>
  <p:sldIdLst>
    <p:sldId id="736" r:id="rId5"/>
    <p:sldId id="735" r:id="rId6"/>
    <p:sldId id="737" r:id="rId7"/>
    <p:sldId id="734" r:id="rId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holents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5DF"/>
    <a:srgbClr val="A568D2"/>
    <a:srgbClr val="FFFFFF"/>
    <a:srgbClr val="3333FF"/>
    <a:srgbClr val="0000D0"/>
    <a:srgbClr val="FFFF00"/>
    <a:srgbClr val="DBE7F2"/>
    <a:srgbClr val="DDDDDD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0107" autoAdjust="0"/>
  </p:normalViewPr>
  <p:slideViewPr>
    <p:cSldViewPr>
      <p:cViewPr varScale="1">
        <p:scale>
          <a:sx n="111" d="100"/>
          <a:sy n="111" d="100"/>
        </p:scale>
        <p:origin x="14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296"/>
    </p:cViewPr>
  </p:sorterViewPr>
  <p:notesViewPr>
    <p:cSldViewPr>
      <p:cViewPr>
        <p:scale>
          <a:sx n="134" d="100"/>
          <a:sy n="134" d="100"/>
        </p:scale>
        <p:origin x="-485" y="23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749E47-BF7B-4EAA-BE73-B26B94B5913F}" type="datetimeFigureOut">
              <a:rPr lang="en-US"/>
              <a:pPr/>
              <a:t>2/3/2017</a:t>
            </a:fld>
            <a:endParaRPr lang="en-US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6FE4C61-03F4-42FD-AE20-03C023CAF1A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7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4AA5F-E9B5-4905-A46F-B2672EA1EE41}" type="datetimeFigureOut">
              <a:rPr lang="en-US" smtClean="0"/>
              <a:pPr/>
              <a:t>2/3/2017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EBB4-96F6-48B7-ADBD-101EBEBB1A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4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EAF19-B5FE-4D0B-8B88-163D91C3AD08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5290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38FB5-AD17-44D0-A37A-6ECC580D8453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6219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CBC3F-A512-49EE-A625-B012498ADB98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00393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9670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351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1619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6056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320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8099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92416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bg bwMode="ltGray"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0232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47315-0988-4D96-B006-10EF249BDBA3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24392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618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62636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82866818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4C4-CA54-3343-B8EB-FA4D79F916A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23666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4C4-CA54-3343-B8EB-FA4D79F916A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4D61-E084-5F4E-ADBD-E2946F54E4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8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4C4-CA54-3343-B8EB-FA4D79F916A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4C4-CA54-3343-B8EB-FA4D79F916A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4D61-E084-5F4E-ADBD-E2946F54E4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4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4C4-CA54-3343-B8EB-FA4D79F916A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4D61-E084-5F4E-ADBD-E2946F54E4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22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4C4-CA54-3343-B8EB-FA4D79F916A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4D61-E084-5F4E-ADBD-E2946F54E4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40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4C4-CA54-3343-B8EB-FA4D79F916A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4D61-E084-5F4E-ADBD-E2946F54E4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0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830F4-E6F8-4E74-8432-DACA4F66B232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56609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4C4-CA54-3343-B8EB-FA4D79F916A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8957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4C4-CA54-3343-B8EB-FA4D79F916A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4D61-E084-5F4E-ADBD-E2946F54E4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31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4C4-CA54-3343-B8EB-FA4D79F916A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4D61-E084-5F4E-ADBD-E2946F54E4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24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04C4-CA54-3343-B8EB-FA4D79F916A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4D61-E084-5F4E-ADBD-E2946F54E4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00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2372-B085-4B0F-A9CF-95DFA54C1C5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9588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0DAB-6C42-4A2E-BCF1-02A7F6ADB5E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8080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2795E-5746-457D-BB62-307F5EC84C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4740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3DFAC-23B1-4629-81D6-563D4AD93D0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1973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3B2CC-7BEB-4BEA-99F8-8C2AA51464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3536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3724-CE29-4AE1-B7E1-39980B9513F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358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592BB-026E-4F84-ACDB-8C216ADF78EF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5359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E7FA7-C128-433D-872D-2279239D1B2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6359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5392A-0A1E-4966-8CDD-CB0367C2070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9399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84980-4F32-4ABB-AA9B-163B75F2A53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8156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CBEC0-0E16-4456-ABEB-B60D88B92CF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07211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97A0-733B-40D9-905B-5BF6156AA7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870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B1901-ADC3-449B-AEDE-43DA424C38C8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2319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2E89B-B6E8-452E-8F55-673C87D85445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6604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40EFA-FE5E-46A7-BD00-723EC044F988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6249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83D2A-4C0D-48B3-AD31-DB5FED36A7D1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4956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2D77B-EFE4-4B18-8263-E5310941B4E5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3324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4" descr="slide header_green_378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5" name="Picture 6" descr="slide footer_green_378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27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FBFBF"/>
                </a:solidFill>
                <a:latin typeface="+mn-lt"/>
              </a:defRPr>
            </a:lvl1pPr>
          </a:lstStyle>
          <a:p>
            <a:fld id="{FB04767C-8FBD-4E04-8B0A-742222911C7F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7610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 sz="1400">
          <a:solidFill>
            <a:srgbClr val="7F7F7F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400">
          <a:solidFill>
            <a:srgbClr val="7F7F7F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49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3D4304C4-CA54-3343-B8EB-FA4D79F916A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C07B4D61-E084-5F4E-ADBD-E2946F54E4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7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slide header_green_378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 descr="slide footer_green_378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686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FBFBF"/>
                </a:solidFill>
                <a:latin typeface="+mn-lt"/>
              </a:defRPr>
            </a:lvl1pPr>
          </a:lstStyle>
          <a:p>
            <a:pPr>
              <a:defRPr/>
            </a:pPr>
            <a:fld id="{D5FF02CF-DC7B-41C7-AAE5-40CCDD07192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55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•"/>
        <a:defRPr sz="1400">
          <a:solidFill>
            <a:srgbClr val="7F7F7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–"/>
        <a:defRPr sz="1400">
          <a:solidFill>
            <a:srgbClr val="7F7F7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Clr>
          <a:srgbClr val="4B5C29"/>
        </a:buClr>
        <a:buFont typeface="Arial" charset="0"/>
        <a:buChar char="»"/>
        <a:defRPr sz="14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SPX Cavity Layout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8096477" cy="54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3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9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Damper Overview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490" y="981987"/>
            <a:ext cx="3428850" cy="18845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526559"/>
            <a:ext cx="3275550" cy="25826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014644"/>
            <a:ext cx="2995594" cy="15137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20652" y="6109191"/>
            <a:ext cx="3847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Power density spectrum in LOM damper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30492" y="2668183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Damper assembly: bottom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717281" y="2977268"/>
            <a:ext cx="2385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Temperature distribution</a:t>
            </a:r>
            <a:endParaRPr lang="en-US" sz="16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06570" y="3315822"/>
            <a:ext cx="4041630" cy="18657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Power handling is 900 W for LOM and 150 W for HOM loads.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Loads are affixed with high temperature S-bond solder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R</a:t>
            </a:r>
            <a:r>
              <a:rPr lang="en-US" sz="2000" dirty="0" smtClean="0"/>
              <a:t>esists </a:t>
            </a:r>
            <a:r>
              <a:rPr lang="en-US" sz="2000" dirty="0" err="1"/>
              <a:t>particulation</a:t>
            </a:r>
            <a:r>
              <a:rPr lang="en-US" sz="2000" dirty="0"/>
              <a:t> due to its high density, temperature strength, and wear resistance</a:t>
            </a:r>
            <a:r>
              <a:rPr lang="en-US" sz="2000" dirty="0" smtClean="0"/>
              <a:t>.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Thermal conductivity ~</a:t>
            </a:r>
            <a:r>
              <a:rPr lang="en-US" sz="2000" dirty="0"/>
              <a:t>100 W/ (</a:t>
            </a:r>
            <a:r>
              <a:rPr lang="en-US" sz="2000" baseline="30000" dirty="0" err="1"/>
              <a:t>o</a:t>
            </a:r>
            <a:r>
              <a:rPr lang="en-US" sz="2000" dirty="0" err="1"/>
              <a:t>K</a:t>
            </a:r>
            <a:r>
              <a:rPr lang="en-US" sz="2000" dirty="0"/>
              <a:t> </a:t>
            </a:r>
            <a:r>
              <a:rPr lang="en-US" sz="2000" dirty="0" smtClean="0"/>
              <a:t>m).  </a:t>
            </a:r>
          </a:p>
          <a:p>
            <a:pPr fontAlgn="auto">
              <a:spcAft>
                <a:spcPts val="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17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276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Damper: Mechanical Tests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3995296" cy="3118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619" y="3740582"/>
            <a:ext cx="3294749" cy="2564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945" y="833103"/>
            <a:ext cx="325607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708" y="4871293"/>
            <a:ext cx="3685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Pull force for various bonding methods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2387026"/>
            <a:ext cx="782352" cy="584775"/>
          </a:xfrm>
          <a:prstGeom prst="rect">
            <a:avLst/>
          </a:prstGeom>
          <a:solidFill>
            <a:srgbClr val="BF95DF"/>
          </a:solidFill>
        </p:spPr>
        <p:txBody>
          <a:bodyPr wrap="square" lIns="18288" rIns="18288" rtlCol="0">
            <a:spAutoFit/>
          </a:bodyPr>
          <a:lstStyle/>
          <a:p>
            <a:pPr algn="ctr"/>
            <a:r>
              <a:rPr lang="en-US" sz="1400" dirty="0"/>
              <a:t>S</a:t>
            </a:r>
            <a:r>
              <a:rPr lang="en-US" sz="1400" dirty="0" smtClean="0"/>
              <a:t>-bond</a:t>
            </a:r>
            <a:r>
              <a:rPr lang="en-US" sz="1600" dirty="0" smtClean="0"/>
              <a:t> solder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34376" y="1961718"/>
            <a:ext cx="403876" cy="4128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416300" y="2222500"/>
            <a:ext cx="127000" cy="1651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34631" y="6291720"/>
            <a:ext cx="2880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Vacuum residual gas analysis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231162" y="3313044"/>
            <a:ext cx="2590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Re-melting measurements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632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50800"/>
            <a:ext cx="7696200" cy="838200"/>
          </a:xfrm>
        </p:spPr>
        <p:txBody>
          <a:bodyPr/>
          <a:lstStyle/>
          <a:p>
            <a:r>
              <a:rPr lang="en-US" dirty="0" smtClean="0"/>
              <a:t>Damper: Electrical Tests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88" y="1016000"/>
            <a:ext cx="4448112" cy="2140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76" y="3762567"/>
            <a:ext cx="3435243" cy="25676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988" y="6247149"/>
            <a:ext cx="3571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Permittivity of </a:t>
            </a:r>
            <a:r>
              <a:rPr lang="en-US" sz="1600" dirty="0" err="1" smtClean="0"/>
              <a:t>SiC</a:t>
            </a:r>
            <a:r>
              <a:rPr lang="en-US" sz="1600" dirty="0" smtClean="0"/>
              <a:t> (Real &amp; Imaginary)</a:t>
            </a:r>
            <a:endParaRPr lang="en-US" sz="1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990600"/>
            <a:ext cx="1676400" cy="21741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100" y="3866786"/>
            <a:ext cx="3200400" cy="24519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7288" y="3340343"/>
            <a:ext cx="4914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Variation of permittivity among homogenous material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5610707" y="6306085"/>
            <a:ext cx="2741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Return loss of HOM damper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5636107" y="3215857"/>
            <a:ext cx="3118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Return loss of prototype damper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1524000" y="3076377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(a) Real 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7480" y="3085066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(b) Loss tan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367034"/>
      </p:ext>
    </p:extLst>
  </p:cSld>
  <p:clrMapOvr>
    <a:masterClrMapping/>
  </p:clrMapOvr>
</p:sld>
</file>

<file path=ppt/theme/theme1.xml><?xml version="1.0" encoding="utf-8"?>
<a:theme xmlns:a="http://schemas.openxmlformats.org/drawingml/2006/main" name="35_2009_visual identity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35_2009_visual identity">
      <a:majorFont>
        <a:latin typeface="Trebuchet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5_2009_visual identity 1">
        <a:dk1>
          <a:srgbClr val="7F7F7F"/>
        </a:dk1>
        <a:lt1>
          <a:srgbClr val="FFFFFF"/>
        </a:lt1>
        <a:dk2>
          <a:srgbClr val="1F497D"/>
        </a:dk2>
        <a:lt2>
          <a:srgbClr val="EEECE1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6C6C6C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1B15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6_2009_visual identity">
  <a:themeElements>
    <a:clrScheme name="35_2009_visual identity 1">
      <a:dk1>
        <a:srgbClr val="7F7F7F"/>
      </a:dk1>
      <a:lt1>
        <a:srgbClr val="FFFFFF"/>
      </a:lt1>
      <a:dk2>
        <a:srgbClr val="1F497D"/>
      </a:dk2>
      <a:lt2>
        <a:srgbClr val="EEECE1"/>
      </a:lt2>
      <a:accent1>
        <a:srgbClr val="5C0426"/>
      </a:accent1>
      <a:accent2>
        <a:srgbClr val="9D7D9E"/>
      </a:accent2>
      <a:accent3>
        <a:srgbClr val="FFFFFF"/>
      </a:accent3>
      <a:accent4>
        <a:srgbClr val="6C6C6C"/>
      </a:accent4>
      <a:accent5>
        <a:srgbClr val="B5AAAC"/>
      </a:accent5>
      <a:accent6>
        <a:srgbClr val="8E718F"/>
      </a:accent6>
      <a:hlink>
        <a:srgbClr val="253D51"/>
      </a:hlink>
      <a:folHlink>
        <a:srgbClr val="1B1545"/>
      </a:folHlink>
    </a:clrScheme>
    <a:fontScheme name="35_2009_visual identity">
      <a:majorFont>
        <a:latin typeface="Trebuchet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5_2009_visual identity 1">
        <a:dk1>
          <a:srgbClr val="7F7F7F"/>
        </a:dk1>
        <a:lt1>
          <a:srgbClr val="FFFFFF"/>
        </a:lt1>
        <a:dk2>
          <a:srgbClr val="1F497D"/>
        </a:dk2>
        <a:lt2>
          <a:srgbClr val="EEECE1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6C6C6C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1B15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</Template>
  <TotalTime>95747</TotalTime>
  <Words>119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ＭＳ Ｐゴシック</vt:lpstr>
      <vt:lpstr>Arial</vt:lpstr>
      <vt:lpstr>Arial Narrow</vt:lpstr>
      <vt:lpstr>Calibri</vt:lpstr>
      <vt:lpstr>Trebuchet MS</vt:lpstr>
      <vt:lpstr>Wingdings</vt:lpstr>
      <vt:lpstr>35_2009_visual identity</vt:lpstr>
      <vt:lpstr>Blue Segoe 4-3 template-template_April-17-2007</vt:lpstr>
      <vt:lpstr>4_Office Theme</vt:lpstr>
      <vt:lpstr>36_2009_visual identity</vt:lpstr>
      <vt:lpstr>SPX Cavity Layout</vt:lpstr>
      <vt:lpstr>Damper Overview</vt:lpstr>
      <vt:lpstr>Damper: Mechanical Tests</vt:lpstr>
      <vt:lpstr>Damper: Electrical Tests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Zholents</dc:creator>
  <cp:lastModifiedBy>Nassiri, Alireza</cp:lastModifiedBy>
  <cp:revision>2513</cp:revision>
  <cp:lastPrinted>2015-09-08T17:01:37Z</cp:lastPrinted>
  <dcterms:created xsi:type="dcterms:W3CDTF">2010-02-08T18:34:35Z</dcterms:created>
  <dcterms:modified xsi:type="dcterms:W3CDTF">2017-02-03T21:47:13Z</dcterms:modified>
</cp:coreProperties>
</file>