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3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468" r:id="rId3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BBF"/>
    <a:srgbClr val="3366FF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628" autoAdjust="0"/>
    <p:restoredTop sz="92054" autoAdjust="0"/>
  </p:normalViewPr>
  <p:slideViewPr>
    <p:cSldViewPr snapToGrid="0">
      <p:cViewPr varScale="1">
        <p:scale>
          <a:sx n="71" d="100"/>
          <a:sy n="71" d="100"/>
        </p:scale>
        <p:origin x="-7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C4D26-EA85-4AFB-A839-22CCB047E5F3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889AF-740E-4CBA-9BA5-181B1366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0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9307E-F2E0-44FE-8233-62B6D13AF55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8A8A6-1CCF-40B6-9FA6-5836B89D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1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8A8A6-1CCF-40B6-9FA6-5836B89DD3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7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686" y="3886428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858000" cy="1655762"/>
          </a:xfrm>
        </p:spPr>
        <p:txBody>
          <a:bodyPr/>
          <a:lstStyle>
            <a:lvl1pPr marL="0" indent="0" algn="ctr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9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4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96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8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7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57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36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4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8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94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4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smtClean="0"/>
              <a:t>A-M Valente-Feliciano  - FCC Week 2015 – 03/24/2015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13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2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3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1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5000"/>
          </a:xfrm>
        </p:spPr>
        <p:txBody>
          <a:bodyPr>
            <a:no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70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1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492875"/>
            <a:ext cx="505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A-M Valente-Feliciano  - FCC Week 2015 – 03/24/2015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7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E2000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8623" y="0"/>
            <a:ext cx="8424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Learning from Samples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33" y="6498128"/>
            <a:ext cx="805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C. Reece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469" y="490325"/>
            <a:ext cx="82208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Objective: </a:t>
            </a:r>
            <a:r>
              <a:rPr lang="en-US" sz="2400" b="1" dirty="0" err="1" smtClean="0"/>
              <a:t>R</a:t>
            </a:r>
            <a:r>
              <a:rPr lang="en-US" sz="2400" b="1" baseline="-25000" dirty="0" err="1" smtClean="0"/>
              <a:t>s</a:t>
            </a:r>
            <a:r>
              <a:rPr lang="en-US" sz="2400" b="1" dirty="0" smtClean="0"/>
              <a:t>(</a:t>
            </a:r>
            <a:r>
              <a:rPr lang="en-US" sz="2400" b="1" i="1" dirty="0" err="1" smtClean="0"/>
              <a:t>T</a:t>
            </a:r>
            <a:r>
              <a:rPr lang="en-US" sz="2400" b="1" dirty="0" err="1" smtClean="0"/>
              <a:t>,</a:t>
            </a:r>
            <a:r>
              <a:rPr lang="en-US" sz="2400" b="1" i="1" dirty="0" err="1" smtClean="0"/>
              <a:t>f,H</a:t>
            </a:r>
            <a:r>
              <a:rPr lang="en-US" sz="2400" b="1" dirty="0" smtClean="0"/>
              <a:t>) sample measurements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The biggest impediment to rapid progress in material/performance understanding and process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JLab – “SIC” system – 7.5 GHz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Convenient sample size,  two tests/week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for high T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material development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Not useful for residual resistance 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CERN QPR -1 </a:t>
            </a:r>
            <a:r>
              <a:rPr lang="en-US" sz="2000" dirty="0" smtClean="0"/>
              <a:t>– 400, 800, 1200 MHz  in use,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few samples per year – nice precision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Difficult/expensive samples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HZB QPR </a:t>
            </a:r>
            <a:r>
              <a:rPr lang="en-US" sz="2000" dirty="0" smtClean="0"/>
              <a:t>– in use, student project, not fully commissioned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CERN QPR -2 </a:t>
            </a:r>
            <a:r>
              <a:rPr lang="en-US" sz="2000" dirty="0" smtClean="0"/>
              <a:t>– redesigned, anticipate commissioning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JLab + ODU partnership would like one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325, 650, 975, 1300 MHz  - would adapt CERN new 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Easy cryogenic and </a:t>
            </a:r>
            <a:r>
              <a:rPr lang="en-US" sz="2000" dirty="0" err="1" smtClean="0"/>
              <a:t>rf</a:t>
            </a:r>
            <a:r>
              <a:rPr lang="en-US" sz="2000" dirty="0" smtClean="0"/>
              <a:t> support at JLab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Many uses – fundamental, detailed materials study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Doping, Nb3Sn, peak fields, multi-layers, other A15, MgB2…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Need funding: ~$250k</a:t>
            </a:r>
          </a:p>
        </p:txBody>
      </p:sp>
    </p:spTree>
    <p:extLst>
      <p:ext uri="{BB962C8B-B14F-4D97-AF65-F5344CB8AC3E}">
        <p14:creationId xmlns:p14="http://schemas.microsoft.com/office/powerpoint/2010/main" val="26390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9810</TotalTime>
  <Words>152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2_Office Theme</vt:lpstr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Palomino</dc:creator>
  <cp:lastModifiedBy>Charlie Reece</cp:lastModifiedBy>
  <cp:revision>363</cp:revision>
  <cp:lastPrinted>2014-09-29T09:09:11Z</cp:lastPrinted>
  <dcterms:created xsi:type="dcterms:W3CDTF">2013-09-04T15:42:59Z</dcterms:created>
  <dcterms:modified xsi:type="dcterms:W3CDTF">2017-02-10T04:07:49Z</dcterms:modified>
</cp:coreProperties>
</file>