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328" r:id="rId4"/>
    <p:sldId id="329" r:id="rId5"/>
    <p:sldId id="331" r:id="rId6"/>
    <p:sldId id="332" r:id="rId7"/>
    <p:sldId id="333" r:id="rId8"/>
    <p:sldId id="334" r:id="rId9"/>
    <p:sldId id="335" r:id="rId10"/>
    <p:sldId id="338" r:id="rId11"/>
    <p:sldId id="339" r:id="rId12"/>
    <p:sldId id="340" r:id="rId13"/>
    <p:sldId id="345" r:id="rId14"/>
    <p:sldId id="346" r:id="rId15"/>
    <p:sldId id="347" r:id="rId16"/>
    <p:sldId id="350" r:id="rId17"/>
    <p:sldId id="351" r:id="rId18"/>
    <p:sldId id="325" r:id="rId19"/>
    <p:sldId id="32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31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/>
</inkml:ink>
</file>

<file path=ppt/ink/ink10.xml><?xml version="1.0" encoding="utf-8"?>
<inkml:ink xmlns:inkml="http://www.w3.org/2003/InkML">
  <inkml:definitions/>
</inkml:ink>
</file>

<file path=ppt/ink/ink11.xml><?xml version="1.0" encoding="utf-8"?>
<inkml:ink xmlns:inkml="http://www.w3.org/2003/InkML">
  <inkml:definitions/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16T05:41:52.042"/>
    </inkml:context>
    <inkml:brush xml:id="br0">
      <inkml:brushProperty name="width" value="0.03333" units="cm"/>
      <inkml:brushProperty name="height" value="0.03333" units="cm"/>
      <inkml:brushProperty name="color" value="#ED1C24"/>
    </inkml:brush>
  </inkml:definitions>
  <inkml:trace contextRef="#ctx0" brushRef="#br0">6624 1646 13376,'0'0'-960,"15"-14"-1920,0-1-768,14-15 1024,-29 15 640</inkml:trace>
</inkml:ink>
</file>

<file path=ppt/ink/ink13.xml><?xml version="1.0" encoding="utf-8"?>
<inkml:ink xmlns:inkml="http://www.w3.org/2003/InkML">
  <inkml:definitions/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5.234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6701 13839 9152,'15'14'192,"-15"1"608,0-30-448,14 15 256,-14-14 416,15-1-192,-15 1-224,0-1-128,14 0-288,-14 1-64,15-1-64,-15-14-64,15 14 32,-15 1-32,0-1 0,14-14 64,-14 15-32,15-16 64,-15 16 288,0-1 128,0 1 32,14 14 63,-14-15-127,15 15 32,-15 0-160,15 15-32,-1-1-128,1 1-32,-1 14-192,1-14 32,14 14 0,-14-15 64,-1 1-96,1-1 0,0 1 32,-1 0 64,-14-1-448,15 15-160,-15-14-480,14 0-255,-14 14-161,30-15 0,-16-14-608,1 0-288,-1 0-512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4.85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6730 13780 5376,'-29'30'2112,"29"-30"-1152,0 29-992,0 0 384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4.635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6774 15240 3328,'0'0'1216,"0"15"-640,0-15-128,0 0 480,0 14-384,0-14-64,0 0 0,0 0 0,0 0-256,0 0 512,15 0 192,-15 0 160,0 0 64,0-14-128,0-1 0,0 15-384,0-14-128,0-1-96,0 0-33,0 1-127,0-1-96,0-14-64,0 0 0,0 0-64,0-1 64,0 1 0,14 0 96,-14-15 96,0 15 160,15-15-128,-15 15 0,0-15-128,0 15-32,14-15-96,-14 1-64,0 13 32,15 1-32,-15-15 0,0 1 0,0-1 64,0 15 96,15-1 64,-15 1 32,0 0-64,0 0-32,0-15-96,0 15 32,14 0-64,-14-15 64,0 15-128,0-1 0,0 1 32,0 0 64,0 14-32,0-14 64,0 0-64,0 14 64,-14 1-64,14-15-32,0 14 32,0 0 32,0-14-32,0 0 64,0 14 0,0 1-32,0-15-64,0 29 32,0-15 32,0 0-32,0 1-32,0-1 32,0 15 32,-15 0-32,15-14-32,0 14 32,0 0-32,0 0 0,0-15 64,0 15-96,0 0 0,0-15-32,0 15-64,0 0 96,0-14 64,0 14-64,0 0 0,0-15-32,0 15-64,0 0-768,0 0-288,0 0-800,0 0-287,0 0-1249,0 0-1696,-15 0 1600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7.36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9460 13810 7168,'0'29'2720,"0"0"-1472,0-29-1024,0 0 576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7.651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9475 13825 13248,'15'0'576,"-1"-15"-288,16 15 128,-16-14 128,1-1-96,-1 0 64,1 1-224,0-15-97,0 14-95,-15 0 0,14 1-64,-14-15 64,15 14-64,-15 0 64,0-14-64,0 15-32,0 14 512,0-15 192,14 15 32,-14 15-64,0-15-352,15 14-128,-15 15-64,0-14 0,0 14-64,15 0-64,-15-14-64,0 0 32,14 14 32,-14-15 0,0 16 0,15-1-288,-15 0-64,14 0-1024,-14 0-352,0-14-767,0 14-257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7.22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9650 15037 1664,'0'14'608,"0"1"-320,0 0-192,0-15 128,0 0 256,0 14 64,-15-14-192,15 0-64,0 15 480,0-15 256,0 0 128,0 0 0,0 15-256,0-15-160,-15 0-416,15 0 160,0 0 64,0 0-32,0 0 32,-14 0-32,14 0 96,0 0-160,0 0 64,0 0-160,0 0-32,0-15 0,0 15 32,0 0-96,-15-15 63,15-14 161,0 14-128,0-14 64,0 0 32,0 0-192,0 14-64,0-14-32,0-15-32,0 30 0,0-15 0,0-1-160,0 1 32,0 0 0,0 0 64,0 0-32,0-1 64,0 1 0,0-15 96,0 15-32,0 0 0,0-15-32,0 15 0,15 0-64,-15 0 32,0-1-64,14 1 64,-14 14-64,0-14-32,0 0 32,0 0-32,0 14 0,0-14 64,15 14 96,-15 1 64,0-1-32,0 0-32,0 1-32,0-1 0,0 1-64,0-1-64,0 0 32,0 1-32,0-1 0,0-14 0,0 14 0,0 1 64,0-1-32,0 1-32,0-1 32,0 0 32,0 1-32,0-1 64,0 15-128,0-14 0,0-1 32,0 0 64,0 1-32,0-15-32,15 14-64,-15-14 32,0 14 32,0 1 64,0-1-32,0 0-32,0 15 96,0-14 0,0 14 96,0-15 32,0 15-96,0 0-32,0 0-32,0 0-64,0 0 32,0 0-32,0 0 0,0 0 64,0 0-96,0 0 0,0 0-384,0 0-224,0 0-352,0 0-192,0 0-288,0 0-128,0 0-255,0 0-33,-15 15 256,15-15 160,0 0 352,0 14 160,-15-14 256,15 15 192,0-15-992,-14 15-832,14-15 704</inkml:trace>
</inkml:ink>
</file>

<file path=ppt/ink/ink2.xml><?xml version="1.0" encoding="utf-8"?>
<inkml:ink xmlns:inkml="http://www.w3.org/2003/InkML">
  <inkml:definitions/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0.05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7095 14321 3328,'0'0'1312,"0"0"-704,-14 15-224,14-1 512,0-14 32,0 0 160,-15 0-96,15 0 32,-15 15-576,15-15 224,0 0 96,0 0-192,0 0 0,0 0-64,0 0 64,0-15-192,15 15 32,0-14-256,-15-1-32,14 0-64,1-14-64,-15 0 32,14 0-32,1 0 0,-15 14 64,15-14 32,-15 14 32,14 1 128,-14-1 95,15 15 353,-1 0 256,1 0-352,0 15-160,-1 14-224,1 0 0,-1 0-128,1 1-64,-15-1-96,15 0-32,-15 0-160,0-14 0,14-1-512,-28 1-1695,14-1-161,0-14-1344,0 0-1024,0-14 2272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09.59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7139 15957 3968,'0'0'1568,"0"14"-832,0-14-512,0 0 416,0 0-128,0 0 96,0 0-256,0 0-128,0 0-128,0-14 416,0 14 288,15-15-64,-15 0-32,14 1-256,-14-1-128,0 1 32,0-1 0,15-14 32,-15 14 0,0 1 64,0-16 64,0 1-160,0 15 32,14-16-224,-14 1-32,0 15 64,0-16 32,0 1-192,0 15-64,0-16 0,0 1 0,0 0 160,0 0 159,0 0-95,0 14 64,15-14-96,-15 14 0,0-14-96,0 14-64,0-14 32,0 15 32,0-1-32,0-14 64,0 14-64,0 1-32,0-16 32,0 16 32,0-15-96,0 14 0,0-14 32,0 14 0,0-14 64,0 14 32,-15-14-32,15 15 32,0-1 0,0-14 32,0 14-64,-14 1 32,14-15-64,0 14-32,0-14 32,0 14-32,-15-14 0,15 14 0,0-14-96,0 15 0,0-16 64,0 1 64,0 15 64,0-1 32,0-14-64,0 14 32,0 1-64,0-1-32,0-14 32,0 14-32,0-14 0,0 0 64,0 14-32,0-14-32,0 14-64,0 1 32,0-1 32,0 1 64,0-1-32,-14 0-32,14 1 32,0 14 32,0-15-32,0 15 64,0 0-128,0-14 0,0 14-32,14 0 0,-14-15 0,0 15 0,0-15 64,0 15 64,0 0-32,0-14 64,0 14-64,0 0 64,0-15-128,0 15 0,0-14 32,0-1 0,0 0 0,0 15 0,0-14 0,0-1 0,0 1-96,0-1 64,15 0 32,-15 15 0,0-14 0,0 14 0,0 0-288,0-15-128,0 15-576,0 0-159,0 0-385,0 0-160,-15 0 352,15 15 160,0-1 192,0 1-704,0 0-1184,0-1 192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2.067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6496 16146 3072,'-14'14'1120,"28"-14"-576,-14 0-224,0 0 384,0 0-320,0 0-128,0 0-32,0 0 0,0 0 320,0-14 192,0 14-384,0 0 224,0 0 160,0 0-192,0-15 32,0 15-160,0-14 64,0 14-128,0-15 32,0 0-160,0 1-64,0-1 64,0-14 0,0 14-32,15 1-32,-15-1 96,0-14 96,0 14-64,0 1 0,0-15 32,0 14 32,0 0-96,15 1 0,-15-15-96,0 14 0,0-14-97,0 0-63,0-1 32,14 16 32,-14-15-32,0-1-32,0 16 96,0-15 0,15 14 160,-15 0 96,0 1-192,0-15-32,15 14 0,-15 1 64,0-16-96,14 16-64,-14-1 0,0-14-32,0 14 64,0 1 32,0-1-128,0-14 32,0 14-64,0 1 0,0-1 192,0 1 64,0-1 0,0 0 32,0 1-128,0 14 0,0-15-32,0 1-64,0-1 96,0 15 0,0-15-32,0 1-64,0-1-64,0 1-32,0-1 128,0 0 96,0 1-32,0-1 0,0-14-96,0 14-32,0 1 32,0-1 64,0 1 32,0-1 32,0-14 64,0 14-32,0 1 0,-14-1-96,14 0-64,0 1 32,0-1 32,0 1-32,0 14-32,0-15 32,0 0 32,-15 1-96,15-1 0,0 15 96,0-14 32,0-1-32,0 15 96,0-29-32,0 29-64,0-15-32,0 1 0,0-1 32,0 0-96,0 1 0,0-1 32,0 1 0,0-1 0,0 0 0,0 1 0,0 14 64,0-15-96,0 1 0,0-1 160,15 0 64,-15 1 0,0-1-32,0 1-96,0-16-64,14 16 32,-14-1-32,0 1 0,0-16 64,0 16-96,14-1 0,-14 1 96,0-1 32,0 0-128,16 1 32,-16 14 64,0-15 32,0 1-128,0 14 32,0-15 0,0 1 0,0-1 0,0 15 0,0-15 0,0 1 0,0-1 64,0 1-32,0 14 64,0-16-64,0 16 64,-16 0-64,16 0-32,0-14 32,0 14-32,0 0 0,0 0 0,-14 0-224,14 0 0,0 0-256,0 0-96,0 0-384,0 14-192,-14-14-256,14 0 1,0 0-1409,-15 16-1440,15 13 640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2.567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6497 14263 6528,'0'0'2464,"0"0"-1344,0 14-896,0-14 640,0 0-160,0 0-32,0 0 0,0 0 32,0 0-384,0 0 96,0 0 96,0 0-128,0-14 32,0 14-128,0-15 63,0 1-127,15-1 32,-1-14-160,-14 14 0,15-14-32,0 14-64,-1-14 32,1 15 32,-1-16-32,1 16 64,0-1 64,0 1 128,-15-1 160,14 15 96,-14 0-160,15-15 32,-15 15-128,0 0 64,0 0-128,14 0-64,-14 15 0,15 0 32,-15-1-96,0 1 0,15 14 32,-15 0 0,0 15-160,0-15-32,0-14-544,0 14-160,0-14-1088,0-15-479,14 0-1185,-14-30-512,29-13 672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5.402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9110 14277 6400,'15'0'2464,"-30"0"-1344,30 0-1376,-15 0 320,0 15 160,14-15 160,-14 0-256,15 0-32,-15-15-96,15 15 352,-15 0 160,0 0 160,0 0 128,0-15-224,0 15 0,0-14-64,0 14-32,0-15-96,0 0 0,0 15-160,0-14 32,-15-1-161,15 15 1,0-14-96,0-1-32,0 0 32,15 1 0,-15 14 0,14-15 0,-14 1-95,15-16 63,-15 16 95,14-1 33,-14 1-32,15-1 32,-15 15 64,0-15 128,0 15 160,15 0 96,-15 0 0,0 0-32,0 0-192,0 0-128,0 0-32,0 15-32,14-15-64,-14 0-64,0 15 160,0-15 32,0 14 64,0 1 64,15-1-96,-15 1-64,0 0 64,0 14 0,0 0-192,0 0 0,0 0-32,14-14 0,-14 0-96,0-1 0,0 1-576,0 0-288,15-15-992,-15 0-351,15 0-481,-15 0-128,14-30-576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4.66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9197 15927 4992,'-29'0'1920,"29"0"-1024,0 0-992,0 0 416,0 0-224,0 0-64,0 0 64,14 0 64,-14-14-64,0 14 352,15-15 192,-15 15 32,0 0 64,0-14-224,0-1-32,15 0-160,-15 1 32,0-1-64,0 1 0,0-16 32,0 1 32,0 15-96,0-16 0,14 1-96,-14 15 0,0-16-96,0 1 32,0 15-64,0-1 64,0-14-64,0 0 64,0 14 0,0-14 384,0 14-128,0-14 31,0 14-191,0 1-64,0-1-64,0 1 32,-14-1 0,14 0 32,0 1-64,0-1-64,0 1 32,0-1 32,-15 0-32,15 1 64,0-1-64,0-14-32,0 14 96,0 1 64,0-1-64,0-14 0,0 0 32,0 14 0,0-14 0,0 14 0,15-14 0,-15 15 0,0-1-64,0-14 32,0 14-64,0 1 64,0-15-64,14-1 64,-14 16-64,0-15-32,0 14 96,0-14-64,0 14-32,0 1 96,0-16 0,0 16-32,0-1 32,0 1-64,0-1 64,0 0-64,0 1-32,0-1 96,0 1 0,0-1-32,0 0 32,0 1-64,0 14-32,0-29-64,0 14 32,0-14 32,0 14 0,0-14 0,0 14 64,0 1 32,0-1 32,0 1-160,0-1 32,0 15 0,0-15 64,0 1-32,0-1-32,0 1 32,0-1-32,0 0 0,0 1 64,15-1-96,-15-14-64,0 14 128,0 15 32,0-14 0,0 14-64,0 0 32,0-15 32,0 15-32,0 0-32,0 0 96,0 0 0,0 0-192,0-14 0,0-1 160,0 15-96,0-15 32,0 15 0,0 0 64,0-14-32,0 14-32,0 0 32,0 0-32,0-15-96,0 15 64,0-14-32,15 14 0,-15-15 0,0 15 0,0-15 128,0 1 32,0 14-192,0-15-64,0 15-928,0 0-416,0 0-1663,0 0-801,0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6.90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9897 15970 3328,'0'0'1216,"0"0"-640,0 0-192,0 0 416,0 0 64,0 0 32,15 0-64,-15-14-32,0 14-448,0-15 224,15 0 64,-15 1-192,0 0-32,14-16-160,-14 16 0,0-16 32,0-14 64,0 16-32,0-16-32,0 14 32,0 1 32,0-14-32,0 13-32,0-14-32,0 16 0,0-2-128,0 1-32,0 0-96,0-1-32,0 2 96,0-16 96,0 29 64,0-14 31,0-1-63,0 16 32,0-16-128,0 16 0,0-15-32,0 0 32,0 14-64,0-14-32,0 15 32,0-16 32,0 16-32,0-16-32,0 16 32,0-1 32,0 0-32,0-13 64,0 13-64,0-29-32,-14 29 32,14-14 32,0 14 96,0 1 64,0-15 32,-15 14 0,15 1-128,0-16-32,0 16-32,0-1-64,0-14 32,0 15-32,15-16 0,-15 1 0,0 0 64,0-1 32,0 2-32,0-2-64,0 16-64,0-16 32,0 16 96,0-16 96,0 16 64,14 0-32,-14-1-32,0 0-96,0 1-64,0 14 32,0-15 32,0 0 32,0 1 32,0 0-64,0-2-128,0-12 32,0 28 32,0-30 0,0 16 64,0 14 32,0-15 32,0 0-160,0 15 32,0-14 0,0 14 64,0 0-32,0-14-32,0 14-64,0 0-32,0 0 64,0-16 0,0 16-64,0 0 64,0 0-384,0-14-160,0 14-896,0 0-319,-14 0-705,14 14-192,0-14-736,-15 16-544,15-16 1856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17.642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9883 14146 8320,'-15'15'3168,"15"0"-1728,0-15-1408,0 0 608,0 0-352,0 0-32,0 0-128,0 0-32,0 0-32,0 0-64,0 0 96,0-15-64,0 15 64,0-15 224,0 15 96,0 0 0,0 0 0,0-14-161,0 28-95,0-14-64,0 15-96,0-15 32,0 0-32,0 0 0,0 15 0,-14-15 0,14 0 0,0 14-96,-14-14 64,14 0 32,-15 0 0,15 0 0,0 0 64,0 0-96,0 0 0,-15 0 160,15 0 64,0 0 0,0 0 32,0 0-128,0 0 160,0 0 64,0 0-32,15-14 64,0-1-64,-15 0-224,14 1-32,0 14-32,-14-15 64,15 1-32,0-1 64,-1 0 128,-14 1 128,15-1-192,0 1-32,-1 14 64,0-15 96,2 15-64,-2 0 32,-14 0-32,29 0 32,-29 0-64,15 15 32,-1 14 160,1 0 64,0 0-96,13 15-32,-28-15-192,16 16-32,-2-2-96,0-14-96,1 1-992,-15-1-480,15-15-2368,-1-14-1055,-14 0 319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28.70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6146 17387 4992,'0'14'1920,"0"-14"-1024,0 15-416,0-15 576,0 0-512,14 0-224,-14 0-64,15 14 32,-15-14-128,15 0 128,-1-14 32,0 14-96,1 0-64,0 0 64,-1-15 0,1 15-96,0-14-96,14-1 64,-14 0 64,-1 1 224,15-15 64,-14-1-96,-1 16 32,16-15-288,-16 14-64,1 0 32,0 1 32,-1-1 32,-14 1 0,14-1-64,-14 0-64,0 1 288,-14-1 192,14 15-32,0-14-1,-14-1-127,-1 15 32,0-15-192,1 15-32,-16-14-64,1 14 32,0-15-64,-15 15-32,15-14 32,0-1-32,-1 0 64,2 15 96,13-14 0,-14-1 64,14 1-128,0-1 0,1 0-192,14 1 0,-15-1 32,15 1 96,0-16 0,0 16-32,0-1 32,15-14-32,-15 0 0,29 0 64,-14 0 32,-1 14 96,16 0-96,-16 1 0,15 14-32,0-15 32,1 15-128,-16 0 0,16 0 32,-16-14 64,0 14-96,1 0 0,0-15 96,-1 15 32,-14 0-192,15 0-64,-15 0-384,0 0-32,15 0-640,-15 0-159,0 0-865,0 0-256,0-15-1056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29.555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6730 17109 5888,'-14'0'2176,"28"0"-1152,-14 15-1280,0-15 384,0 0-128,0 0 0,15 0 0,-1 0 64,1-15-32,0 15 192,-1-15 96,1 15 32,14-14 32,-14-1-192,14-14-128,-15 0-32,16 14-32,-16-14 0,1 14 64,-15 1 32,0-1 96,0 0 192,0 1 64,-15 0-96,1 14 32,-1-15-32,0 15 96,1 15-160,-1-1-32,-14 15-128,14-14-32,-14 14-32,15 0-64,-16 1 96,16-16 0,-1 15 320,1 0 192,-1 1 32,0-16 95,1 16-351,-1-16-128,15 0-256,0 16 0,15-16-64,-15 16 0,0-16 64,14 1 0,1 0 0,0-1 0,14 0-96,-15-14 0,16 0 64,-1 0 64,15 0-64,-15-14 0,15 14-959,-30-14-385,15 14-992,-14 0-416,14-15-576</inkml:trace>
</inkml:ink>
</file>

<file path=ppt/ink/ink3.xml><?xml version="1.0" encoding="utf-8"?>
<inkml:ink xmlns:inkml="http://www.w3.org/2003/InkML">
  <inkml:definitions/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0.193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7096 17402 6784,'-15'0'2624,"15"0"-1408,0 0-800,0 0 768,0 0-544,0 0-192,0 0 96,15-15 64,-1 0-288,1-14 96,0 0 32,-1-1-96,15 2 32,1-16-225,-1 0-31,0 0-64,0 0-64,0 0-64,0 0 32,-14 16-895,14-2-321,-14 16-1216,-1-1-448,1-14-384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29.908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7095 17065 5376,'0'-15'2112,"15"15"-1152,-15 0-576,0 0 672,0 0 32,0 0 32,0 0-96,0 0-64,0 0-544,0 0 96,0 15 64,14 0-128,1-1-1,0 1-191,-1-1 0,1 1-160,-1 14-64,16-14 0,-16-1-32,15 16 0,-14-1 0,0-15-96,14 1 64,-15 14-544,1-29-255,-15 15-545,15-1-256,-1-14-416,-14 0-160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0.74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7504 16933 9984,'0'0'3776,"0"0"-2048,0 15-2016,15-15 832,0 14-416,-1 1-672,0-1-352,1-14 448,14 15-416,-14-15-64,0 0 96,-1 0 64,1 0 224,14-15 192,-15 15-384,16 0-64,-16-14-992,16 14-1088,14-15 896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0.50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7650 16539 6912,'0'15'2624,"0"-1"-1408,-15 1-800,15-15 768,15 15-384,-15-1-160,0 1-224,14 14-96,-14 0-192,0 15-32,15 0 96,0 14-96,-15 15 0,0-15-32,0 16 32,0-2-64,0 2-32,0-30 32,0-1 32,0 1-384,0-15-96,-15-15-1504,15-14-640,0 0-960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7.41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8015 16978 2304,'0'-29'864,"0"29"-448,0 0 0,0 0 352,0 0-128,0 0 32,0 0-32,0 0 0,0 0 0,0 0 0,0 0-352,0-14 32,0 14 32,0 0 160,0 0 64,0 0-96,0 0-32,0 14-128,-15 1-32,15-1 32,0 1 32,-14-15 32,14 15 0,0-15 0,0 14 64,-15-14-32,15 15 0,0-15-160,0 14 0,0 1-96,15-15 64,-15 15-64,0-1-1,0 1 33,14-1 32,-14 1 32,0 0 64,15-1 32,-15 1 32,0-1-192,0 1-128,14-15-32,-14 15 32,15-15-96,-15 0 0,15 14-32,-1-14 0,-14 0 64,15 0 64,-15 0-32,14 0-32,1 0-64,0 0-32,-15 0-32,14-14 96,1 14-64,-1-15 32,1 0 64,0 15 64,-1-14-96,-14-1 0,29 1 96,-29-1 32,15 0-32,0 1-64,-15-1 32,14 1-32,-14-1 0,0 0 64,0 1-96,0-1 0,-14-14 32,14 0 64,0 14 32,0 1 32,0-1 0,0 0 64,0 1-32,0 14 0,0 0-96,14-15 32,-14 15-64,0 0 64,0 15 64,0-15 128,-14 14 160,14 1 32,0 0-64,0-1 0,0 15-160,0-14 0,14 14-160,1 0-64,-15 1-96,14-1 32,-14 0 32,0 0 64,15 0-32,-15 1-32,0-16 32,0 15-32,0 1 0,0-16 0,0 1-352,0 0-96,0-15-1056,0-15-384,0 0-1055,15-29-481,-1 1-704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8.68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8540 17840 3968,'0'0'1568,"0"0"-832,0 0-864,0 0 320,0 0 192,0-15 224,0 15-192,0 0-64,0-15 288,0 1 192,0-1-416,15 0 64,-15 1 32,-15-1-64,15 0 64,0-13-160,0-2 32,0-14-96,0 15 0,0 0-96,0 0 32,0 0-64,0-1 64,0 2-192,0-16-32,0 14-64,0-14 0,0 16 64,0-16 0,0 14 64,0 1 32,0 0 32,0 15 0,0-16 0,0 16 64,0-1-96,0 0 0,0 1-32,15-1 32,-15 0-128,14 1 0,-14-16 32,15 2 0,-15 13 0,0 0 0,0 1 0,14-1 0,-14 0 128,0 1 64,15 0 0,-15-2 32,14 16-128,-14-14-64,15 0 64,-15-1 0,15 15 32,-15 0 0,14 0 127,1 0 97,-1 0-128,-14 0-64,15 15-64,0-1-96,-1 0 96,1 2 0,-15 12-32,0 2 32,14-1 64,-14 0 64,0 1 32,-14-2 0,14 2-128,0-1-32,0 0-32,-15-15-64,15 16 96,-14-16 0,14 1-128,-15 0 32,0-1 64,15 1 96,-14 0-64,-1-15-64,-14 14 0,14-14 32,1 14-32,-1-28-32,1 14-64,-15 0 32,14 0-32,15 0-64,-15 0-608,15 0-256,0-14-767,15-1-257,0 15-32,-1-15-32,15-14-1120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8.93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8949 17196 2560,'-14'14'1056,"14"-14"-576,0 0-928,-15 15 96,15-15 256,0 0 256,0 15 448,0-15 192,-15 14 416,15 15 192,0-29-192,0 15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9.288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8876 17300 10528,'0'-16'416,"-14"2"-128,-2 0-192,16-1 0,0-14 32,-14 14 0,14-14 0,0-1 64,14 2-96,2-2-64,-2-14 0,15 16-32,-14-2 64,14 16 32,-14-1-32,13 15 32,-28 15 0,16-1 32,-2 0 352,0 16 224,-14-1 0,0 0 32,0-14-192,0 14-64,-14 1-289,14-16-63,-14 0-128,-2 16-32,2-16-128,0 1 33,-1 0-225,0-1-32,-14 0 64,14 2 128,1-2-320,14 0-160,0-14-320,0-14-128,29 0-384,-14-16-96,-1 1-1184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39.827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9197 16336 4736,'-29'0'1760,"29"15"-960,0-15-928,0 0 256,0 0-128,0 0 0,0 0 832,0 0 384,14 0 256,-14 0 128,15 0 320,-15 14-544,0-14-257,15 15-383,-15-1-128,0 16-288,0-1-128,0 0 160,0 0 96,14 15-32,-14 0 64,0 0-192,0-1-32,0 16-128,0-1-32,0 1 32,0-1 64,0 0-96,0-14 0,0 0 32,0 14 0,0-14-64,0 0 32,0 0-128,0-15 0,15 0-32,-15-14-64,0-1-352,0 1-64,0 0-672,0 0-256,0-15-479,0-15-225,0 15-448,15-30-1952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8:40.52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9344 17152 2560,'-15'15'960,"15"-15"-512,0 0-192,0 0 416,0 0 96,0 0 96,0 0 32,0 0 0,15 0 64,-1 15 32,1-15-512,-15 0-64,15 0 0,-1 0-160,15 0-64,-14 0-32,14-15-32,-14 15-64,14 0-64,-14-15 96,14 15 0,-15-14-128,1-1 32,0 15 64,-15-15 96,14 1-64,-14 0 0,0 14 32,0-16 64,0-12-96,0 13 0,-14 0 96,-1 1 32,0 14 160,1-15 96,14 15-64,-29 0 64,14 15-192,0-15-160,1 14-96,-1 1 0,-14 0-32,14-15 64,1 14 32,-1 0 159,-14 2 161,29-2 64,-15 0 0,15 1-32,0 14-32,0-14-224,0 28-128,15-13-128,-15-1 32,15 0 32,-15 1 64,14-2-32,-14-12 64,15 12-224,-1-13 32,1-15-32,0 15-32,14-15-160,-15-15-64,16 15-1119,-1-15-449,0 15-1472,-14-14-1696,-1 14 1696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16T05:41:52.042"/>
    </inkml:context>
    <inkml:brush xml:id="br0">
      <inkml:brushProperty name="width" value="0.03333" units="cm"/>
      <inkml:brushProperty name="height" value="0.03333" units="cm"/>
      <inkml:brushProperty name="color" value="#ED1C24"/>
    </inkml:brush>
  </inkml:definitions>
  <inkml:trace contextRef="#ctx0" brushRef="#br0">6624 1646 13376,'0'0'-960,"15"-14"-1920,0-1-768,14-15 1024,-29 15 640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4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6701 13840 9152,'15'14'192,"-15"1"608,0-30-448,14 15 256,-14-14 416,15-1-192,-15 1-224,0-1-128,14 0-288,-14 1-64,15-1-64,-15-14-64,15 14 32,-15 0-32,0 1 0,14-15 64,-14 14-32,15-14 64,-15 14 288,0 1 128,0-1 32,14 15 63,-14-15-127,15 15 32,-15 0-160,15 15-32,-1 0-128,1-1-32,-1 15-192,1-14 32,14 14 0,-14-14 64,-1-1-96,1 1 0,0 0 32,-1 0 64,-14-1-448,15 15-160,-15-14-480,14 0-255,-14 14-161,30-15 0,-16-14-608,1 0-288,-1 0-512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6731 13780 5376,'-30'30'2112,"30"-30"-1152,0 28-992,0 1 384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1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6774 15240 3328,'0'0'1216,"0"15"-640,0-15-128,0 0 480,0 14-384,0-14-64,0 0 0,0 0 0,0 0-256,0 0 512,15 0 192,-15 0 160,0 0 64,0-14-128,0-1 0,0 15-384,0-14-128,0-1-96,0 0-33,0 1-127,0-1-96,0-14-64,0 0 0,0 0-64,0-1 64,0 1 0,14 0 96,-14-15 96,0 15 160,15-15-128,-15 15 0,0-15-128,0 15-32,14-15-96,-14 1-64,0 13 32,15 1-32,-15-15 0,0 1 0,0-1 64,0 15 96,15-1 64,-15 1 32,0 0-64,0 0-32,0-15-96,0 15 32,14 0-64,-14-15 64,0 15-128,0-1 0,0 1 32,0 0 64,0 14-32,0-14 64,0 0-64,0 14 64,-14 1-64,14-15-32,0 14 32,0 0 32,0-14-32,0 0 64,0 14 0,0 1-32,0-15-64,0 29 32,0-15 32,0 0-32,0 1-32,0-1 32,0 15 32,-15 0-32,15-14-32,0 14 32,0 0-32,0 0 0,0-15 64,0 15-96,0 0 0,0-15-32,0 15-64,0 0 96,0-14 64,0 14-64,0 0 0,0-15-32,0 15-64,0 0-768,0 0-288,0 0-800,0 0-287,0 0-1249,0 0-1696,-15 0 1600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2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9460 13810 7168,'0'28'2720,"0"0"-1472,0-28-1024,0 0 576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3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9475 13824 13248,'14'0'576,"1"-14"-288,14 14 128,-14-15 128,-1 0-96,1 1 64,-1-1-224,1-14-97,0 14-95,-15 1 0,14-1-64,-14-14 64,15 15-64,-15-1 64,0-14-64,0 14-32,0 15 512,0-14 192,14 14 32,-14 14-64,0-14-352,15 15-128,-15 14-64,0-14 0,0 14-64,15 0-64,-15-15-64,0 1 32,14 14 32,-14-14 0,0 14 0,15 0-288,-15 0-64,14 1-1024,-14-1-352,0-15-767,0 15-257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4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9650 15036 1664,'0'15'608,"0"0"-320,0-1-192,0-14 128,0 0 256,0 15 64,-15-15-192,15 0-64,0 14 480,0-14 256,0 0 128,0 0 0,0 15-256,0-15-160,-15 0-416,15 0 160,0 0 64,0 0-32,0 0 32,-14 0-32,14 0 96,0 0-160,0 0 64,0 0-160,0 0-32,0-15 0,0 15 32,0 0-96,-15-14 63,15-15 161,0 14-128,0-14 64,0 0 32,0-1-192,0 16-64,0-15-32,0-15-32,0 29 0,0-14 0,0 0-160,0 0 32,0-1 0,0 1 64,0 0-32,0 0 64,0 0 0,0-15 96,0 15-32,0-1 0,0-13-32,0 13 0,15 1-64,-15 0 32,0 0-64,14 0 64,-14 14-64,0-14-32,0 0 32,0 0-32,0 14 0,0-14 64,15 14 96,-15 1 64,0-1-32,0 0-32,0 1-32,0-1 0,0 1-64,0-1-64,0 0 32,0 1-32,0-1 0,0-14 0,0 14 0,0 1 64,0-1-32,0 1-32,0-1 32,0 0 32,0 1-32,0-1 64,0 15-128,0-14 0,0-1 32,0 0 64,0 1-32,0-15-32,15 14-64,-15-14 32,0 14 32,0 1 64,0-1-32,0 0-32,0 15 96,0-14 0,0 14 96,0-15 32,0 15-96,0 0-32,0 0-32,0 0-64,0 0 32,0 0-32,0 0 0,0 0 64,0 0-96,0 0 0,0 0-384,0 0-224,0 0-352,0 0-192,0 0-288,0 0-128,0 0-255,0 0-33,-15 15 256,15-15 160,0 0 352,0 14 160,-15-14 256,15 15 192,0-15-992,-14 15-832,14-15 704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5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7095 14321 3328,'0'0'1312,"0"0"-704,-15 15-224,15-1 512,0-14 32,0 0 160,-14 0-96,14 0 32,-15 15-576,15-15 224,0 0 96,0 0-192,0 0 0,0 0-64,0 0 64,0-15-192,15 15 32,-1-14-256,-14-1-32,15 0-64,-1-14-64,-14 0 32,15 0-32,0 0 0,-15 14 64,14-14 32,-14 14 32,15 1 128,-15-1 95,14 15 353,1 0 256,0 0-352,-1 15-160,1 14-224,-1 0 0,1 0-128,0 1-64,-15-1-96,14 0-32,-14 0-160,0-14 0,15-1-512,-30 1-1695,15-1-161,0-14-1344,0 0-1024,0-14 2272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7139 15958 3968,'0'0'1568,"0"15"-832,0-15-512,0 0 416,0 0-128,0 0 96,0 0-256,0 0-128,0 0-128,0-15 416,0 15 288,15-15-64,-15 0-32,15 1-256,-15-1-128,0 1 32,0-1 0,14-14 32,-14 14 0,0 1 64,0-16 64,0 1-160,0 15 32,15-16-224,-15 1-32,0 15 64,0-16 32,0 1-192,0 15-64,0-16 0,0 1 0,0 0 160,0 0 159,0 0-95,0 14 64,16-14-96,-16 14 0,0-14-96,0 14-64,0-14 32,0 14 32,0 1-32,0-16 64,0 16-64,0-1-32,0-14 32,0 14 32,0-14-96,0 15 0,0-16 32,0 16 0,0-15 64,0 14 32,-16-14-32,16 14 32,0 1 0,0-16 32,0 16-64,-15-1 32,15-14-64,0 14-32,0-14 32,0 15-32,-14-16 0,14 16 0,0-15-96,0 14 0,0-15 64,0 1 64,0 15 64,0-1 32,0-14-64,0 14 32,0 1-64,0-1-32,0-14 32,0 14-32,0-14 0,0 0 64,0 14-32,0-14-32,0 14-64,0 1 32,0-1 32,0 1 64,0-1-32,-15 0-32,15 1 32,0 14 32,0-15-32,0 15 64,0 0-128,0-14 0,0 14-32,15 0 0,-15-15 0,0 15 0,0-15 64,0 15 64,0 0-32,0-14 64,0 14-64,0 0 64,0-15-128,0 15 0,0-14 32,0-1 0,0 0 0,0 15 0,0-14 0,0-1 0,0 1-96,0-1 64,14 0 32,-14 15 0,0-14 0,0 14 0,0 0-288,0-15-128,0 15-576,0 0-159,0 0-385,0 0-160,-14 0 352,14 15 160,0-1 192,0 1-704,0 0-1184,0-1 192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7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6496 16147 3072,'-14'14'1120,"28"-14"-576,-14 0-224,0 0 384,0 0-320,0 0-128,0 0-32,0 0 0,0 0 320,0-14 192,0 14-384,0 0 224,0 0 160,0 0-192,0-15 32,0 15-160,0-14 64,0 14-128,0-15 32,0 0-160,0 1-64,0-1 64,0-14 0,0 14-32,15 1-32,-15-1 96,0-14 96,0 14-64,0 1 0,0-15 32,0 14 32,0 0-96,15 1 0,-15-15-96,0 14 0,0-14-97,0 0-63,0-1 32,14 16 32,-14-15-32,0-1-32,0 16 96,0-15 0,15 14 160,-15 0 96,0 1-192,0-15-32,15 14 0,-15 1 64,0-16-96,14 15-64,-14 1 0,0-16-32,0 16 64,0-1 32,0 1-128,0-16 32,0 16-64,0-1 0,0 1 192,0-1 64,0 0 0,0 1 32,0-1-128,0 15 0,0-14-32,0-1-64,0 0 96,0 15 0,0-14-32,0-1-64,0 1-64,0-1-32,0 0 128,0 1 96,0-1-32,0 1 0,0-16-96,0 16-32,0-1 32,0 1 64,0-1 32,0 0 32,0-14 64,0 15-32,0-1 0,-14 1-96,14-1-64,0 0 32,0 1 32,0-1-32,0 15-32,0-14 32,0-1 32,-15 0-96,15 0 0,0 15 96,0-14 32,0-1-32,0 15 96,0-29-32,0 29-64,0-15-32,0 1 0,0-1 32,0 0-96,0 1 0,0-1 32,0 1 0,0-1 0,0 0 0,0 1 0,0 14 64,0-15-96,0 1 0,0-1 160,15 0 64,-15 1 0,0-1-32,0 1-96,0-16-64,14 16 32,-14-1-32,0 1 0,0-16 64,0 16-96,14-1 0,-14 1 96,0-1 32,0 0-128,16 1 32,-16 14 64,0-15 32,0 1-128,0 14 32,0-15 0,0 1 0,0-1 0,0 15 0,0-15 0,0 1 0,0-1 64,0 1-32,0 14 64,0-15-64,0 15 64,-16 0-64,16 0-32,0-15 32,0 15-32,0 0 0,0 0 0,-14 0-224,14 0 0,0 0-256,0 0-96,0 0-384,0 15-192,-14-15-256,14 0 1,0 0-1409,-15 15-1440,15 14 640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8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6497 14264 6528,'0'0'2464,"0"0"-1344,0 15-896,0-15 640,0 0-160,0 0-32,0 0 0,0 0 32,0 0-384,0 0 96,0 0 96,0 0-128,0-15 32,0 15-128,0-15 63,0 1-127,15-1 32,-1-14-160,-14 14 0,15-15-32,0 16-64,-1-15 32,0 14 32,1-15-32,0 16 64,-1-1 64,1 1 128,-15-1 160,15 15 96,-15 0-160,14-15 32,-14 15-128,0 0 64,0 0-128,14 0-64,-14 15 0,16 0 32,-16-1-96,0 1 0,14 14 32,-14 1 0,0 13-160,0-13-32,0-15-544,0 14-160,0-14-1088,0-15-479,14 0-1185,-14-30-512,30-14 672</inkml:trace>
</inkml:ink>
</file>

<file path=ppt/ink/ink5.xml><?xml version="1.0" encoding="utf-8"?>
<inkml:ink xmlns:inkml="http://www.w3.org/2003/InkML">
  <inkml:definitions/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5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9110 14276 6400,'14'0'2464,"-28"0"-1344,28 0-1376,-14 0 320,0 15 160,15-15 160,-15 0-256,15 0-32,-15-15-96,14 15 352,-14 0 160,0 0 160,0 0 128,0-14-224,0 14 0,0-15-64,0 15-32,0-14-96,0-1 0,0 15-160,0-15 32,-14 1-161,14 14 1,0-15-96,0 1-32,0-1 32,14 0 0,-14 15 0,15-14 0,-15-1-95,14-14 63,-14 14 95,15 1 33,-15-1-32,14 1 32,-14 14 64,0-15 128,0 15 160,15 0 96,-15 0 0,0 0-32,0 0-192,0 0-128,0 0-32,0 15-32,15-15-64,-15 0-64,0 14 160,0-14 32,0 15 64,0-1 64,14 1-96,-14 0-64,0-1 64,0 15 0,0 1-192,0-1 0,0 0-32,15-14 0,-15-1-96,0 1 0,0-1-576,0 1-288,14-15-992,-14 0-351,15 0-481,-15 0-128,15-29-576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9197 15929 4992,'-29'0'1920,"29"0"-1024,0 0-992,0 0 416,0 0-224,0 0-64,0 0 64,14 0 64,-14-15-64,0 15 352,15-15 192,-15 15 32,0 0 64,0-14-224,0-1-32,15 0-160,-15 1 32,0-1-64,0 1 0,0-16 32,0 1 32,0 15-96,0-16 0,14 1-96,-14 15 0,0-16-96,0 1 32,0 15-64,0-1 64,0-14-64,0 0 64,0 14 0,0-14 384,0 14-128,0-14 31,0 14-191,0 1-64,0-1-64,0 1 32,-14-1 0,14 0 32,0 1-64,0-1-64,0 1 32,0-1 32,-15 0-32,15 0 64,0 1-64,0-15-32,0 14 96,0 0 64,0 1-64,0-15 0,0-1 32,0 16 0,0-15 0,0 14 0,15-14 0,-15 14 0,0 1-64,0-16 32,0 16-64,0-1 64,0-14-64,14 0 64,-14 14-64,0-14-32,0 14 96,0-14-64,0 15-32,0-1 96,0-14 0,0 14-32,0 1 32,0-1-64,0 0 64,0 0-64,0 1-32,0-1 96,0 1 0,0-1-32,0 0 32,0 1-64,0 14-32,0-29-64,0 14 32,0-14 32,0 14 0,0-14 0,0 14 64,0 1 32,0-1 32,0 1-160,0-1 32,0 15 0,0-15 64,0 1-32,0-1-32,0 1 32,0-1-32,0 0 0,0 1 64,15-1-96,-15-14-64,0 14 128,0 15 32,0-14 0,0 14-64,0 0 32,0-15 32,0 15-32,0 0-32,0 0 96,0 0 0,0 0-192,0-14 0,0-1 160,0 15-96,0-15 32,0 15 0,0 0 64,0-14-32,0 14-32,0 0 32,0 0-32,0-15-96,0 15 64,0-14-32,15 14 0,-15-15 0,0 15 0,0-15 128,0 1 32,0 14-192,0-15-64,0 15-928,0 0-416,0 0-1663,0 0-801,0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1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9897 15970 3328,'0'0'1216,"0"0"-640,0 0-192,0 0 416,0 0 64,0 0 32,16 0-64,-16-14-32,0 14-448,0-15 224,15 0 64,-15 1-192,0 0-32,15-16-160,-15 16 0,0-16 32,0-14 64,0 16-32,0-16-32,0 14 32,0 1 32,0-14-32,0 13-32,0-14-32,0 16 0,0-2-128,0 1-32,0 0-96,0-1-32,0 2 96,0-16 96,0 29 64,0-14 31,0-1-63,0 16 32,0-16-128,0 16 0,0-15-32,0 0 32,0 14-64,0-14-32,0 15 32,0-16 32,0 16-32,0-16-32,0 16 32,0-1 32,0 0-32,0-13 64,0 13-64,0-29-32,-15 29 32,15-14 32,0 14 96,0 1 64,0-15 32,-15 14 0,15 1-128,0-16-32,0 16-32,0-1-64,0-14 32,0 15-32,15-16 0,-15 1 0,0 0 64,0-1 32,0 2-32,0-2-64,0 16-64,0-16 32,0 16 96,0-16 96,0 16 64,15 0-32,-15-1-32,0 0-96,0 1-64,0 14 32,0-15 32,0 0 32,0 1 32,0 0-64,0-2-128,0-12 32,0 28 32,0-30 0,0 16 64,0 14 32,0-15 32,0 0-160,0 15 32,0-14 0,0 14 64,0 0-32,0-14-32,0 14-64,0 0-32,0 0 64,0-16 0,0 16-64,0 0 64,0 0-384,0-14-160,0 14-896,0 0-319,-15 0-705,15 14-192,0-14-736,-15 16-544,15-16 1856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2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9883 14147 8320,'-15'15'3168,"15"-1"-1728,0-14-1408,0 0 608,0 0-352,0 0-32,0 0-128,0 0-32,0 0-32,0 0-64,0 0 96,0-14-64,0 14 64,0-15 224,0 15 96,0 0 0,0 0 0,0-15-161,0 30-95,0-15-64,0 15-96,0-15 32,0 0-32,0 0 0,0 14 0,-14-14 0,14 0 0,0 15-96,-15-15 64,15 0 32,-14 0 0,14 0 0,0 0 64,0 0-96,0 0 0,-15 0 160,15 0 64,0 0 0,0 0 32,0 0-128,0 0 160,0 0 64,0 0-32,15-15 64,-1 1-64,-14-1-224,15 0-32,-1 15-32,-14-14 64,15-1-32,-1 0 64,1 0 128,-15 1 128,15-1-192,-1 1-32,1 14 64,-1-15 96,1 15-64,0 0 32,-15 0-32,28 0 32,-28 0-64,15 15 32,0 14 160,-1 0 64,1 1-96,14 14-32,-29-15-192,15 15-32,-1 0-96,1-15-96,-1 1-992,-14-1-480,15-15-2368,0-14-1055,-15 0 319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3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6146 17388 4992,'0'14'1920,"0"-14"-1024,0 15-416,0-15 576,0 0-512,14 0-224,-14 0-64,15 14 32,-15-14-128,15 0 128,-1-14 32,0 14-96,1 0-64,0 0 64,-1-15 0,1 15-96,0-14-96,14-1 64,-14 0 64,-1 1 224,15-15 64,-14-1-96,-1 16 32,16-15-288,-16 14-64,1 0 32,0 1 32,-1-1 32,-14 1 0,14-1-64,-14 0-64,0 0 288,-14 1 192,14 14-32,0-15-1,-14 1-127,-1 14 32,0-15-192,1 15-32,-16-15-64,1 15 32,0-14-64,-15 14-32,15-15 32,0 1-32,-1-1 64,2 15 96,13-15 0,-14 1 64,14-1-128,0 1 0,1-1-192,14 0 0,-15 1 32,15-1 96,0-15 0,0 16-32,0-1 32,15-14-32,-15 0 0,29 0 64,-14 0 32,-1 14 96,16 0-96,-16 1 0,15 14-32,0-15 32,1 15-128,-16 0 0,16 0 32,-16-14 64,0 14-96,1 0 0,0-15 96,-1 15 32,-14 0-192,15 0-64,-15 0-384,0 0-32,15 0-640,-15 0-159,0 0-865,0 0-256,0-15-1056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4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6730 17109 5888,'-15'0'2176,"30"0"-1152,-15 15-1280,0-15 384,0 0-128,0 0 0,14 0 0,1 0 64,0-15-32,-1 15 192,1-15 96,-1 15 32,16-14 32,-16-1-192,15-14-128,-14 0-32,14 14-32,-14-14 0,-1 14 64,-14 1 32,0-1 96,0 0 192,0 1 64,-14 0-96,-1 14 32,1-15-32,-1 15 96,0 15-160,1-1-32,-15 15-128,14-14-32,-14 14-32,14 0-64,-14 1 96,14-16 0,1 15 320,-1 0 192,1 1 32,-1-16 95,0 16-351,1-16-128,14 0-256,0 16 0,14-16-64,-14 16 0,0-16 64,15 1 0,0 0 0,-1-1 0,15 0-96,-14-14 0,14 0 64,0 0 64,15 0-64,-15-14 0,15 14-959,-29-14-385,14 14-992,-14 0-416,14-15-576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5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7095 17402 6784,'-14'0'2624,"14"0"-1408,0 0-800,0 0 768,0 0-544,0 0-192,0 0 96,14-15 64,1 0-288,-1-14 96,1 0 32,0-1-96,14 2 32,0-16-225,0 0-31,0 0-64,1 0-64,-1 0-64,0 0 32,-14 16-895,14-2-321,-15 16-1216,1-1-448,0-14-384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7095 17064 5376,'0'-14'2112,"15"14"-1152,-15 0-576,0 0 672,0 0 32,0 0 32,0 0-96,0 0-64,0 0-544,0 0 96,0 14 64,14 1-128,1 0-1,0-1-191,-1 1 0,1-1-160,0 16-64,14-16 0,-14 1-32,14 14 0,-14 0 0,0-14-96,14-1 64,-15 16-544,1-30-255,-15 14-545,15 1-256,0-15-416,-15 0-160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7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7504 16933 9984,'0'0'3776,"0"0"-2048,0 15-2016,15-15 832,0 14-416,-1 1-672,0-1-352,1-14 448,14 15-416,-14-15-64,0 0 96,-1 0 64,1 0 224,14-15 192,-15 15-384,16 0-64,-16-14-992,16 14-1088,14-15 896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8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7650 16539 6912,'0'15'2624,"0"-1"-1408,-15 1-800,15-15 768,15 15-384,-15-1-160,0 1-224,14 14-96,-14 0-192,0 15-32,15 0 96,0 14-96,-15 15 0,0-15-32,0 16 32,0-2-64,0 2-32,0-30 32,0-1 32,0 1-384,0-15-96,-15-15-1504,15-14-640,0 0-960</inkml:trace>
</inkml:ink>
</file>

<file path=ppt/ink/ink6.xml><?xml version="1.0" encoding="utf-8"?>
<inkml:ink xmlns:inkml="http://www.w3.org/2003/InkML">
  <inkml:definitions/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69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8015 16978 2304,'0'-29'864,"0"29"-448,0 0 0,0 0 352,0 0-128,0 0 32,0 0-32,0 0 0,0 0 0,0 0 0,0 0-352,0-14 32,0 14 32,0 0 160,0 0 64,0 0-96,0 0-32,0 14-128,-15 1-32,15-1 32,0 1 32,-14-15 32,14 15 0,0-15 0,0 14 64,-15-14-32,15 15 0,0-15-160,0 15 0,0-1-96,15-14 64,-15 15-64,0 0-1,0-1 33,14 1 32,-14-1 32,0 1 64,15 0 32,-15-1 32,0 1-192,0 0-128,14-15-32,-14 15 32,15-15-96,-15 0 0,15 14-32,-1-14 0,-14 0 64,15 0 64,-15 0-32,14 0-32,2 0-64,-2 0-32,-14 0-32,15-14 96,-1 14-64,1-15 32,0 0 64,-1 15 64,1-15-96,-15 1 0,29-1 96,-29 0 32,15 1-32,0-1-64,-15 1 32,14-1-32,-14 0 0,0 1 64,0-1-96,0 0 0,-14-14 32,14 0 64,0 14 32,0 1 32,0-1 0,0 0 64,0 1-32,0 14 0,0 0-96,14-15 32,-14 15-64,0 0 64,0 15 64,0-15 128,-14 14 160,14 1 32,0 0-64,0-1 0,0 15-160,0-14 0,14 14-160,1 1-64,-15-1-96,14 0 32,-14 0 32,0 1 64,15-1-32,-15 1-32,0-16 32,0 15-32,0 1 0,0-16 0,0 1-352,0 0-96,0-15-1056,0-15-384,0 0-1055,15-29-481,0 1-704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70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8540 17840 3968,'0'0'1568,"0"0"-832,0 0-864,0 0 320,0 0 192,0-15 224,0 15-192,0 0-64,0-15 288,0 1 192,0-1-416,15 0 64,-15 1 32,-15-1-64,15 0 64,0-13-160,0-2 32,0-14-96,0 15 0,0 0-96,0 0 32,0 0-64,0-1 64,0 2-192,0-16-32,0 14-64,0-14 0,0 16 64,0-16 0,0 14 64,0 1 32,0 0 32,0 15 0,0-16 0,0 16 64,0-1-96,0 0 0,0 1-32,15-1 32,-15 0-128,14 1 0,-14-16 32,15 2 0,-15 13 0,0 0 0,0 1 0,14-1 0,-14 0 128,0 1 64,15 0 0,-15-2 32,15 16-128,-15-14-64,15 0 64,-15-1 0,14 15 32,-14 0 0,15 0 127,-1 0 97,1 0-128,-15 0-64,15 15-64,0-1-96,-1 0 96,1 2 0,-15 12-32,0 2 32,15-1 64,-15 0 64,0 1 32,-15-2 0,15 2-128,0-1-32,0 0-32,-15-15-64,15 16 96,-14-16 0,14 1-128,-15 0 32,0-1 64,15 1 96,-15 0-64,1-15-64,-15 14 0,14-14 32,0 14-32,0-28-32,1 14-64,-15 0 32,14 0-32,15 0-64,-15 0-608,15 0-256,0-14-767,15-1-257,0 15-32,-1-15-32,15-14-1120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71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8949 17196 2560,'-15'14'1056,"15"-14"-576,0 0-928,-15 15 96,15-15 256,0 0 256,0 15 448,0-15 192,-14 14 416,14 15 192,0-29-192,0 15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72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8876 17300 10528,'0'-16'416,"-14"2"-128,-2 0-192,16-1 0,0-14 32,-14 14 0,14-14 0,0-1 64,14 2-96,2-2-64,-2-14 0,15 16-32,-14-2 64,14 16 32,-14-1-32,13 15 32,-28 15 0,16-1 32,-2 0 352,0 16 224,-14-1 0,0 0 32,0-14-192,0 14-64,-14 1-289,14-16-63,-14 0-128,-2 16-32,2-16-128,0 1 33,-1 0-225,0-1-32,-14 0 64,14 2 128,1-2-320,14 0-160,0-14-320,0-14-128,29 0-384,-14-16-96,-1 1-1184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73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9197 16336 4736,'-29'0'1760,"29"15"-960,0-15-928,0 0 256,0 0-128,0 0 0,0 0 832,0 0 384,14 0 256,-14 0 128,15 0 320,-15 14-544,0-14-257,15 15-383,-15-1-128,0 16-288,0-1-128,0 0 160,0 0 96,14 15-32,-14 0 64,0 0-192,0 0-32,0 14-128,0 1-32,0-1 32,0 0 64,0 1-96,0-15 0,0 0 32,0 14 0,0-14-64,0 0 32,0 0-128,0-15 0,15 0-32,-15-14-64,0-1-352,0 1-64,0 0-672,0 0-256,0-15-479,0-15-225,0 15-448,15-30-1952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7T12:39:33.574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9343 17152 2560,'-14'15'960,"14"-15"-512,0 0-192,0 0 416,0 0 96,0 0 96,0 0 32,0 0 0,14 0 64,1 15 32,-1-15-512,-14 0-64,15 0 0,0 0-160,14 0-64,-15 0-32,16-15-32,-16 15-64,15 0-64,-14-15 96,14 15 0,-14-14-128,-1-1 32,1 15 64,-15-15 96,15 1-64,-15 0 0,0 14 32,0-16 64,0-12-96,0 13 0,-15 0 96,0 1 32,1 14 160,-1-15 96,15 15-64,-29 0 64,14 15-192,1-15-160,-1 14-96,1 1 0,-16 0-32,16-15 64,-1 14 32,1 0 159,-16 2 161,30-2 64,-14 0 0,14 1-32,0 14-32,0-14-224,0 28-128,14-13-128,-14-1 32,15 0 32,-15 1 64,15-2-32,-15-12 64,14 12-224,1-13 32,-1-15-32,1 15-32,14-15-160,-14-15-64,14 15-1119,0-15-449,0 15-1472,-14-14-1696,0 14 1696</inkml:trace>
</inkml:ink>
</file>

<file path=ppt/ink/ink7.xml><?xml version="1.0" encoding="utf-8"?>
<inkml:ink xmlns:inkml="http://www.w3.org/2003/InkML">
  <inkml:definitions/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16T05:41:52.042"/>
    </inkml:context>
    <inkml:brush xml:id="br0">
      <inkml:brushProperty name="width" value="0.03333" units="cm"/>
      <inkml:brushProperty name="height" value="0.03333" units="cm"/>
      <inkml:brushProperty name="color" value="#ED1C24"/>
    </inkml:brush>
  </inkml:definitions>
  <inkml:trace contextRef="#ctx0" brushRef="#br0">6624 1646 13376,'0'0'-960,"15"-14"-1920,0-1-768,14-15 1024,-29 15 640</inkml:trace>
</inkml:ink>
</file>

<file path=ppt/ink/ink9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6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0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5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4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9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ED1CCC-CF33-4979-BEAC-C7FFC27E47D0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ECC1EEE-CDC8-4F05-8368-E23C681E5F3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C34A200-09AD-4A80-8957-D60F19EDF534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F828E1C-86CA-4BBC-AB46-DCD87B84C72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199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475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63985F-3390-4126-BAD2-3CFBFE26F82B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F6C4912-3DEC-4DA7-AE4C-EEF2F1EADEC4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3035F4B-3063-4E39-A83F-A8EBCD093AF1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EFB1A88-F844-4405-B9B8-A94C4B0AB9B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40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0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E92C3-C020-4C21-9FA3-EF86FA630A67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93E9ED0-BF5D-4285-A3BA-5585F015F55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DCED38B-1B7B-46FB-A893-2EFD3F934D8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699DB4B-2729-43B3-A7B4-B22C816C637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F6247CC-E094-4877-B520-A1B4DE75C1A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A05B7C0-50C3-4D5D-B7B2-FDA2FA0EEA2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A08FE88-E8AD-4B60-8C43-CEFA988E9B7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2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1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42CB6A-0478-4EBB-A59A-534926D5E9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7A438DE-F023-4FA2-BB86-5F9C6917512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16D6B1-B281-46AD-8799-E079514A7811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7C50286-4588-45D1-8F53-AED444DBD5E9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74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6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D56790-8DFD-4001-A562-C00C46581F67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7B6EC1C-A520-43F5-9B8B-9BE29463ACC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2288962-89F8-44DE-A605-56208399527F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A764B66-4781-4FD1-A3BD-91A21C045375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94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8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CE9D8B-DC7C-4445-870C-1F5DD8C94338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2EC35D-DE95-4EA4-87A8-44ADEC1D22C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D800502-E7FB-47BA-8C55-BCE618FF3556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7F2E85A-1464-4333-92FF-7F9357D4B834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3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7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2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48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6/6/2017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customXml" Target="../ink/ink18.xml"/><Relationship Id="rId42" Type="http://schemas.openxmlformats.org/officeDocument/2006/relationships/image" Target="../media/image44.png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57.png"/><Relationship Id="rId84" Type="http://schemas.openxmlformats.org/officeDocument/2006/relationships/customXml" Target="../ink/ink50.xml"/><Relationship Id="rId89" Type="http://schemas.openxmlformats.org/officeDocument/2006/relationships/image" Target="../media/image67.png"/><Relationship Id="rId112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1.png"/><Relationship Id="rId29" Type="http://schemas.openxmlformats.org/officeDocument/2006/relationships/customXml" Target="../ink/ink22.xml"/><Relationship Id="rId107" Type="http://schemas.openxmlformats.org/officeDocument/2006/relationships/image" Target="../media/image75.png"/><Relationship Id="rId11" Type="http://schemas.openxmlformats.org/officeDocument/2006/relationships/image" Target="../media/image29.png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26.xml"/><Relationship Id="rId40" Type="http://schemas.openxmlformats.org/officeDocument/2006/relationships/image" Target="../media/image43.png"/><Relationship Id="rId45" Type="http://schemas.openxmlformats.org/officeDocument/2006/relationships/customXml" Target="../ink/ink30.xml"/><Relationship Id="rId53" Type="http://schemas.openxmlformats.org/officeDocument/2006/relationships/customXml" Target="../ink/ink34.xml"/><Relationship Id="rId58" Type="http://schemas.openxmlformats.org/officeDocument/2006/relationships/image" Target="../media/image52.png"/><Relationship Id="rId66" Type="http://schemas.openxmlformats.org/officeDocument/2006/relationships/image" Target="../media/image56.png"/><Relationship Id="rId74" Type="http://schemas.openxmlformats.org/officeDocument/2006/relationships/customXml" Target="../ink/ink45.xml"/><Relationship Id="rId79" Type="http://schemas.openxmlformats.org/officeDocument/2006/relationships/image" Target="../media/image62.png"/><Relationship Id="rId87" Type="http://schemas.openxmlformats.org/officeDocument/2006/relationships/image" Target="../media/image66.png"/><Relationship Id="rId102" Type="http://schemas.openxmlformats.org/officeDocument/2006/relationships/customXml" Target="../ink/ink60.xml"/><Relationship Id="rId110" Type="http://schemas.openxmlformats.org/officeDocument/2006/relationships/image" Target="../media/image76.png"/><Relationship Id="rId5" Type="http://schemas.openxmlformats.org/officeDocument/2006/relationships/customXml" Target="../ink/ink11.xml"/><Relationship Id="rId61" Type="http://schemas.openxmlformats.org/officeDocument/2006/relationships/customXml" Target="../ink/ink38.xml"/><Relationship Id="rId82" Type="http://schemas.openxmlformats.org/officeDocument/2006/relationships/customXml" Target="../ink/ink49.xml"/><Relationship Id="rId90" Type="http://schemas.openxmlformats.org/officeDocument/2006/relationships/customXml" Target="../ink/ink53.xml"/><Relationship Id="rId95" Type="http://schemas.openxmlformats.org/officeDocument/2006/relationships/image" Target="../media/image70.png"/><Relationship Id="rId19" Type="http://schemas.openxmlformats.org/officeDocument/2006/relationships/customXml" Target="../ink/ink17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21.xml"/><Relationship Id="rId30" Type="http://schemas.openxmlformats.org/officeDocument/2006/relationships/image" Target="../media/image38.png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48" Type="http://schemas.openxmlformats.org/officeDocument/2006/relationships/image" Target="../media/image47.png"/><Relationship Id="rId56" Type="http://schemas.openxmlformats.org/officeDocument/2006/relationships/image" Target="../media/image51.png"/><Relationship Id="rId64" Type="http://schemas.openxmlformats.org/officeDocument/2006/relationships/image" Target="../media/image55.png"/><Relationship Id="rId69" Type="http://schemas.openxmlformats.org/officeDocument/2006/relationships/customXml" Target="../ink/ink42.xml"/><Relationship Id="rId77" Type="http://schemas.openxmlformats.org/officeDocument/2006/relationships/image" Target="../media/image61.png"/><Relationship Id="rId100" Type="http://schemas.openxmlformats.org/officeDocument/2006/relationships/customXml" Target="../ink/ink58.xml"/><Relationship Id="rId105" Type="http://schemas.openxmlformats.org/officeDocument/2006/relationships/image" Target="../media/image74.png"/><Relationship Id="rId8" Type="http://schemas.openxmlformats.org/officeDocument/2006/relationships/image" Target="../media/image27.png"/><Relationship Id="rId51" Type="http://schemas.openxmlformats.org/officeDocument/2006/relationships/customXml" Target="../ink/ink33.xml"/><Relationship Id="rId72" Type="http://schemas.openxmlformats.org/officeDocument/2006/relationships/customXml" Target="../ink/ink44.xml"/><Relationship Id="rId80" Type="http://schemas.openxmlformats.org/officeDocument/2006/relationships/customXml" Target="../ink/ink48.xml"/><Relationship Id="rId85" Type="http://schemas.openxmlformats.org/officeDocument/2006/relationships/image" Target="../media/image65.png"/><Relationship Id="rId93" Type="http://schemas.openxmlformats.org/officeDocument/2006/relationships/image" Target="../media/image69.png"/><Relationship Id="rId98" Type="http://schemas.openxmlformats.org/officeDocument/2006/relationships/customXml" Target="../ink/ink57.xml"/><Relationship Id="rId3" Type="http://schemas.openxmlformats.org/officeDocument/2006/relationships/customXml" Target="../ink/ink9.xml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42.png"/><Relationship Id="rId46" Type="http://schemas.openxmlformats.org/officeDocument/2006/relationships/image" Target="../media/image46.png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103" Type="http://schemas.openxmlformats.org/officeDocument/2006/relationships/image" Target="../media/image73.png"/><Relationship Id="rId108" Type="http://schemas.openxmlformats.org/officeDocument/2006/relationships/customXml" Target="../ink/ink63.xml"/><Relationship Id="rId20" Type="http://schemas.openxmlformats.org/officeDocument/2006/relationships/image" Target="../media/image33.png"/><Relationship Id="rId41" Type="http://schemas.openxmlformats.org/officeDocument/2006/relationships/customXml" Target="../ink/ink28.xml"/><Relationship Id="rId54" Type="http://schemas.openxmlformats.org/officeDocument/2006/relationships/image" Target="../media/image50.png"/><Relationship Id="rId62" Type="http://schemas.openxmlformats.org/officeDocument/2006/relationships/image" Target="../media/image54.png"/><Relationship Id="rId70" Type="http://schemas.openxmlformats.org/officeDocument/2006/relationships/customXml" Target="../ink/ink43.xml"/><Relationship Id="rId75" Type="http://schemas.openxmlformats.org/officeDocument/2006/relationships/image" Target="../media/image60.png"/><Relationship Id="rId83" Type="http://schemas.openxmlformats.org/officeDocument/2006/relationships/image" Target="../media/image64.png"/><Relationship Id="rId88" Type="http://schemas.openxmlformats.org/officeDocument/2006/relationships/customXml" Target="../ink/ink52.xml"/><Relationship Id="rId91" Type="http://schemas.openxmlformats.org/officeDocument/2006/relationships/image" Target="../media/image68.png"/><Relationship Id="rId96" Type="http://schemas.openxmlformats.org/officeDocument/2006/relationships/customXml" Target="../ink/ink56.xml"/><Relationship Id="rId111" Type="http://schemas.openxmlformats.org/officeDocument/2006/relationships/customXml" Target="../ink/ink6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2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6" Type="http://schemas.openxmlformats.org/officeDocument/2006/relationships/customXml" Target="../ink/ink62.xml"/><Relationship Id="rId10" Type="http://schemas.openxmlformats.org/officeDocument/2006/relationships/image" Target="../media/image8.png"/><Relationship Id="rId31" Type="http://schemas.openxmlformats.org/officeDocument/2006/relationships/customXml" Target="../ink/ink23.xml"/><Relationship Id="rId44" Type="http://schemas.openxmlformats.org/officeDocument/2006/relationships/image" Target="../media/image45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65" Type="http://schemas.openxmlformats.org/officeDocument/2006/relationships/customXml" Target="../ink/ink40.xml"/><Relationship Id="rId73" Type="http://schemas.openxmlformats.org/officeDocument/2006/relationships/image" Target="../media/image59.png"/><Relationship Id="rId78" Type="http://schemas.openxmlformats.org/officeDocument/2006/relationships/customXml" Target="../ink/ink47.xml"/><Relationship Id="rId81" Type="http://schemas.openxmlformats.org/officeDocument/2006/relationships/image" Target="../media/image63.png"/><Relationship Id="rId86" Type="http://schemas.openxmlformats.org/officeDocument/2006/relationships/customXml" Target="../ink/ink51.xml"/><Relationship Id="rId94" Type="http://schemas.openxmlformats.org/officeDocument/2006/relationships/customXml" Target="../ink/ink55.xml"/><Relationship Id="rId99" Type="http://schemas.openxmlformats.org/officeDocument/2006/relationships/image" Target="../media/image72.png"/><Relationship Id="rId101" Type="http://schemas.openxmlformats.org/officeDocument/2006/relationships/customXml" Target="../ink/ink59.xml"/><Relationship Id="rId4" Type="http://schemas.openxmlformats.org/officeDocument/2006/relationships/customXml" Target="../ink/ink10.xml"/><Relationship Id="rId9" Type="http://schemas.openxmlformats.org/officeDocument/2006/relationships/image" Target="../media/image28.png"/><Relationship Id="rId13" Type="http://schemas.openxmlformats.org/officeDocument/2006/relationships/customXml" Target="../ink/ink14.xml"/><Relationship Id="rId18" Type="http://schemas.openxmlformats.org/officeDocument/2006/relationships/image" Target="../media/image32.png"/><Relationship Id="rId39" Type="http://schemas.openxmlformats.org/officeDocument/2006/relationships/customXml" Target="../ink/ink27.xml"/><Relationship Id="rId109" Type="http://schemas.openxmlformats.org/officeDocument/2006/relationships/customXml" Target="../ink/ink64.xml"/><Relationship Id="rId34" Type="http://schemas.openxmlformats.org/officeDocument/2006/relationships/image" Target="../media/image40.png"/><Relationship Id="rId50" Type="http://schemas.openxmlformats.org/officeDocument/2006/relationships/image" Target="../media/image48.png"/><Relationship Id="rId55" Type="http://schemas.openxmlformats.org/officeDocument/2006/relationships/customXml" Target="../ink/ink35.xml"/><Relationship Id="rId76" Type="http://schemas.openxmlformats.org/officeDocument/2006/relationships/customXml" Target="../ink/ink46.xml"/><Relationship Id="rId97" Type="http://schemas.openxmlformats.org/officeDocument/2006/relationships/image" Target="../media/image71.png"/><Relationship Id="rId104" Type="http://schemas.openxmlformats.org/officeDocument/2006/relationships/customXml" Target="../ink/ink61.xml"/><Relationship Id="rId7" Type="http://schemas.openxmlformats.org/officeDocument/2006/relationships/image" Target="../media/image7.png"/><Relationship Id="rId71" Type="http://schemas.openxmlformats.org/officeDocument/2006/relationships/image" Target="../media/image58.png"/><Relationship Id="rId92" Type="http://schemas.openxmlformats.org/officeDocument/2006/relationships/customXml" Target="../ink/ink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11" Type="http://schemas.openxmlformats.org/officeDocument/2006/relationships/image" Target="../media/image11.png"/><Relationship Id="rId5" Type="http://schemas.openxmlformats.org/officeDocument/2006/relationships/customXml" Target="../ink/ink3.xml"/><Relationship Id="rId10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2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Rapid Cycling Synchrotron Design with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Integrable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Optics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Jeffrey Eldred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FAST/IOTA collaboration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6 June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Coasting proton beam with injection energy of </a:t>
            </a:r>
            <a:r>
              <a:rPr lang="en-US" altLang="en-US" sz="2200" dirty="0">
                <a:solidFill>
                  <a:schemeClr val="accent3"/>
                </a:solidFill>
              </a:rPr>
              <a:t>0.8 GeV</a:t>
            </a:r>
            <a:r>
              <a:rPr lang="en-US" altLang="en-US" sz="2200" dirty="0">
                <a:solidFill>
                  <a:schemeClr val="accent6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Initial normalized emittance </a:t>
            </a:r>
            <a:r>
              <a:rPr lang="en-US" altLang="en-US" sz="2200" dirty="0">
                <a:solidFill>
                  <a:schemeClr val="accent3"/>
                </a:solidFill>
              </a:rPr>
              <a:t>20 mm </a:t>
            </a:r>
            <a:r>
              <a:rPr lang="en-US" altLang="en-US" sz="2200" dirty="0" err="1">
                <a:solidFill>
                  <a:schemeClr val="accent3"/>
                </a:solidFill>
              </a:rPr>
              <a:t>mrad</a:t>
            </a:r>
            <a:r>
              <a:rPr lang="en-US" altLang="en-US" sz="2200" dirty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2D KV </a:t>
            </a:r>
            <a:r>
              <a:rPr lang="en-US" altLang="en-US" sz="2200" dirty="0"/>
              <a:t>beam with </a:t>
            </a:r>
            <a:r>
              <a:rPr lang="en-US" altLang="en-US" sz="2200" dirty="0">
                <a:solidFill>
                  <a:schemeClr val="accent3"/>
                </a:solidFill>
              </a:rPr>
              <a:t>5% mismatch </a:t>
            </a:r>
            <a:r>
              <a:rPr lang="en-US" altLang="en-US" sz="2200" dirty="0"/>
              <a:t>from equipotential contours.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Lattice phases adjusted to anticipate space-charge tune-shift.</a:t>
            </a:r>
          </a:p>
          <a:p>
            <a:pPr>
              <a:spcBef>
                <a:spcPct val="0"/>
              </a:spcBef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Map order = 6 (except SBENDs).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10240 macroparticles with a 32x32 grid for PIC space-charge.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8 kicks per element, 170 elements per cell, 6 cells per revolution.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500 revolutions </a:t>
            </a:r>
            <a:r>
              <a:rPr lang="en-US" altLang="en-US" sz="2200" dirty="0"/>
              <a:t>of </a:t>
            </a:r>
            <a:r>
              <a:rPr lang="en-US" altLang="en-US" sz="2200" dirty="0" err="1"/>
              <a:t>iRCS</a:t>
            </a:r>
            <a:r>
              <a:rPr lang="en-US" altLang="en-US" sz="2200" dirty="0"/>
              <a:t> (3000 iterations of periodic cell).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Conventional Design Case: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chemeClr val="accent3"/>
                </a:solidFill>
              </a:rPr>
              <a:t>No nonlinear </a:t>
            </a:r>
            <a:r>
              <a:rPr lang="en-US" altLang="en-US" sz="2000" dirty="0"/>
              <a:t>insert, </a:t>
            </a:r>
            <a:r>
              <a:rPr lang="en-US" altLang="en-US" sz="2000" dirty="0">
                <a:solidFill>
                  <a:schemeClr val="accent3"/>
                </a:solidFill>
              </a:rPr>
              <a:t>strong </a:t>
            </a:r>
            <a:r>
              <a:rPr lang="en-US" altLang="en-US" sz="2000" dirty="0" err="1">
                <a:solidFill>
                  <a:schemeClr val="accent3"/>
                </a:solidFill>
              </a:rPr>
              <a:t>sextupoles</a:t>
            </a:r>
            <a:r>
              <a:rPr lang="en-US" altLang="en-US" sz="2000" dirty="0">
                <a:solidFill>
                  <a:schemeClr val="accent3"/>
                </a:solidFill>
              </a:rPr>
              <a:t> </a:t>
            </a:r>
            <a:r>
              <a:rPr lang="en-US" altLang="en-US" sz="2000" dirty="0"/>
              <a:t>for chromaticity correction.</a:t>
            </a:r>
          </a:p>
          <a:p>
            <a:pPr>
              <a:spcBef>
                <a:spcPct val="0"/>
              </a:spcBef>
              <a:defRPr/>
            </a:pPr>
            <a:endParaRPr lang="en-US" altLang="en-US" sz="14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 err="1"/>
              <a:t>Integrable</a:t>
            </a:r>
            <a:r>
              <a:rPr lang="en-US" altLang="en-US" sz="2200" b="1" dirty="0"/>
              <a:t> Design Case:</a:t>
            </a:r>
            <a:endParaRPr lang="en-US" altLang="en-US" sz="2200" b="1" dirty="0">
              <a:solidFill>
                <a:schemeClr val="accent6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With nonlinear </a:t>
            </a:r>
            <a:r>
              <a:rPr lang="en-US" altLang="en-US" sz="2200" dirty="0"/>
              <a:t>insert, </a:t>
            </a:r>
            <a:r>
              <a:rPr lang="en-US" altLang="en-US" sz="2200" dirty="0">
                <a:solidFill>
                  <a:schemeClr val="accent3"/>
                </a:solidFill>
              </a:rPr>
              <a:t>weak </a:t>
            </a:r>
            <a:r>
              <a:rPr lang="en-US" altLang="en-US" sz="2200" dirty="0" err="1">
                <a:solidFill>
                  <a:schemeClr val="accent3"/>
                </a:solidFill>
              </a:rPr>
              <a:t>sextupoles</a:t>
            </a:r>
            <a:r>
              <a:rPr lang="en-US" altLang="en-US" sz="2200" dirty="0">
                <a:solidFill>
                  <a:schemeClr val="accent3"/>
                </a:solidFill>
              </a:rPr>
              <a:t> </a:t>
            </a:r>
            <a:r>
              <a:rPr lang="en-US" altLang="en-US" sz="2200" dirty="0"/>
              <a:t>for chromaticity matching.</a:t>
            </a:r>
            <a:endParaRPr lang="en-US" altLang="en-US" sz="22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Simulation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43238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1111853"/>
            <a:ext cx="8839200" cy="5126037"/>
            <a:chOff x="228600" y="1579563"/>
            <a:chExt cx="8839200" cy="5126037"/>
          </a:xfrm>
        </p:grpSpPr>
        <p:sp>
          <p:nvSpPr>
            <p:cNvPr id="28676" name="AutoShape 6"/>
            <p:cNvSpPr>
              <a:spLocks noChangeArrowheads="1"/>
            </p:cNvSpPr>
            <p:nvPr/>
          </p:nvSpPr>
          <p:spPr bwMode="auto">
            <a:xfrm>
              <a:off x="5029200" y="1579563"/>
              <a:ext cx="4038600" cy="398462"/>
            </a:xfrm>
            <a:custGeom>
              <a:avLst/>
              <a:gdLst>
                <a:gd name="T0" fmla="*/ 378 w 8228013"/>
                <a:gd name="T1" fmla="*/ 0 h 4875213"/>
                <a:gd name="T2" fmla="*/ 189 w 8228013"/>
                <a:gd name="T3" fmla="*/ 0 h 4875213"/>
                <a:gd name="T4" fmla="*/ 0 w 8228013"/>
                <a:gd name="T5" fmla="*/ 0 h 4875213"/>
                <a:gd name="T6" fmla="*/ 189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179388" indent="-179388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b="1"/>
                <a:t>Integrable Design Case</a:t>
              </a:r>
            </a:p>
          </p:txBody>
        </p:sp>
        <p:sp>
          <p:nvSpPr>
            <p:cNvPr id="28677" name="AutoShape 6"/>
            <p:cNvSpPr>
              <a:spLocks noChangeArrowheads="1"/>
            </p:cNvSpPr>
            <p:nvPr/>
          </p:nvSpPr>
          <p:spPr bwMode="auto">
            <a:xfrm>
              <a:off x="630238" y="1612900"/>
              <a:ext cx="4038600" cy="398463"/>
            </a:xfrm>
            <a:custGeom>
              <a:avLst/>
              <a:gdLst>
                <a:gd name="T0" fmla="*/ 378 w 8228013"/>
                <a:gd name="T1" fmla="*/ 0 h 4875213"/>
                <a:gd name="T2" fmla="*/ 189 w 8228013"/>
                <a:gd name="T3" fmla="*/ 0 h 4875213"/>
                <a:gd name="T4" fmla="*/ 0 w 8228013"/>
                <a:gd name="T5" fmla="*/ 0 h 4875213"/>
                <a:gd name="T6" fmla="*/ 189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179388" indent="-179388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b="1" dirty="0"/>
                <a:t>Conventional Design Case</a:t>
              </a:r>
            </a:p>
          </p:txBody>
        </p:sp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57400"/>
              <a:ext cx="4114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085975"/>
              <a:ext cx="4114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AutoShape 1"/>
            <p:cNvSpPr>
              <a:spLocks noChangeArrowheads="1"/>
            </p:cNvSpPr>
            <p:nvPr/>
          </p:nvSpPr>
          <p:spPr bwMode="auto">
            <a:xfrm>
              <a:off x="458788" y="5029200"/>
              <a:ext cx="8456612" cy="1676400"/>
            </a:xfrm>
            <a:custGeom>
              <a:avLst/>
              <a:gdLst>
                <a:gd name="T0" fmla="*/ 9181216 w 8228013"/>
                <a:gd name="T1" fmla="*/ 0 h 4875213"/>
                <a:gd name="T2" fmla="*/ 4590612 w 8228013"/>
                <a:gd name="T3" fmla="*/ 0 h 4875213"/>
                <a:gd name="T4" fmla="*/ 0 w 8228013"/>
                <a:gd name="T5" fmla="*/ 0 h 4875213"/>
                <a:gd name="T6" fmla="*/ 4590612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 marL="741363" indent="-284163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/>
                <a:t>RMS beam size is unbounded in the conventional case.</a:t>
              </a:r>
            </a:p>
            <a:p>
              <a:pPr eaLnBrk="1">
                <a:spcBef>
                  <a:spcPct val="0"/>
                </a:spcBef>
              </a:pPr>
              <a:endParaRPr lang="en-US" altLang="en-US" sz="1200"/>
            </a:p>
            <a:p>
              <a:pPr eaLnBrk="1">
                <a:spcBef>
                  <a:spcPct val="0"/>
                </a:spcBef>
              </a:pPr>
              <a:r>
                <a:rPr lang="en-US" altLang="en-US" sz="2000"/>
                <a:t>RMS beam size rapidly equilibrates in the integrable case.</a:t>
              </a:r>
            </a:p>
            <a:p>
              <a:pPr eaLnBrk="1">
                <a:spcBef>
                  <a:spcPct val="0"/>
                </a:spcBef>
              </a:pPr>
              <a:endParaRPr lang="en-US" altLang="en-US" sz="1200"/>
            </a:p>
            <a:p>
              <a:pPr eaLnBrk="1">
                <a:spcBef>
                  <a:spcPct val="0"/>
                </a:spcBef>
              </a:pPr>
              <a:r>
                <a:rPr lang="en-US" altLang="en-US" sz="2000"/>
                <a:t>The nonlinear focusing also changes the aspect ratio of the beam.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Change in RMS Beam Size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94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11185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/>
              <a:t>Integrable Design Case</a:t>
            </a: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14519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Conventional Design Case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589930"/>
            <a:ext cx="4114800" cy="27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0" y="1618505"/>
            <a:ext cx="4114800" cy="27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1"/>
          <p:cNvSpPr>
            <a:spLocks noChangeArrowheads="1"/>
          </p:cNvSpPr>
          <p:nvPr/>
        </p:nvSpPr>
        <p:spPr bwMode="auto">
          <a:xfrm>
            <a:off x="458788" y="4561490"/>
            <a:ext cx="8456612" cy="1676400"/>
          </a:xfrm>
          <a:custGeom>
            <a:avLst/>
            <a:gdLst>
              <a:gd name="T0" fmla="*/ 9181216 w 8228013"/>
              <a:gd name="T1" fmla="*/ 0 h 4875213"/>
              <a:gd name="T2" fmla="*/ 4590612 w 8228013"/>
              <a:gd name="T3" fmla="*/ 0 h 4875213"/>
              <a:gd name="T4" fmla="*/ 0 w 8228013"/>
              <a:gd name="T5" fmla="*/ 0 h 4875213"/>
              <a:gd name="T6" fmla="*/ 459061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Black line indicates the 99.9 percentile of beam distribution.</a:t>
            </a:r>
          </a:p>
          <a:p>
            <a:pPr eaLnBrk="1">
              <a:spcBef>
                <a:spcPct val="0"/>
              </a:spcBef>
            </a:pPr>
            <a:endParaRPr lang="en-US" altLang="en-US" sz="1200" dirty="0"/>
          </a:p>
          <a:p>
            <a:pPr eaLnBrk="1">
              <a:spcBef>
                <a:spcPct val="0"/>
              </a:spcBef>
            </a:pPr>
            <a:r>
              <a:rPr lang="en-US" altLang="en-US" sz="2000" dirty="0"/>
              <a:t>Beam halo is suppressed and steady in the </a:t>
            </a:r>
            <a:r>
              <a:rPr lang="en-US" altLang="en-US" sz="2000" dirty="0" err="1"/>
              <a:t>integrable</a:t>
            </a:r>
            <a:r>
              <a:rPr lang="en-US" altLang="en-US" sz="2000" dirty="0"/>
              <a:t> case.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Change in Transverse Beam Halo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5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11185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/>
              <a:t>Integrable Design Case</a:t>
            </a: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14519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Conventional Design Case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3904" y="1589930"/>
            <a:ext cx="4104192" cy="27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7458" y="1618505"/>
            <a:ext cx="4108683" cy="27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1"/>
          <p:cNvSpPr>
            <a:spLocks noChangeArrowheads="1"/>
          </p:cNvSpPr>
          <p:nvPr/>
        </p:nvSpPr>
        <p:spPr bwMode="auto">
          <a:xfrm>
            <a:off x="458788" y="4561490"/>
            <a:ext cx="8456612" cy="1676400"/>
          </a:xfrm>
          <a:custGeom>
            <a:avLst/>
            <a:gdLst>
              <a:gd name="T0" fmla="*/ 9181216 w 8228013"/>
              <a:gd name="T1" fmla="*/ 0 h 4875213"/>
              <a:gd name="T2" fmla="*/ 4590612 w 8228013"/>
              <a:gd name="T3" fmla="*/ 0 h 4875213"/>
              <a:gd name="T4" fmla="*/ 0 w 8228013"/>
              <a:gd name="T5" fmla="*/ 0 h 4875213"/>
              <a:gd name="T6" fmla="*/ 459061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Tune distribution across one periodic cell (1/6 of RCS ring).</a:t>
            </a:r>
          </a:p>
          <a:p>
            <a:pPr eaLnBrk="1">
              <a:spcBef>
                <a:spcPct val="0"/>
              </a:spcBef>
            </a:pPr>
            <a:endParaRPr lang="en-US" altLang="en-US" sz="1200" dirty="0"/>
          </a:p>
          <a:p>
            <a:pPr eaLnBrk="1">
              <a:spcBef>
                <a:spcPct val="0"/>
              </a:spcBef>
            </a:pPr>
            <a:r>
              <a:rPr lang="en-US" altLang="en-US" sz="2000" dirty="0"/>
              <a:t>Quad component of the nonlinear element causes a tune shift.</a:t>
            </a:r>
          </a:p>
          <a:p>
            <a:pPr eaLnBrk="1">
              <a:spcBef>
                <a:spcPct val="0"/>
              </a:spcBef>
            </a:pPr>
            <a:endParaRPr lang="en-US" altLang="en-US" sz="1200" dirty="0"/>
          </a:p>
          <a:p>
            <a:pPr eaLnBrk="1">
              <a:spcBef>
                <a:spcPct val="0"/>
              </a:spcBef>
            </a:pPr>
            <a:r>
              <a:rPr lang="en-US" altLang="en-US" sz="2000" dirty="0" err="1"/>
              <a:t>Integrable</a:t>
            </a:r>
            <a:r>
              <a:rPr lang="en-US" altLang="en-US" sz="2000" dirty="0"/>
              <a:t> case outperforms conventional case even while spanning a fourth-order resonance line.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Change in Beam Tune and Tune Distribution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61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2200" dirty="0" err="1">
                <a:solidFill>
                  <a:schemeClr val="accent3"/>
                </a:solidFill>
              </a:rPr>
              <a:t>Waterbag</a:t>
            </a:r>
            <a:r>
              <a:rPr lang="en-US" altLang="en-US" sz="2200" dirty="0">
                <a:solidFill>
                  <a:schemeClr val="accent3"/>
                </a:solidFill>
              </a:rPr>
              <a:t> distribution </a:t>
            </a:r>
            <a:r>
              <a:rPr lang="en-US" altLang="en-US" sz="2200" dirty="0"/>
              <a:t>with beam intensities required to support multi-MW operation of Main Injector.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Simulation with </a:t>
            </a:r>
            <a:r>
              <a:rPr lang="en-US" altLang="en-US" sz="2200" dirty="0">
                <a:solidFill>
                  <a:schemeClr val="accent3"/>
                </a:solidFill>
              </a:rPr>
              <a:t>3D bunched beam </a:t>
            </a:r>
            <a:r>
              <a:rPr lang="en-US" altLang="en-US" sz="2200" dirty="0"/>
              <a:t>instead of 2D coasting.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Simpler </a:t>
            </a:r>
            <a:r>
              <a:rPr lang="en-US" altLang="en-US" sz="2200" dirty="0" err="1"/>
              <a:t>iRCS</a:t>
            </a:r>
            <a:r>
              <a:rPr lang="en-US" altLang="en-US" sz="2200" dirty="0"/>
              <a:t> lattice with higher periodicity.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Lattice with random quad errors to </a:t>
            </a:r>
            <a:r>
              <a:rPr lang="en-US" altLang="en-US" sz="2200" dirty="0">
                <a:solidFill>
                  <a:schemeClr val="accent3"/>
                </a:solidFill>
              </a:rPr>
              <a:t>break periodicity </a:t>
            </a:r>
            <a:r>
              <a:rPr lang="en-US" altLang="en-US" sz="2200" dirty="0"/>
              <a:t>and investigate impact of </a:t>
            </a:r>
            <a:r>
              <a:rPr lang="en-US" altLang="en-US" sz="2200" dirty="0" err="1"/>
              <a:t>integrable</a:t>
            </a:r>
            <a:r>
              <a:rPr lang="en-US" altLang="en-US" sz="2200" dirty="0"/>
              <a:t> optics on </a:t>
            </a:r>
            <a:r>
              <a:rPr lang="en-US" altLang="en-US" sz="2200" dirty="0">
                <a:solidFill>
                  <a:schemeClr val="accent3"/>
                </a:solidFill>
              </a:rPr>
              <a:t>dynamic aperture. 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Ring performance with a different type of nonlinear element.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Next Simulation Experiments</a:t>
            </a:r>
          </a:p>
        </p:txBody>
      </p:sp>
    </p:spTree>
    <p:extLst>
      <p:ext uri="{BB962C8B-B14F-4D97-AF65-F5344CB8AC3E}">
        <p14:creationId xmlns:p14="http://schemas.microsoft.com/office/powerpoint/2010/main" val="271039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0"/>
            <a:ext cx="7847013" cy="1001110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54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0"/>
            <a:ext cx="7847013" cy="1001110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Backup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1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50A9A3-01EC-4419-8DEC-2D2A2F4C0ED5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0968" name="Picture 287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1775"/>
            <a:ext cx="376078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793" y="2216150"/>
            <a:ext cx="8228013" cy="3978275"/>
            <a:chOff x="463550" y="2590800"/>
            <a:chExt cx="8228013" cy="3978275"/>
          </a:xfrm>
        </p:grpSpPr>
        <p:sp>
          <p:nvSpPr>
            <p:cNvPr id="40963" name="AutoShape 11"/>
            <p:cNvSpPr>
              <a:spLocks noChangeArrowheads="1"/>
            </p:cNvSpPr>
            <p:nvPr/>
          </p:nvSpPr>
          <p:spPr bwMode="auto">
            <a:xfrm>
              <a:off x="463550" y="4014788"/>
              <a:ext cx="8228013" cy="2538412"/>
            </a:xfrm>
            <a:custGeom>
              <a:avLst/>
              <a:gdLst>
                <a:gd name="T0" fmla="*/ 8228012 w 8228013"/>
                <a:gd name="T1" fmla="*/ 0 h 4875213"/>
                <a:gd name="T2" fmla="*/ 4114006 w 8228013"/>
                <a:gd name="T3" fmla="*/ 0 h 4875213"/>
                <a:gd name="T4" fmla="*/ 0 w 8228013"/>
                <a:gd name="T5" fmla="*/ 0 h 4875213"/>
                <a:gd name="T6" fmla="*/ 4114006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dirty="0" err="1"/>
                <a:t>Sextupoles</a:t>
              </a:r>
              <a:r>
                <a:rPr lang="en-US" altLang="en-US" sz="2000" dirty="0"/>
                <a:t> are places in dispersion regions to cancel chromaticity:</a:t>
              </a:r>
            </a:p>
            <a:p>
              <a:pPr eaLnBrk="1">
                <a:spcBef>
                  <a:spcPct val="0"/>
                </a:spcBef>
              </a:pPr>
              <a:endParaRPr lang="en-US" altLang="en-US" sz="2000" dirty="0"/>
            </a:p>
            <a:p>
              <a:pPr eaLnBrk="1">
                <a:spcBef>
                  <a:spcPct val="0"/>
                </a:spcBef>
              </a:pPr>
              <a:endParaRPr lang="en-US" altLang="en-US" sz="2000" dirty="0"/>
            </a:p>
            <a:p>
              <a:pPr eaLnBrk="1">
                <a:spcBef>
                  <a:spcPct val="0"/>
                </a:spcBef>
              </a:pPr>
              <a:endParaRPr lang="en-US" altLang="en-US" sz="1000" dirty="0"/>
            </a:p>
            <a:p>
              <a:pPr eaLnBrk="1">
                <a:spcBef>
                  <a:spcPct val="0"/>
                </a:spcBef>
              </a:pPr>
              <a:endParaRPr lang="en-US" altLang="en-US" sz="1000" dirty="0"/>
            </a:p>
            <a:p>
              <a:pPr eaLnBrk="1">
                <a:spcBef>
                  <a:spcPct val="0"/>
                </a:spcBef>
              </a:pPr>
              <a:r>
                <a:rPr lang="en-US" altLang="en-US" sz="2000" dirty="0"/>
                <a:t>Betas and phase advances carefully controlled to cancel out the resonant driving terms:</a:t>
              </a:r>
            </a:p>
          </p:txBody>
        </p:sp>
        <p:pic>
          <p:nvPicPr>
            <p:cNvPr id="40964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38" y="3048000"/>
              <a:ext cx="1220787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19600"/>
              <a:ext cx="4576763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022975"/>
              <a:ext cx="307022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03925"/>
              <a:ext cx="415766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AutoShape 11"/>
            <p:cNvSpPr>
              <a:spLocks noChangeArrowheads="1"/>
            </p:cNvSpPr>
            <p:nvPr/>
          </p:nvSpPr>
          <p:spPr bwMode="auto">
            <a:xfrm>
              <a:off x="463550" y="2590800"/>
              <a:ext cx="3352800" cy="558800"/>
            </a:xfrm>
            <a:custGeom>
              <a:avLst/>
              <a:gdLst>
                <a:gd name="T0" fmla="*/ 226854 w 8228013"/>
                <a:gd name="T1" fmla="*/ 0 h 4875213"/>
                <a:gd name="T2" fmla="*/ 113427 w 8228013"/>
                <a:gd name="T3" fmla="*/ 0 h 4875213"/>
                <a:gd name="T4" fmla="*/ 0 w 8228013"/>
                <a:gd name="T5" fmla="*/ 0 h 4875213"/>
                <a:gd name="T6" fmla="*/ 113427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dirty="0"/>
                <a:t>Definition of Chromaticity: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Chromaticity Correction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0" y="955370"/>
            <a:ext cx="3118152" cy="1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07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6E76D8-F9D0-4DD9-9277-D1FA9571417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446" name="Ink 15445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46" name="Ink 154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492" name="Ink 1549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92" name="Ink 1549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504" name="Ink 15503"/>
              <p14:cNvContentPartPr/>
              <p14:nvPr/>
            </p14:nvContentPartPr>
            <p14:xfrm>
              <a:off x="3583417" y="1016580"/>
              <a:ext cx="21600" cy="27120"/>
            </p14:xfrm>
          </p:contentPart>
        </mc:Choice>
        <mc:Fallback xmlns="">
          <p:pic>
            <p:nvPicPr>
              <p:cNvPr id="15504" name="Ink 155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7297" y="1010433"/>
                <a:ext cx="33120" cy="38691"/>
              </a:xfrm>
              <a:prstGeom prst="rect">
                <a:avLst/>
              </a:prstGeom>
            </p:spPr>
          </p:pic>
        </mc:Fallback>
      </mc:AlternateContent>
      <p:pic>
        <p:nvPicPr>
          <p:cNvPr id="4301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122984"/>
            <a:ext cx="7086600" cy="17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2"/>
          <p:cNvGrpSpPr>
            <a:grpSpLocks/>
          </p:cNvGrpSpPr>
          <p:nvPr/>
        </p:nvGrpSpPr>
        <p:grpSpPr bwMode="auto">
          <a:xfrm>
            <a:off x="547688" y="3360983"/>
            <a:ext cx="7924800" cy="950913"/>
            <a:chOff x="728914" y="4076700"/>
            <a:chExt cx="7924548" cy="950913"/>
          </a:xfrm>
        </p:grpSpPr>
        <p:sp>
          <p:nvSpPr>
            <p:cNvPr id="43081" name="AutoShape 18"/>
            <p:cNvSpPr>
              <a:spLocks noChangeArrowheads="1"/>
            </p:cNvSpPr>
            <p:nvPr/>
          </p:nvSpPr>
          <p:spPr bwMode="auto">
            <a:xfrm>
              <a:off x="7648575" y="4076700"/>
              <a:ext cx="1004887" cy="950913"/>
            </a:xfrm>
            <a:custGeom>
              <a:avLst/>
              <a:gdLst>
                <a:gd name="T0" fmla="*/ 0 w 8228013"/>
                <a:gd name="T1" fmla="*/ 0 h 4875213"/>
                <a:gd name="T2" fmla="*/ 0 w 8228013"/>
                <a:gd name="T3" fmla="*/ 0 h 4875213"/>
                <a:gd name="T4" fmla="*/ 0 w 8228013"/>
                <a:gd name="T5" fmla="*/ 0 h 4875213"/>
                <a:gd name="T6" fmla="*/ 0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5400" b="1"/>
                <a:t>...</a:t>
              </a:r>
            </a:p>
          </p:txBody>
        </p:sp>
        <p:grpSp>
          <p:nvGrpSpPr>
            <p:cNvPr id="43082" name="Group 1"/>
            <p:cNvGrpSpPr>
              <a:grpSpLocks/>
            </p:cNvGrpSpPr>
            <p:nvPr/>
          </p:nvGrpSpPr>
          <p:grpSpPr bwMode="auto">
            <a:xfrm>
              <a:off x="728914" y="4104481"/>
              <a:ext cx="6954174" cy="772319"/>
              <a:chOff x="728914" y="3426619"/>
              <a:chExt cx="6954174" cy="772319"/>
            </a:xfrm>
          </p:grpSpPr>
          <p:grpSp>
            <p:nvGrpSpPr>
              <p:cNvPr id="43083" name="Group 8"/>
              <p:cNvGrpSpPr>
                <a:grpSpLocks/>
              </p:cNvGrpSpPr>
              <p:nvPr/>
            </p:nvGrpSpPr>
            <p:grpSpPr bwMode="auto">
              <a:xfrm>
                <a:off x="728914" y="3429000"/>
                <a:ext cx="2327025" cy="769938"/>
                <a:chOff x="430" y="1973"/>
                <a:chExt cx="4205" cy="485"/>
              </a:xfrm>
            </p:grpSpPr>
            <p:pic>
              <p:nvPicPr>
                <p:cNvPr id="43090" name="Picture 9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6" y="1973"/>
                  <a:ext cx="2849" cy="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091" name="Picture 1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" y="1973"/>
                  <a:ext cx="1355" cy="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3084" name="Group 8"/>
              <p:cNvGrpSpPr>
                <a:grpSpLocks/>
              </p:cNvGrpSpPr>
              <p:nvPr/>
            </p:nvGrpSpPr>
            <p:grpSpPr bwMode="auto">
              <a:xfrm>
                <a:off x="3036035" y="3429000"/>
                <a:ext cx="2327025" cy="769938"/>
                <a:chOff x="430" y="1973"/>
                <a:chExt cx="4205" cy="485"/>
              </a:xfrm>
            </p:grpSpPr>
            <p:pic>
              <p:nvPicPr>
                <p:cNvPr id="43088" name="Picture 9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6" y="1973"/>
                  <a:ext cx="2849" cy="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089" name="Picture 1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" y="1973"/>
                  <a:ext cx="1355" cy="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3085" name="Group 8"/>
              <p:cNvGrpSpPr>
                <a:grpSpLocks/>
              </p:cNvGrpSpPr>
              <p:nvPr/>
            </p:nvGrpSpPr>
            <p:grpSpPr bwMode="auto">
              <a:xfrm>
                <a:off x="5356063" y="3426619"/>
                <a:ext cx="2327025" cy="769938"/>
                <a:chOff x="430" y="1973"/>
                <a:chExt cx="4205" cy="485"/>
              </a:xfrm>
            </p:grpSpPr>
            <p:pic>
              <p:nvPicPr>
                <p:cNvPr id="43086" name="Picture 9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6" y="1973"/>
                  <a:ext cx="2849" cy="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087" name="Picture 1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" y="1973"/>
                  <a:ext cx="1355" cy="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43019" name="Group 50"/>
          <p:cNvGrpSpPr>
            <a:grpSpLocks/>
          </p:cNvGrpSpPr>
          <p:nvPr/>
        </p:nvGrpSpPr>
        <p:grpSpPr bwMode="auto">
          <a:xfrm>
            <a:off x="425450" y="920996"/>
            <a:ext cx="8228013" cy="2276475"/>
            <a:chOff x="487363" y="2514600"/>
            <a:chExt cx="8299450" cy="2439988"/>
          </a:xfrm>
        </p:grpSpPr>
        <p:pic>
          <p:nvPicPr>
            <p:cNvPr id="43075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3187700"/>
              <a:ext cx="8299450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76" name="Group 8"/>
            <p:cNvGrpSpPr>
              <a:grpSpLocks/>
            </p:cNvGrpSpPr>
            <p:nvPr/>
          </p:nvGrpSpPr>
          <p:grpSpPr bwMode="auto">
            <a:xfrm>
              <a:off x="682625" y="2514600"/>
              <a:ext cx="6675438" cy="769938"/>
              <a:chOff x="430" y="1973"/>
              <a:chExt cx="4205" cy="485"/>
            </a:xfrm>
          </p:grpSpPr>
          <p:pic>
            <p:nvPicPr>
              <p:cNvPr id="43077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1973"/>
                <a:ext cx="2849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3078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" y="1973"/>
                <a:ext cx="1355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/>
            <p:spPr/>
          </p:pic>
        </mc:Fallback>
      </mc:AlternateContent>
      <p:grpSp>
        <p:nvGrpSpPr>
          <p:cNvPr id="43021" name="Group 15518"/>
          <p:cNvGrpSpPr>
            <a:grpSpLocks/>
          </p:cNvGrpSpPr>
          <p:nvPr/>
        </p:nvGrpSpPr>
        <p:grpSpPr bwMode="auto">
          <a:xfrm>
            <a:off x="1344613" y="4932363"/>
            <a:ext cx="1482725" cy="1544637"/>
            <a:chOff x="1345237" y="4782147"/>
            <a:chExt cx="1482120" cy="15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/>
                <p14:cNvContentPartPr/>
                <p14:nvPr/>
              </p14:nvContentPartPr>
              <p14:xfrm>
                <a:off x="1565917" y="4782147"/>
                <a:ext cx="152640" cy="1157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51517" y="4767769"/>
                  <a:ext cx="180720" cy="143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/>
                <p14:cNvContentPartPr/>
                <p14:nvPr/>
              </p14:nvContentPartPr>
              <p14:xfrm>
                <a:off x="1565917" y="4866207"/>
                <a:ext cx="10620" cy="318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51757" y="4851888"/>
                  <a:ext cx="38232" cy="59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/>
                <p14:cNvContentPartPr/>
                <p14:nvPr/>
              </p14:nvContentPartPr>
              <p14:xfrm>
                <a:off x="1592197" y="4829487"/>
                <a:ext cx="37080" cy="5731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77797" y="4815087"/>
                  <a:ext cx="651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/>
                <p14:cNvContentPartPr/>
                <p14:nvPr/>
              </p14:nvContentPartPr>
              <p14:xfrm>
                <a:off x="2559157" y="4876647"/>
                <a:ext cx="180" cy="106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51957" y="4869447"/>
                  <a:ext cx="14220" cy="24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/>
                <p14:cNvContentPartPr/>
                <p14:nvPr/>
              </p14:nvContentPartPr>
              <p14:xfrm>
                <a:off x="2564377" y="4787367"/>
                <a:ext cx="94860" cy="1420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50004" y="4772985"/>
                  <a:ext cx="122887" cy="170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/>
                <p14:cNvContentPartPr/>
                <p14:nvPr/>
              </p14:nvContentPartPr>
              <p14:xfrm>
                <a:off x="2606497" y="4824087"/>
                <a:ext cx="21240" cy="52578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92337" y="4809702"/>
                  <a:ext cx="48852" cy="553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/>
                <p14:cNvContentPartPr/>
                <p14:nvPr/>
              </p14:nvContentPartPr>
              <p14:xfrm>
                <a:off x="1692097" y="4981767"/>
                <a:ext cx="94860" cy="10008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77724" y="4967367"/>
                  <a:ext cx="122887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/>
                <p14:cNvContentPartPr/>
                <p14:nvPr/>
              </p14:nvContentPartPr>
              <p14:xfrm>
                <a:off x="1723597" y="4986987"/>
                <a:ext cx="26460" cy="66762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09294" y="4972591"/>
                  <a:ext cx="54350" cy="695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/>
                <p14:cNvContentPartPr/>
                <p14:nvPr/>
              </p14:nvContentPartPr>
              <p14:xfrm>
                <a:off x="1487077" y="4992387"/>
                <a:ext cx="47520" cy="73062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72785" y="4977991"/>
                  <a:ext cx="75389" cy="758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/>
                <p14:cNvContentPartPr/>
                <p14:nvPr/>
              </p14:nvContentPartPr>
              <p14:xfrm>
                <a:off x="1492297" y="4939827"/>
                <a:ext cx="94860" cy="10530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7924" y="4925452"/>
                  <a:ext cx="122887" cy="13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" name="Ink 49"/>
                <p14:cNvContentPartPr/>
                <p14:nvPr/>
              </p14:nvContentPartPr>
              <p14:xfrm>
                <a:off x="2432977" y="4945047"/>
                <a:ext cx="79020" cy="10530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18610" y="4930720"/>
                  <a:ext cx="107036" cy="133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Ink 55"/>
                <p14:cNvContentPartPr/>
                <p14:nvPr/>
              </p14:nvContentPartPr>
              <p14:xfrm>
                <a:off x="2454037" y="4960707"/>
                <a:ext cx="31680" cy="67806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39799" y="4946311"/>
                  <a:ext cx="59444" cy="706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Ink 58"/>
                <p14:cNvContentPartPr/>
                <p14:nvPr/>
              </p14:nvContentPartPr>
              <p14:xfrm>
                <a:off x="2716837" y="4966107"/>
                <a:ext cx="16020" cy="68868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02597" y="4951707"/>
                  <a:ext cx="43788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0" name="Ink 59"/>
                <p14:cNvContentPartPr/>
                <p14:nvPr/>
              </p14:nvContentPartPr>
              <p14:xfrm>
                <a:off x="2685337" y="4950267"/>
                <a:ext cx="142020" cy="13158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70955" y="4935887"/>
                  <a:ext cx="170064" cy="159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494" name="Ink 15493"/>
                <p14:cNvContentPartPr/>
                <p14:nvPr/>
              </p14:nvContentPartPr>
              <p14:xfrm>
                <a:off x="1345237" y="5880507"/>
                <a:ext cx="152640" cy="299700"/>
              </p14:xfrm>
            </p:contentPart>
          </mc:Choice>
          <mc:Fallback xmlns="">
            <p:pic>
              <p:nvPicPr>
                <p:cNvPr id="15494" name="Ink 15493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30837" y="5866116"/>
                  <a:ext cx="180720" cy="327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5499" name="Ink 15498"/>
                <p14:cNvContentPartPr/>
                <p14:nvPr/>
              </p14:nvContentPartPr>
              <p14:xfrm>
                <a:off x="1550257" y="5975007"/>
                <a:ext cx="131580" cy="173520"/>
              </p14:xfrm>
            </p:contentPart>
          </mc:Choice>
          <mc:Fallback xmlns="">
            <p:pic>
              <p:nvPicPr>
                <p:cNvPr id="15499" name="Ink 15498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35877" y="5960607"/>
                  <a:ext cx="159622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500" name="Ink 15499"/>
                <p14:cNvContentPartPr/>
                <p14:nvPr/>
              </p14:nvContentPartPr>
              <p14:xfrm>
                <a:off x="1702537" y="5980227"/>
                <a:ext cx="131580" cy="189360"/>
              </p14:xfrm>
            </p:contentPart>
          </mc:Choice>
          <mc:Fallback xmlns="">
            <p:pic>
              <p:nvPicPr>
                <p:cNvPr id="15500" name="Ink 1549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88157" y="5965854"/>
                  <a:ext cx="159622" cy="217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501" name="Ink 15500"/>
                <p14:cNvContentPartPr/>
                <p14:nvPr/>
              </p14:nvContentPartPr>
              <p14:xfrm>
                <a:off x="1707757" y="6043407"/>
                <a:ext cx="105300" cy="105300"/>
              </p14:xfrm>
            </p:contentPart>
          </mc:Choice>
          <mc:Fallback xmlns="">
            <p:pic>
              <p:nvPicPr>
                <p:cNvPr id="15501" name="Ink 15500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93382" y="6029032"/>
                  <a:ext cx="133332" cy="13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508" name="Ink 15507"/>
                <p14:cNvContentPartPr/>
                <p14:nvPr/>
              </p14:nvContentPartPr>
              <p14:xfrm>
                <a:off x="1854997" y="6001287"/>
                <a:ext cx="116280" cy="26640"/>
              </p14:xfrm>
            </p:contentPart>
          </mc:Choice>
          <mc:Fallback xmlns="">
            <p:pic>
              <p:nvPicPr>
                <p:cNvPr id="15508" name="Ink 15507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40597" y="5986887"/>
                  <a:ext cx="144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509" name="Ink 15508"/>
                <p14:cNvContentPartPr/>
                <p14:nvPr/>
              </p14:nvContentPartPr>
              <p14:xfrm>
                <a:off x="1902157" y="5859447"/>
                <a:ext cx="21600" cy="294480"/>
              </p14:xfrm>
            </p:contentPart>
          </mc:Choice>
          <mc:Fallback xmlns="">
            <p:pic>
              <p:nvPicPr>
                <p:cNvPr id="15509" name="Ink 15508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87757" y="5845047"/>
                  <a:ext cx="49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511" name="Ink 15510"/>
                <p14:cNvContentPartPr/>
                <p14:nvPr/>
              </p14:nvContentPartPr>
              <p14:xfrm>
                <a:off x="2023117" y="5980227"/>
                <a:ext cx="142020" cy="168300"/>
              </p14:xfrm>
            </p:contentPart>
          </mc:Choice>
          <mc:Fallback xmlns="">
            <p:pic>
              <p:nvPicPr>
                <p:cNvPr id="15511" name="Ink 15510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08735" y="5965873"/>
                  <a:ext cx="170064" cy="196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512" name="Ink 15511"/>
                <p14:cNvContentPartPr/>
                <p14:nvPr/>
              </p14:nvContentPartPr>
              <p14:xfrm>
                <a:off x="2222917" y="5953947"/>
                <a:ext cx="89460" cy="373320"/>
              </p14:xfrm>
            </p:contentPart>
          </mc:Choice>
          <mc:Fallback xmlns="">
            <p:pic>
              <p:nvPicPr>
                <p:cNvPr id="15512" name="Ink 15511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08546" y="5939561"/>
                  <a:ext cx="117484" cy="401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513" name="Ink 15512"/>
                <p14:cNvContentPartPr/>
                <p14:nvPr/>
              </p14:nvContentPartPr>
              <p14:xfrm>
                <a:off x="2359537" y="6095967"/>
                <a:ext cx="16020" cy="36900"/>
              </p14:xfrm>
            </p:contentPart>
          </mc:Choice>
          <mc:Fallback xmlns="">
            <p:pic>
              <p:nvPicPr>
                <p:cNvPr id="15513" name="Ink 15512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45297" y="6081637"/>
                  <a:ext cx="43788" cy="64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514" name="Ink 15513"/>
                <p14:cNvContentPartPr/>
                <p14:nvPr/>
              </p14:nvContentPartPr>
              <p14:xfrm>
                <a:off x="2333257" y="6006507"/>
                <a:ext cx="73800" cy="136800"/>
              </p14:xfrm>
            </p:contentPart>
          </mc:Choice>
          <mc:Fallback xmlns="">
            <p:pic>
              <p:nvPicPr>
                <p:cNvPr id="15514" name="Ink 15513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18857" y="5992107"/>
                  <a:ext cx="101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515" name="Ink 15514"/>
                <p14:cNvContentPartPr/>
                <p14:nvPr/>
              </p14:nvContentPartPr>
              <p14:xfrm>
                <a:off x="2454037" y="5785827"/>
                <a:ext cx="31680" cy="378540"/>
              </p14:xfrm>
            </p:contentPart>
          </mc:Choice>
          <mc:Fallback xmlns="">
            <p:pic>
              <p:nvPicPr>
                <p:cNvPr id="15515" name="Ink 15514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39799" y="5771448"/>
                  <a:ext cx="59444" cy="406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516" name="Ink 15515"/>
                <p14:cNvContentPartPr/>
                <p14:nvPr/>
              </p14:nvContentPartPr>
              <p14:xfrm>
                <a:off x="2511817" y="6017127"/>
                <a:ext cx="105300" cy="163080"/>
              </p14:xfrm>
            </p:contentPart>
          </mc:Choice>
          <mc:Fallback xmlns="">
            <p:pic>
              <p:nvPicPr>
                <p:cNvPr id="15516" name="Ink 15515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97442" y="6002759"/>
                  <a:ext cx="133332" cy="1910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22" name="Group 99"/>
          <p:cNvGrpSpPr>
            <a:grpSpLocks/>
          </p:cNvGrpSpPr>
          <p:nvPr/>
        </p:nvGrpSpPr>
        <p:grpSpPr bwMode="auto">
          <a:xfrm>
            <a:off x="3625850" y="4965700"/>
            <a:ext cx="1482725" cy="1544638"/>
            <a:chOff x="1345237" y="4782147"/>
            <a:chExt cx="1482120" cy="15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1" name="Ink 100"/>
                <p14:cNvContentPartPr/>
                <p14:nvPr/>
              </p14:nvContentPartPr>
              <p14:xfrm>
                <a:off x="1565917" y="4782147"/>
                <a:ext cx="152640" cy="11574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51517" y="4767814"/>
                  <a:ext cx="180720" cy="143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Ink 101"/>
                <p14:cNvContentPartPr/>
                <p14:nvPr/>
              </p14:nvContentPartPr>
              <p14:xfrm>
                <a:off x="1565917" y="4866207"/>
                <a:ext cx="10620" cy="3186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52214" y="4851725"/>
                  <a:ext cx="37341" cy="60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Ink 102"/>
                <p14:cNvContentPartPr/>
                <p14:nvPr/>
              </p14:nvContentPartPr>
              <p14:xfrm>
                <a:off x="1592197" y="4829487"/>
                <a:ext cx="37080" cy="573120"/>
              </p14:xfrm>
            </p:contentPart>
          </mc:Choice>
          <mc:Fallback xmlns="">
            <p:pic>
              <p:nvPicPr>
                <p:cNvPr id="103" name="Ink 10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77797" y="4815087"/>
                  <a:ext cx="651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4" name="Ink 103"/>
                <p14:cNvContentPartPr/>
                <p14:nvPr/>
              </p14:nvContentPartPr>
              <p14:xfrm>
                <a:off x="2559157" y="4876647"/>
                <a:ext cx="180" cy="10620"/>
              </p14:xfrm>
            </p:contentPart>
          </mc:Choice>
          <mc:Fallback xmlns="">
            <p:pic>
              <p:nvPicPr>
                <p:cNvPr id="104" name="Ink 103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1957" y="4869194"/>
                  <a:ext cx="14220" cy="25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" name="Ink 104"/>
                <p14:cNvContentPartPr/>
                <p14:nvPr/>
              </p14:nvContentPartPr>
              <p14:xfrm>
                <a:off x="2564377" y="4787367"/>
                <a:ext cx="94860" cy="142020"/>
              </p14:xfrm>
            </p:contentPart>
          </mc:Choice>
          <mc:Fallback xmlns="">
            <p:pic>
              <p:nvPicPr>
                <p:cNvPr id="105" name="Ink 104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49950" y="4772949"/>
                  <a:ext cx="122993" cy="170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6" name="Ink 105"/>
                <p14:cNvContentPartPr/>
                <p14:nvPr/>
              </p14:nvContentPartPr>
              <p14:xfrm>
                <a:off x="2606497" y="4824087"/>
                <a:ext cx="21240" cy="52578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92337" y="4809692"/>
                  <a:ext cx="48852" cy="553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7" name="Ink 106"/>
                <p14:cNvContentPartPr/>
                <p14:nvPr/>
              </p14:nvContentPartPr>
              <p14:xfrm>
                <a:off x="1692097" y="4981767"/>
                <a:ext cx="94860" cy="1000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77724" y="4967367"/>
                  <a:ext cx="122887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8" name="Ink 107"/>
                <p14:cNvContentPartPr/>
                <p14:nvPr/>
              </p14:nvContentPartPr>
              <p14:xfrm>
                <a:off x="1723597" y="4986987"/>
                <a:ext cx="26460" cy="66762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09671" y="4972606"/>
                  <a:ext cx="53616" cy="695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9" name="Ink 108"/>
                <p14:cNvContentPartPr/>
                <p14:nvPr/>
              </p14:nvContentPartPr>
              <p14:xfrm>
                <a:off x="1487077" y="4992387"/>
                <a:ext cx="47520" cy="73062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72785" y="4977998"/>
                  <a:ext cx="75389" cy="758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0" name="Ink 109"/>
                <p14:cNvContentPartPr/>
                <p14:nvPr/>
              </p14:nvContentPartPr>
              <p14:xfrm>
                <a:off x="1492297" y="4939827"/>
                <a:ext cx="94860" cy="10530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77924" y="4925549"/>
                  <a:ext cx="122887" cy="133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1" name="Ink 110"/>
                <p14:cNvContentPartPr/>
                <p14:nvPr/>
              </p14:nvContentPartPr>
              <p14:xfrm>
                <a:off x="2432977" y="4945047"/>
                <a:ext cx="79020" cy="10530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18610" y="4930672"/>
                  <a:ext cx="107036" cy="13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2" name="Ink 111"/>
                <p14:cNvContentPartPr/>
                <p14:nvPr/>
              </p14:nvContentPartPr>
              <p14:xfrm>
                <a:off x="2454037" y="4960707"/>
                <a:ext cx="31680" cy="67806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9799" y="4946326"/>
                  <a:ext cx="59444" cy="706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Ink 112"/>
                <p14:cNvContentPartPr/>
                <p14:nvPr/>
              </p14:nvContentPartPr>
              <p14:xfrm>
                <a:off x="2716837" y="4966107"/>
                <a:ext cx="16020" cy="68868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03203" y="4951707"/>
                  <a:ext cx="42606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Ink 113"/>
                <p14:cNvContentPartPr/>
                <p14:nvPr/>
              </p14:nvContentPartPr>
              <p14:xfrm>
                <a:off x="2685337" y="4950267"/>
                <a:ext cx="142020" cy="13158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70955" y="4935926"/>
                  <a:ext cx="170064" cy="159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5" name="Ink 114"/>
                <p14:cNvContentPartPr/>
                <p14:nvPr/>
              </p14:nvContentPartPr>
              <p14:xfrm>
                <a:off x="1345237" y="5880507"/>
                <a:ext cx="152640" cy="29970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30837" y="5866133"/>
                  <a:ext cx="180720" cy="327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6" name="Ink 115"/>
                <p14:cNvContentPartPr/>
                <p14:nvPr/>
              </p14:nvContentPartPr>
              <p14:xfrm>
                <a:off x="1550257" y="5975007"/>
                <a:ext cx="131580" cy="173520"/>
              </p14:xfrm>
            </p:contentPart>
          </mc:Choice>
          <mc:Fallback xmlns="">
            <p:pic>
              <p:nvPicPr>
                <p:cNvPr id="116" name="Ink 115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35877" y="5960607"/>
                  <a:ext cx="159622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/>
                <p14:cNvContentPartPr/>
                <p14:nvPr/>
              </p14:nvContentPartPr>
              <p14:xfrm>
                <a:off x="1702537" y="5980227"/>
                <a:ext cx="131580" cy="18936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88157" y="5965854"/>
                  <a:ext cx="159622" cy="217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/>
                <p14:cNvContentPartPr/>
                <p14:nvPr/>
              </p14:nvContentPartPr>
              <p14:xfrm>
                <a:off x="1707757" y="6043407"/>
                <a:ext cx="105300" cy="10530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93479" y="6029032"/>
                  <a:ext cx="133142" cy="13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/>
                <p14:cNvContentPartPr/>
                <p14:nvPr/>
              </p14:nvContentPartPr>
              <p14:xfrm>
                <a:off x="1854997" y="6001287"/>
                <a:ext cx="116280" cy="2664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40597" y="5986887"/>
                  <a:ext cx="144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0" name="Ink 119"/>
                <p14:cNvContentPartPr/>
                <p14:nvPr/>
              </p14:nvContentPartPr>
              <p14:xfrm>
                <a:off x="1902157" y="5859447"/>
                <a:ext cx="21600" cy="294480"/>
              </p14:xfrm>
            </p:contentPart>
          </mc:Choice>
          <mc:Fallback xmlns="">
            <p:pic>
              <p:nvPicPr>
                <p:cNvPr id="120" name="Ink 119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87757" y="5845047"/>
                  <a:ext cx="49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1" name="Ink 120"/>
                <p14:cNvContentPartPr/>
                <p14:nvPr/>
              </p14:nvContentPartPr>
              <p14:xfrm>
                <a:off x="2023117" y="5980227"/>
                <a:ext cx="142020" cy="168300"/>
              </p14:xfrm>
            </p:contentPart>
          </mc:Choice>
          <mc:Fallback xmlns="">
            <p:pic>
              <p:nvPicPr>
                <p:cNvPr id="121" name="Ink 120"/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08808" y="5965904"/>
                  <a:ext cx="169923" cy="196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2" name="Ink 121"/>
                <p14:cNvContentPartPr/>
                <p14:nvPr/>
              </p14:nvContentPartPr>
              <p14:xfrm>
                <a:off x="2222917" y="5953947"/>
                <a:ext cx="89460" cy="373320"/>
              </p14:xfrm>
            </p:contentPart>
          </mc:Choice>
          <mc:Fallback xmlns="">
            <p:pic>
              <p:nvPicPr>
                <p:cNvPr id="122" name="Ink 121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08660" y="5939561"/>
                  <a:ext cx="117260" cy="401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/>
                <p14:cNvContentPartPr/>
                <p14:nvPr/>
              </p14:nvContentPartPr>
              <p14:xfrm>
                <a:off x="2359537" y="6095967"/>
                <a:ext cx="16020" cy="3690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45297" y="6081637"/>
                  <a:ext cx="43788" cy="64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/>
                <p14:cNvContentPartPr/>
                <p14:nvPr/>
              </p14:nvContentPartPr>
              <p14:xfrm>
                <a:off x="2333257" y="6006507"/>
                <a:ext cx="73800" cy="13680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18857" y="5992107"/>
                  <a:ext cx="101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5" name="Ink 124"/>
                <p14:cNvContentPartPr/>
                <p14:nvPr/>
              </p14:nvContentPartPr>
              <p14:xfrm>
                <a:off x="2454037" y="5785827"/>
                <a:ext cx="31680" cy="378540"/>
              </p14:xfrm>
            </p:contentPart>
          </mc:Choice>
          <mc:Fallback xmlns="">
            <p:pic>
              <p:nvPicPr>
                <p:cNvPr id="125" name="Ink 124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39799" y="5771461"/>
                  <a:ext cx="59444" cy="406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6" name="Ink 125"/>
                <p14:cNvContentPartPr/>
                <p14:nvPr/>
              </p14:nvContentPartPr>
              <p14:xfrm>
                <a:off x="2511817" y="6017127"/>
                <a:ext cx="105300" cy="163080"/>
              </p14:xfrm>
            </p:contentPart>
          </mc:Choice>
          <mc:Fallback xmlns="">
            <p:pic>
              <p:nvPicPr>
                <p:cNvPr id="126" name="Ink 12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97442" y="6002759"/>
                  <a:ext cx="133332" cy="19109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4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Chromaticity Correction</a:t>
            </a:r>
          </a:p>
        </p:txBody>
      </p:sp>
      <p:sp>
        <p:nvSpPr>
          <p:cNvPr id="8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8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43018" name="Group 8"/>
          <p:cNvGrpSpPr>
            <a:grpSpLocks/>
          </p:cNvGrpSpPr>
          <p:nvPr/>
        </p:nvGrpSpPr>
        <p:grpSpPr bwMode="auto">
          <a:xfrm>
            <a:off x="5882873" y="4515053"/>
            <a:ext cx="2908300" cy="1600200"/>
            <a:chOff x="6019800" y="5105399"/>
            <a:chExt cx="2908688" cy="1600201"/>
          </a:xfrm>
        </p:grpSpPr>
        <p:sp>
          <p:nvSpPr>
            <p:cNvPr id="43079" name="Rectangle 7"/>
            <p:cNvSpPr>
              <a:spLocks noChangeArrowheads="1"/>
            </p:cNvSpPr>
            <p:nvPr/>
          </p:nvSpPr>
          <p:spPr bwMode="auto">
            <a:xfrm>
              <a:off x="6019800" y="5105399"/>
              <a:ext cx="2908688" cy="160020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43080" name="AutoShape 15"/>
            <p:cNvSpPr>
              <a:spLocks noChangeArrowheads="1"/>
            </p:cNvSpPr>
            <p:nvPr/>
          </p:nvSpPr>
          <p:spPr bwMode="auto">
            <a:xfrm>
              <a:off x="6032888" y="5181600"/>
              <a:ext cx="2895600" cy="1462087"/>
            </a:xfrm>
            <a:custGeom>
              <a:avLst/>
              <a:gdLst>
                <a:gd name="T0" fmla="*/ 126203 w 8228013"/>
                <a:gd name="T1" fmla="*/ 0 h 4875213"/>
                <a:gd name="T2" fmla="*/ 63101 w 8228013"/>
                <a:gd name="T3" fmla="*/ 0 h 4875213"/>
                <a:gd name="T4" fmla="*/ 0 w 8228013"/>
                <a:gd name="T5" fmla="*/ 0 h 4875213"/>
                <a:gd name="T6" fmla="*/ 63101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dirty="0"/>
                <a:t>Tins Phase Advance:</a:t>
              </a:r>
            </a:p>
            <a:p>
              <a:pPr eaLnBrk="1">
                <a:spcBef>
                  <a:spcPct val="0"/>
                </a:spcBef>
              </a:pPr>
              <a:r>
                <a:rPr lang="en-US" altLang="en-US" sz="2000" b="1" dirty="0">
                  <a:solidFill>
                    <a:srgbClr val="0070C0"/>
                  </a:solidFill>
                </a:rPr>
                <a:t>Q2 =n</a:t>
              </a:r>
              <a:r>
                <a:rPr lang="en-US" altLang="en-US" sz="20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π</a:t>
              </a:r>
            </a:p>
            <a:p>
              <a:pPr eaLnBrk="1">
                <a:spcBef>
                  <a:spcPct val="0"/>
                </a:spcBef>
              </a:pPr>
              <a:endParaRPr lang="en-US" altLang="en-US" sz="1000" b="1" dirty="0">
                <a:solidFill>
                  <a:srgbClr val="0070C0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2000" dirty="0" err="1"/>
                <a:t>Sextupole</a:t>
              </a:r>
              <a:r>
                <a:rPr lang="en-US" altLang="en-US" sz="2000" dirty="0"/>
                <a:t> Cancellation: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Q1+Q2 = (2k+1) 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π</a:t>
              </a:r>
              <a:endParaRPr lang="en-US" altLang="en-US" sz="2000" b="1" dirty="0">
                <a:solidFill>
                  <a:srgbClr val="FF0000"/>
                </a:solidFill>
              </a:endParaRPr>
            </a:p>
            <a:p>
              <a:pPr eaLnBrk="1">
                <a:spcBef>
                  <a:spcPct val="0"/>
                </a:spcBef>
              </a:pP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0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932386" y="4076700"/>
            <a:ext cx="990600" cy="8382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969743"/>
            <a:ext cx="7126999" cy="51776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Fermilab</a:t>
            </a:r>
            <a:r>
              <a:rPr lang="en-US" sz="2400" dirty="0"/>
              <a:t> Proton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3970996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D43B3D-7626-4C52-A860-0F026AEA7A0D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E1F5C4-9703-45B1-BE11-4D68C85AAD18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5687"/>
            <a:ext cx="69453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(Proposed) PIP-III Intensity Upgrade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0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Rapid-Cycling Synchrotron Design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dirty="0"/>
              <a:t>Modern RCS design calls for several features: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Dispersion-free drifts</a:t>
            </a:r>
            <a:r>
              <a:rPr lang="en-US" altLang="en-US" sz="2000" dirty="0"/>
              <a:t>, for RF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Low momentum compaction factor</a:t>
            </a:r>
            <a:r>
              <a:rPr lang="en-US" altLang="en-US" sz="2000" dirty="0"/>
              <a:t>, to avoid transition.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Low beta functions</a:t>
            </a:r>
            <a:r>
              <a:rPr lang="en-US" altLang="en-US" sz="2000" dirty="0"/>
              <a:t>, for maximum emittance per aperture.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Mitigation of collective instabilities</a:t>
            </a:r>
            <a:r>
              <a:rPr lang="en-US" altLang="en-US" sz="2000" dirty="0"/>
              <a:t>, throughout the ramp.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accent3"/>
                </a:solidFill>
              </a:rPr>
              <a:t>Integral RCS design </a:t>
            </a:r>
            <a:r>
              <a:rPr lang="en-US" altLang="en-US" sz="2200" dirty="0"/>
              <a:t>is a promising innovation to provide </a:t>
            </a:r>
            <a:r>
              <a:rPr lang="en-US" altLang="en-US" sz="2200" dirty="0">
                <a:solidFill>
                  <a:schemeClr val="accent3"/>
                </a:solidFill>
              </a:rPr>
              <a:t>significant nonlinear focusing </a:t>
            </a:r>
            <a:r>
              <a:rPr lang="en-US" altLang="en-US" sz="2200" dirty="0"/>
              <a:t>but it is necessary to demonstrate this can be </a:t>
            </a:r>
            <a:r>
              <a:rPr lang="en-US" altLang="en-US" sz="2200" dirty="0">
                <a:solidFill>
                  <a:schemeClr val="accent6"/>
                </a:solidFill>
              </a:rPr>
              <a:t>done in the presence of </a:t>
            </a:r>
            <a:r>
              <a:rPr lang="en-US" altLang="en-US" sz="2200" dirty="0">
                <a:solidFill>
                  <a:schemeClr val="accent3"/>
                </a:solidFill>
              </a:rPr>
              <a:t>strong space-charge forces</a:t>
            </a:r>
            <a:r>
              <a:rPr lang="en-US" altLang="en-US" sz="22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/>
              <a:t>Application to low-energy, high-intensity hadron rings: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Rapid-Cycling Synchrotrons (</a:t>
            </a:r>
            <a:r>
              <a:rPr lang="en-US" altLang="en-US" sz="2000" dirty="0">
                <a:solidFill>
                  <a:schemeClr val="accent3"/>
                </a:solidFill>
              </a:rPr>
              <a:t>RCS</a:t>
            </a:r>
            <a:r>
              <a:rPr lang="en-US" altLang="en-US" sz="20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Hadron accumulator rings</a:t>
            </a:r>
          </a:p>
          <a:p>
            <a:endParaRPr lang="en-US" altLang="en-US" sz="24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31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9E3638-3F14-48AE-A96F-E929F840A95D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446" name="Ink 15445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46" name="Ink 154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492" name="Ink 1549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92" name="Ink 1549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504" name="Ink 15503"/>
              <p14:cNvContentPartPr/>
              <p14:nvPr/>
            </p14:nvContentPartPr>
            <p14:xfrm>
              <a:off x="3583417" y="1016580"/>
              <a:ext cx="21600" cy="27120"/>
            </p14:xfrm>
          </p:contentPart>
        </mc:Choice>
        <mc:Fallback xmlns="">
          <p:pic>
            <p:nvPicPr>
              <p:cNvPr id="15504" name="Ink 155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7297" y="1010433"/>
                <a:ext cx="33120" cy="38691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93713" y="1259820"/>
            <a:ext cx="4397375" cy="4340225"/>
            <a:chOff x="506413" y="1622425"/>
            <a:chExt cx="4397375" cy="4340225"/>
          </a:xfrm>
        </p:grpSpPr>
        <p:grpSp>
          <p:nvGrpSpPr>
            <p:cNvPr id="16394" name="Group 7"/>
            <p:cNvGrpSpPr>
              <a:grpSpLocks/>
            </p:cNvGrpSpPr>
            <p:nvPr/>
          </p:nvGrpSpPr>
          <p:grpSpPr bwMode="auto">
            <a:xfrm>
              <a:off x="506413" y="2214563"/>
              <a:ext cx="4397375" cy="3748087"/>
              <a:chOff x="506144" y="2215054"/>
              <a:chExt cx="4397911" cy="3746963"/>
            </a:xfrm>
          </p:grpSpPr>
          <p:pic>
            <p:nvPicPr>
              <p:cNvPr id="16397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4782046"/>
                <a:ext cx="1828800" cy="11799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8" name="Picture 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380" y="4867840"/>
                <a:ext cx="2013744" cy="1042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9" name="Picture 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144" y="2215054"/>
                <a:ext cx="4397911" cy="2601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5" name="AutoShape 6"/>
            <p:cNvSpPr>
              <a:spLocks noChangeArrowheads="1"/>
            </p:cNvSpPr>
            <p:nvPr/>
          </p:nvSpPr>
          <p:spPr bwMode="auto">
            <a:xfrm>
              <a:off x="641350" y="1622425"/>
              <a:ext cx="4038600" cy="398463"/>
            </a:xfrm>
            <a:custGeom>
              <a:avLst/>
              <a:gdLst>
                <a:gd name="T0" fmla="*/ 378 w 8228013"/>
                <a:gd name="T1" fmla="*/ 0 h 4875213"/>
                <a:gd name="T2" fmla="*/ 189 w 8228013"/>
                <a:gd name="T3" fmla="*/ 0 h 4875213"/>
                <a:gd name="T4" fmla="*/ 0 w 8228013"/>
                <a:gd name="T5" fmla="*/ 0 h 4875213"/>
                <a:gd name="T6" fmla="*/ 189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179388" indent="-179388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b="1" dirty="0"/>
                <a:t>Time-independent kick: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8388" y="1274380"/>
            <a:ext cx="4038600" cy="4195763"/>
            <a:chOff x="4891088" y="1600200"/>
            <a:chExt cx="4038600" cy="4195763"/>
          </a:xfrm>
        </p:grpSpPr>
        <p:pic>
          <p:nvPicPr>
            <p:cNvPr id="1639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75" y="2438400"/>
              <a:ext cx="3724275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AutoShape 6"/>
            <p:cNvSpPr>
              <a:spLocks noChangeArrowheads="1"/>
            </p:cNvSpPr>
            <p:nvPr/>
          </p:nvSpPr>
          <p:spPr bwMode="auto">
            <a:xfrm>
              <a:off x="4891088" y="1600200"/>
              <a:ext cx="4038600" cy="688975"/>
            </a:xfrm>
            <a:custGeom>
              <a:avLst/>
              <a:gdLst>
                <a:gd name="T0" fmla="*/ 378 w 8228013"/>
                <a:gd name="T1" fmla="*/ 0 h 4875213"/>
                <a:gd name="T2" fmla="*/ 189 w 8228013"/>
                <a:gd name="T3" fmla="*/ 0 h 4875213"/>
                <a:gd name="T4" fmla="*/ 0 w 8228013"/>
                <a:gd name="T5" fmla="*/ 0 h 4875213"/>
                <a:gd name="T6" fmla="*/ 189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179388" indent="-179388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b="1" dirty="0"/>
                <a:t>Nonlinear kick separable in elliptic coordinates: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Danilov-</a:t>
            </a:r>
            <a:r>
              <a:rPr lang="en-US" sz="2400" dirty="0" err="1"/>
              <a:t>Nagaitsev</a:t>
            </a:r>
            <a:r>
              <a:rPr lang="en-US" sz="2400" dirty="0"/>
              <a:t> Integral Design</a:t>
            </a:r>
          </a:p>
        </p:txBody>
      </p:sp>
      <p:sp>
        <p:nvSpPr>
          <p:cNvPr id="20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63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057400"/>
            <a:ext cx="83486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EBC3A-D58D-48DD-B969-CC2B5C4F60F1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682625" y="1554163"/>
            <a:ext cx="6723063" cy="769937"/>
            <a:chOff x="430" y="979"/>
            <a:chExt cx="4235" cy="485"/>
          </a:xfrm>
        </p:grpSpPr>
        <p:pic>
          <p:nvPicPr>
            <p:cNvPr id="184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979"/>
              <a:ext cx="135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85"/>
              <a:ext cx="28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731838" y="4687888"/>
            <a:ext cx="7920037" cy="950912"/>
            <a:chOff x="461" y="2568"/>
            <a:chExt cx="4989" cy="599"/>
          </a:xfrm>
        </p:grpSpPr>
        <p:grpSp>
          <p:nvGrpSpPr>
            <p:cNvPr id="18444" name="Group 9"/>
            <p:cNvGrpSpPr>
              <a:grpSpLocks/>
            </p:cNvGrpSpPr>
            <p:nvPr/>
          </p:nvGrpSpPr>
          <p:grpSpPr bwMode="auto">
            <a:xfrm>
              <a:off x="461" y="2598"/>
              <a:ext cx="1464" cy="485"/>
              <a:chOff x="461" y="2598"/>
              <a:chExt cx="1464" cy="485"/>
            </a:xfrm>
          </p:grpSpPr>
          <p:pic>
            <p:nvPicPr>
              <p:cNvPr id="18452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" y="2598"/>
                <a:ext cx="46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3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" y="2598"/>
                <a:ext cx="995" cy="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445" name="Group 12"/>
            <p:cNvGrpSpPr>
              <a:grpSpLocks/>
            </p:cNvGrpSpPr>
            <p:nvPr/>
          </p:nvGrpSpPr>
          <p:grpSpPr bwMode="auto">
            <a:xfrm>
              <a:off x="1907" y="2598"/>
              <a:ext cx="1464" cy="485"/>
              <a:chOff x="1907" y="2598"/>
              <a:chExt cx="1464" cy="485"/>
            </a:xfrm>
          </p:grpSpPr>
          <p:pic>
            <p:nvPicPr>
              <p:cNvPr id="18450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" y="2598"/>
                <a:ext cx="46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1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7" y="2598"/>
                <a:ext cx="995" cy="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446" name="Group 15"/>
            <p:cNvGrpSpPr>
              <a:grpSpLocks/>
            </p:cNvGrpSpPr>
            <p:nvPr/>
          </p:nvGrpSpPr>
          <p:grpSpPr bwMode="auto">
            <a:xfrm>
              <a:off x="3373" y="2598"/>
              <a:ext cx="1464" cy="485"/>
              <a:chOff x="3373" y="2598"/>
              <a:chExt cx="1464" cy="485"/>
            </a:xfrm>
          </p:grpSpPr>
          <p:pic>
            <p:nvPicPr>
              <p:cNvPr id="18448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3" y="2598"/>
                <a:ext cx="46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9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2598"/>
                <a:ext cx="995" cy="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447" name="AutoShape 18"/>
            <p:cNvSpPr>
              <a:spLocks noChangeArrowheads="1"/>
            </p:cNvSpPr>
            <p:nvPr/>
          </p:nvSpPr>
          <p:spPr bwMode="auto">
            <a:xfrm>
              <a:off x="4818" y="2568"/>
              <a:ext cx="633" cy="599"/>
            </a:xfrm>
            <a:custGeom>
              <a:avLst/>
              <a:gdLst>
                <a:gd name="T0" fmla="*/ 0 w 8228013"/>
                <a:gd name="T1" fmla="*/ 0 h 4875213"/>
                <a:gd name="T2" fmla="*/ 0 w 8228013"/>
                <a:gd name="T3" fmla="*/ 0 h 4875213"/>
                <a:gd name="T4" fmla="*/ 0 w 8228013"/>
                <a:gd name="T5" fmla="*/ 0 h 4875213"/>
                <a:gd name="T6" fmla="*/ 0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5400" b="1"/>
                <a:t>...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446" name="Ink 15445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46" name="Ink 154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92" name="Ink 1549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92" name="Ink 1549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504" name="Ink 15503"/>
              <p14:cNvContentPartPr/>
              <p14:nvPr/>
            </p14:nvContentPartPr>
            <p14:xfrm>
              <a:off x="3583417" y="1016580"/>
              <a:ext cx="21600" cy="27120"/>
            </p14:xfrm>
          </p:contentPart>
        </mc:Choice>
        <mc:Fallback xmlns="">
          <p:pic>
            <p:nvPicPr>
              <p:cNvPr id="15504" name="Ink 1550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7297" y="1010433"/>
                <a:ext cx="33120" cy="3869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Integral Design with Periodicity</a:t>
            </a:r>
          </a:p>
        </p:txBody>
      </p:sp>
      <p:sp>
        <p:nvSpPr>
          <p:cNvPr id="2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3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0"/>
            <a:ext cx="7847013" cy="1001110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Lattice Design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3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reeform 2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7AE0A4-2099-47FF-89DD-0DC0B2F2B9D5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949601"/>
            <a:ext cx="8755063" cy="5232400"/>
            <a:chOff x="228600" y="1522413"/>
            <a:chExt cx="8755063" cy="5232400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22413"/>
              <a:ext cx="4795838" cy="383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4" name="AutoShape 1"/>
            <p:cNvSpPr>
              <a:spLocks noChangeArrowheads="1"/>
            </p:cNvSpPr>
            <p:nvPr/>
          </p:nvSpPr>
          <p:spPr bwMode="auto">
            <a:xfrm>
              <a:off x="5257800" y="1752600"/>
              <a:ext cx="3725863" cy="4800600"/>
            </a:xfrm>
            <a:custGeom>
              <a:avLst/>
              <a:gdLst>
                <a:gd name="T0" fmla="*/ 346031 w 8228013"/>
                <a:gd name="T1" fmla="*/ 1 h 4875213"/>
                <a:gd name="T2" fmla="*/ 173016 w 8228013"/>
                <a:gd name="T3" fmla="*/ 1 h 4875213"/>
                <a:gd name="T4" fmla="*/ 0 w 8228013"/>
                <a:gd name="T5" fmla="*/ 1 h 4875213"/>
                <a:gd name="T6" fmla="*/ 173016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 marL="741363" indent="-284163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Periodicity: </a:t>
              </a:r>
              <a:r>
                <a:rPr lang="en-US" altLang="en-US" sz="1600" b="1">
                  <a:solidFill>
                    <a:schemeClr val="tx1"/>
                  </a:solidFill>
                </a:rPr>
                <a:t>6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Circumference: </a:t>
              </a:r>
              <a:r>
                <a:rPr lang="en-US" altLang="en-US" sz="1600" b="1">
                  <a:solidFill>
                    <a:schemeClr val="tx1"/>
                  </a:solidFill>
                </a:rPr>
                <a:t>542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Bend-radius rho: </a:t>
              </a:r>
              <a:r>
                <a:rPr lang="en-US" altLang="en-US" sz="1600" b="1">
                  <a:solidFill>
                    <a:schemeClr val="tx1"/>
                  </a:solidFill>
                </a:rPr>
                <a:t>15.4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Max Beta function: </a:t>
              </a:r>
              <a:r>
                <a:rPr lang="en-US" altLang="en-US" sz="1600" b="1">
                  <a:solidFill>
                    <a:schemeClr val="tx1"/>
                  </a:solidFill>
                </a:rPr>
                <a:t>35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Insertion length: </a:t>
              </a:r>
              <a:r>
                <a:rPr lang="en-US" altLang="en-US" sz="1600" b="1">
                  <a:solidFill>
                    <a:schemeClr val="tx1"/>
                  </a:solidFill>
                </a:rPr>
                <a:t>11.2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Betatron Tune: </a:t>
              </a:r>
              <a:r>
                <a:rPr lang="en-US" altLang="en-US" sz="1600" b="1">
                  <a:solidFill>
                    <a:schemeClr val="tx1"/>
                  </a:solidFill>
                </a:rPr>
                <a:t>16.8</a:t>
              </a:r>
            </a:p>
            <a:p>
              <a:pPr eaLnBrk="1">
                <a:spcBef>
                  <a:spcPct val="0"/>
                </a:spcBef>
              </a:pPr>
              <a:endParaRPr lang="en-US" altLang="en-US" sz="1600" b="1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Insert Phase-Advance: </a:t>
              </a:r>
              <a:r>
                <a:rPr lang="en-US" altLang="en-US" sz="1600" b="1">
                  <a:solidFill>
                    <a:schemeClr val="tx1"/>
                  </a:solidFill>
                </a:rPr>
                <a:t>0.3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Nonlinear t-value: </a:t>
              </a:r>
              <a:r>
                <a:rPr lang="en-US" altLang="en-US" sz="1600" b="1">
                  <a:solidFill>
                    <a:schemeClr val="tx1"/>
                  </a:solidFill>
                </a:rPr>
                <a:t>0.15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Minimum c-value: </a:t>
              </a:r>
              <a:r>
                <a:rPr lang="en-US" altLang="en-US" sz="1600" b="1">
                  <a:solidFill>
                    <a:schemeClr val="tx1"/>
                  </a:solidFill>
                </a:rPr>
                <a:t>3 cm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Beta at insert center: ~</a:t>
              </a:r>
              <a:r>
                <a:rPr lang="en-US" altLang="en-US" sz="1600" b="1">
                  <a:solidFill>
                    <a:schemeClr val="tx1"/>
                  </a:solidFill>
                </a:rPr>
                <a:t>4 m</a:t>
              </a:r>
            </a:p>
            <a:p>
              <a:pPr eaLnBrk="1">
                <a:spcBef>
                  <a:spcPct val="0"/>
                </a:spcBef>
              </a:pPr>
              <a:endParaRPr lang="en-US" altLang="en-US" sz="1600" b="1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Corrected Chromaticity: </a:t>
              </a:r>
              <a:r>
                <a:rPr lang="en-US" altLang="en-US" sz="1600" b="1">
                  <a:solidFill>
                    <a:schemeClr val="tx1"/>
                  </a:solidFill>
                </a:rPr>
                <a:t>-7.7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b="1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Natural Chromaticity: </a:t>
              </a:r>
              <a:r>
                <a:rPr lang="en-US" altLang="en-US" sz="1600" b="1">
                  <a:solidFill>
                    <a:schemeClr val="tx1"/>
                  </a:solidFill>
                </a:rPr>
                <a:t>-33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>
                  <a:solidFill>
                    <a:schemeClr val="tx1"/>
                  </a:solidFill>
                </a:rPr>
                <a:t>Second-order Chromaticity: </a:t>
              </a:r>
              <a:r>
                <a:rPr lang="en-US" altLang="en-US" sz="1600" b="1">
                  <a:solidFill>
                    <a:schemeClr val="tx1"/>
                  </a:solidFill>
                </a:rPr>
                <a:t>-132 </a:t>
              </a:r>
            </a:p>
            <a:p>
              <a:pPr eaLnBrk="1">
                <a:spcBef>
                  <a:spcPct val="0"/>
                </a:spcBef>
              </a:pPr>
              <a:endParaRPr lang="en-US" altLang="en-US" sz="1600"/>
            </a:p>
          </p:txBody>
        </p:sp>
        <p:pic>
          <p:nvPicPr>
            <p:cNvPr id="2253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257800"/>
              <a:ext cx="4876800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iRCS</a:t>
            </a:r>
            <a:r>
              <a:rPr lang="en-US" sz="2400" dirty="0"/>
              <a:t> v2 Lattice Parameters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42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 err="1">
                <a:solidFill>
                  <a:schemeClr val="tx2"/>
                </a:solidFill>
              </a:rPr>
              <a:t>Synergia</a:t>
            </a:r>
            <a:r>
              <a:rPr lang="en-US" altLang="en-US" sz="4200" dirty="0">
                <a:solidFill>
                  <a:schemeClr val="tx2"/>
                </a:solidFill>
              </a:rPr>
              <a:t> Simulation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Of Mismatched KV Beam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Rapid Cycling Synchrotron Design with </a:t>
            </a:r>
            <a:r>
              <a:rPr lang="en-US" altLang="en-US" sz="1200" dirty="0" err="1">
                <a:latin typeface="Helvetica" panose="020B0604020202020204" pitchFamily="34" charset="0"/>
              </a:rPr>
              <a:t>Integrable</a:t>
            </a:r>
            <a:r>
              <a:rPr lang="en-US" altLang="en-US" sz="1200" dirty="0">
                <a:latin typeface="Helvetica" panose="020B0604020202020204" pitchFamily="34" charset="0"/>
              </a:rPr>
              <a:t> Optics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6/6/2017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26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18345</TotalTime>
  <Words>874</Words>
  <Application>Microsoft Office PowerPoint</Application>
  <PresentationFormat>On-screen Show (4:3)</PresentationFormat>
  <Paragraphs>277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DejaVu Sans</vt:lpstr>
      <vt:lpstr>Geneva</vt:lpstr>
      <vt:lpstr>Helvetica</vt:lpstr>
      <vt:lpstr>Times New Roman</vt:lpstr>
      <vt:lpstr>WenQuanYi Micro Hei</vt:lpstr>
      <vt:lpstr>FNAL_TemplateMac_060514</vt:lpstr>
      <vt:lpstr>Fermilab: Footer Only</vt:lpstr>
      <vt:lpstr>Rapid Cycling Synchrotron Design with Integrable Optics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78</cp:revision>
  <cp:lastPrinted>2014-01-20T19:40:21Z</cp:lastPrinted>
  <dcterms:created xsi:type="dcterms:W3CDTF">2016-06-09T21:29:32Z</dcterms:created>
  <dcterms:modified xsi:type="dcterms:W3CDTF">2017-06-06T14:27:45Z</dcterms:modified>
</cp:coreProperties>
</file>