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9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D3431"/>
    <a:srgbClr val="0000FF"/>
    <a:srgbClr val="FFFFCC"/>
    <a:srgbClr val="FF0000"/>
    <a:srgbClr val="FF9966"/>
    <a:srgbClr val="0080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1CC5F4F2-A700-584E-8501-856E3E3E4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727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10075"/>
            <a:ext cx="55880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  <a:ea typeface="ＭＳ Ｐゴシック" pitchFamily="-110" charset="-128"/>
                <a:cs typeface="+mn-cs"/>
              </a:defRPr>
            </a:lvl1pPr>
          </a:lstStyle>
          <a:p>
            <a:pPr>
              <a:defRPr/>
            </a:pPr>
            <a:fld id="{8289FAD3-A13D-2D4C-A0DD-4DDD78700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689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mple Titl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nwynb\Desktop\Branding\divider_template_backg#53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6197600"/>
            <a:ext cx="31480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7025" y="6096000"/>
            <a:ext cx="27654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:\Users\boyce\Documents\lclsII_banner_v01_wd56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13" y="79375"/>
            <a:ext cx="6138862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>
            <a:noAutofit/>
          </a:bodyPr>
          <a:lstStyle>
            <a:lvl1pPr>
              <a:defRPr sz="4300" b="1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7050" y="3646170"/>
            <a:ext cx="5480050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 b="0">
                <a:solidFill>
                  <a:schemeClr val="bg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168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038"/>
            <a:ext cx="8685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46088" y="1428837"/>
            <a:ext cx="8108950" cy="488941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BEB43AC7-1950-2146-911E-8812896FFD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98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038"/>
            <a:ext cx="8685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8C54D331-FFA7-674D-8D63-FC2AFF9A77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08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038"/>
            <a:ext cx="8685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723840"/>
            <a:ext cx="2442340" cy="2224216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CA" noProof="0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4094034"/>
            <a:ext cx="2442340" cy="2224216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CA" noProof="0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723840"/>
            <a:ext cx="2442340" cy="459441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46088" y="1670050"/>
            <a:ext cx="3013075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347748EB-8A1C-4C42-AB39-ABC0984642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2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5038"/>
            <a:ext cx="8685213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670050"/>
            <a:ext cx="2667000" cy="46482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CA" noProof="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46088" y="1670050"/>
            <a:ext cx="5484812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72FFE796-2A46-AA47-A4FE-D0EA8E582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1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75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2438" y="128588"/>
            <a:ext cx="8102600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6088" y="1370013"/>
            <a:ext cx="8108950" cy="494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6088" y="6543675"/>
            <a:ext cx="4125912" cy="3143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smtClean="0">
                <a:solidFill>
                  <a:schemeClr val="bg2"/>
                </a:solidFill>
                <a:latin typeface="Arial" pitchFamily="34" charset="0"/>
                <a:ea typeface="ＭＳ Ｐゴシック" pitchFamily="-110" charset="-128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Burrill - FAC Review - Oct 13-15,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0"/>
            <a:ext cx="319088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800" b="0" smtClean="0">
                <a:solidFill>
                  <a:schemeClr val="bg2"/>
                </a:solidFill>
                <a:latin typeface="Arial" pitchFamily="34" charset="0"/>
                <a:ea typeface="ＭＳ Ｐゴシック" pitchFamily="-110" charset="-128"/>
                <a:cs typeface="Arial" pitchFamily="34" charset="0"/>
              </a:defRPr>
            </a:lvl1pPr>
          </a:lstStyle>
          <a:p>
            <a:pPr>
              <a:defRPr/>
            </a:pPr>
            <a:fld id="{392AECE9-54AF-4649-A609-853A5DE2C4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algn="l" rtl="0" eaLnBrk="1" fontAlgn="base" hangingPunct="1">
        <a:lnSpc>
          <a:spcPct val="120000"/>
        </a:lnSpc>
        <a:spcBef>
          <a:spcPct val="0"/>
        </a:spcBef>
        <a:spcAft>
          <a:spcPts val="300"/>
        </a:spcAft>
        <a:buClr>
          <a:schemeClr val="tx1"/>
        </a:buClr>
        <a:buFont typeface="Arial" charset="0"/>
        <a:defRPr sz="2000" kern="1200">
          <a:solidFill>
            <a:schemeClr val="bg2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179388" indent="-179388" algn="l" rtl="0" eaLnBrk="1" fontAlgn="base" hangingPunct="1">
        <a:lnSpc>
          <a:spcPct val="120000"/>
        </a:lnSpc>
        <a:spcBef>
          <a:spcPts val="20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kern="1200">
          <a:solidFill>
            <a:schemeClr val="bg2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503238" indent="-179388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kern="1200">
          <a:solidFill>
            <a:schemeClr val="bg2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827088" indent="-179388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Font typeface="Arial" charset="0"/>
        <a:buChar char="•"/>
        <a:defRPr kern="1200">
          <a:solidFill>
            <a:schemeClr val="bg2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1150938" indent="-179388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Font typeface="Arial" charset="0"/>
        <a:buChar char="-"/>
        <a:defRPr kern="1200">
          <a:solidFill>
            <a:schemeClr val="bg2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fnal.gov/conferenceDisplay.py?confId=1365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Arial" charset="0"/>
              </a:rPr>
              <a:t>pCM</a:t>
            </a:r>
            <a:r>
              <a:rPr lang="en-US" dirty="0" smtClean="0">
                <a:latin typeface="Arial" charset="0"/>
              </a:rPr>
              <a:t> Workshop</a:t>
            </a:r>
            <a:endParaRPr lang="en-US" dirty="0">
              <a:latin typeface="Arial" charset="0"/>
            </a:endParaRPr>
          </a:p>
        </p:txBody>
      </p:sp>
      <p:sp>
        <p:nvSpPr>
          <p:cNvPr id="7170" name="Subtitle 2"/>
          <p:cNvSpPr>
            <a:spLocks noGrp="1"/>
          </p:cNvSpPr>
          <p:nvPr>
            <p:ph type="subTitle" idx="1"/>
          </p:nvPr>
        </p:nvSpPr>
        <p:spPr>
          <a:xfrm>
            <a:off x="3067050" y="3646488"/>
            <a:ext cx="5480050" cy="2187575"/>
          </a:xfrm>
        </p:spPr>
        <p:txBody>
          <a:bodyPr/>
          <a:lstStyle/>
          <a:p>
            <a:r>
              <a:rPr lang="en-US" dirty="0" smtClean="0">
                <a:latin typeface="Arial" charset="0"/>
              </a:rPr>
              <a:t>Jan 11-13</a:t>
            </a:r>
            <a:r>
              <a:rPr lang="en-US" baseline="30000" dirty="0" smtClean="0">
                <a:latin typeface="Arial" charset="0"/>
              </a:rPr>
              <a:t>th</a:t>
            </a:r>
            <a:r>
              <a:rPr lang="en-US" dirty="0" smtClean="0">
                <a:latin typeface="Arial" charset="0"/>
              </a:rPr>
              <a:t> 2017</a:t>
            </a:r>
          </a:p>
          <a:p>
            <a:r>
              <a:rPr lang="en-US" sz="2000" dirty="0" err="1" smtClean="0">
                <a:latin typeface="Arial" charset="0"/>
              </a:rPr>
              <a:t>Wifi</a:t>
            </a:r>
            <a:r>
              <a:rPr lang="en-US" sz="2000" dirty="0" smtClean="0">
                <a:latin typeface="Arial" charset="0"/>
              </a:rPr>
              <a:t>:</a:t>
            </a:r>
            <a:endParaRPr lang="en-US" sz="2000" dirty="0" smtClean="0">
              <a:latin typeface="Arial" charset="0"/>
            </a:endParaRPr>
          </a:p>
          <a:p>
            <a:r>
              <a:rPr lang="en-US" sz="2000" dirty="0" smtClean="0">
                <a:latin typeface="Arial" charset="0"/>
              </a:rPr>
              <a:t>JLab Guest Network Key:  GGmew955akcvp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/>
              <a:t>Wednesday 13:00 – 17:00 – </a:t>
            </a:r>
            <a:r>
              <a:rPr lang="en-US" dirty="0" err="1"/>
              <a:t>pCM</a:t>
            </a:r>
            <a:r>
              <a:rPr lang="en-US" dirty="0"/>
              <a:t> Testing ( </a:t>
            </a:r>
            <a:r>
              <a:rPr lang="en-US" dirty="0" err="1"/>
              <a:t>Genfa</a:t>
            </a:r>
            <a:r>
              <a:rPr lang="en-US" dirty="0"/>
              <a:t> Wu and Mike Drury)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Thursday 08:00 – 12:00 – </a:t>
            </a:r>
            <a:r>
              <a:rPr lang="en-US" dirty="0" err="1"/>
              <a:t>pCM</a:t>
            </a:r>
            <a:r>
              <a:rPr lang="en-US" dirty="0"/>
              <a:t> cleanroom assembly ( Kirk Davis and Tug </a:t>
            </a:r>
            <a:r>
              <a:rPr lang="en-US" dirty="0" err="1"/>
              <a:t>Arkan</a:t>
            </a:r>
            <a:r>
              <a:rPr lang="en-US" dirty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Thursday 13:00 – 17:00 – </a:t>
            </a:r>
            <a:r>
              <a:rPr lang="en-US" dirty="0" err="1"/>
              <a:t>pCM</a:t>
            </a:r>
            <a:r>
              <a:rPr lang="en-US" dirty="0"/>
              <a:t> assembly outside of the cleanroom ( Ken </a:t>
            </a:r>
            <a:r>
              <a:rPr lang="en-US" dirty="0" err="1"/>
              <a:t>Premo</a:t>
            </a:r>
            <a:r>
              <a:rPr lang="en-US" dirty="0"/>
              <a:t> and Bob Legg)</a:t>
            </a:r>
          </a:p>
          <a:p>
            <a:pPr marL="342900" indent="-342900">
              <a:buFont typeface="Arial"/>
              <a:buChar char="•"/>
            </a:pPr>
            <a:r>
              <a:rPr lang="en-US" dirty="0"/>
              <a:t>Friday 08:00 – 12:00 – Report writing and closeout. ( All conveners)</a:t>
            </a:r>
          </a:p>
          <a:p>
            <a:endParaRPr lang="en-US" dirty="0"/>
          </a:p>
          <a:p>
            <a:r>
              <a:rPr lang="en-US" dirty="0" err="1"/>
              <a:t>pCM</a:t>
            </a:r>
            <a:r>
              <a:rPr lang="en-US" dirty="0"/>
              <a:t> Workshop </a:t>
            </a:r>
            <a:r>
              <a:rPr lang="en-US" dirty="0" err="1"/>
              <a:t>Indico</a:t>
            </a:r>
            <a:r>
              <a:rPr lang="en-US" dirty="0"/>
              <a:t> site:</a:t>
            </a:r>
          </a:p>
          <a:p>
            <a:endParaRPr lang="en-US" dirty="0"/>
          </a:p>
          <a:p>
            <a:r>
              <a:rPr lang="en-US" u="sng" dirty="0">
                <a:hlinkClick r:id="rId2"/>
              </a:rPr>
              <a:t>https://indico.fnal.gov/conferenceDisplay.py?confId=13656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91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Charge:</a:t>
            </a:r>
          </a:p>
          <a:p>
            <a:r>
              <a:rPr lang="en-US" dirty="0" smtClean="0"/>
              <a:t>The </a:t>
            </a:r>
            <a:r>
              <a:rPr lang="en-US" dirty="0"/>
              <a:t>goal of this workshop is to review the overall </a:t>
            </a:r>
            <a:r>
              <a:rPr lang="en-US" dirty="0" err="1"/>
              <a:t>pCM</a:t>
            </a:r>
            <a:r>
              <a:rPr lang="en-US" dirty="0"/>
              <a:t> performance compared to the LCLS-II requirements and discuss the issues that have been identified as we move into production. </a:t>
            </a:r>
            <a:endParaRPr lang="en-US" dirty="0" smtClean="0"/>
          </a:p>
          <a:p>
            <a:r>
              <a:rPr lang="en-US" dirty="0" smtClean="0"/>
              <a:t>  </a:t>
            </a:r>
          </a:p>
          <a:p>
            <a:r>
              <a:rPr lang="en-US" dirty="0" smtClean="0"/>
              <a:t>The </a:t>
            </a:r>
            <a:r>
              <a:rPr lang="en-US" dirty="0"/>
              <a:t>workshop output should be a report on </a:t>
            </a:r>
            <a:r>
              <a:rPr lang="en-US" dirty="0" err="1"/>
              <a:t>pCM</a:t>
            </a:r>
            <a:r>
              <a:rPr lang="en-US" dirty="0"/>
              <a:t> performance, </a:t>
            </a:r>
            <a:r>
              <a:rPr lang="en-US" dirty="0" err="1"/>
              <a:t>pCM</a:t>
            </a:r>
            <a:r>
              <a:rPr lang="en-US" dirty="0"/>
              <a:t> processes, a list of improvements to be made, and a plan on making those improvements.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Following </a:t>
            </a:r>
            <a:r>
              <a:rPr lang="en-US" dirty="0"/>
              <a:t>the workshop each lab shall develop a budget and schedule for these implementations and identify which CM will have these changes implemented.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Burrill - FAC Review - Oct 13-15,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56799"/>
      </p:ext>
    </p:extLst>
  </p:cSld>
  <p:clrMapOvr>
    <a:masterClrMapping/>
  </p:clrMapOvr>
</p:sld>
</file>

<file path=ppt/theme/theme1.xml><?xml version="1.0" encoding="utf-8"?>
<a:theme xmlns:a="http://schemas.openxmlformats.org/drawingml/2006/main" name="SLAC Clean Template">
  <a:themeElements>
    <a:clrScheme name="Custom 4">
      <a:dk1>
        <a:srgbClr val="A4001D"/>
      </a:dk1>
      <a:lt1>
        <a:sysClr val="window" lastClr="FFFFFF"/>
      </a:lt1>
      <a:dk2>
        <a:srgbClr val="E17000"/>
      </a:dk2>
      <a:lt2>
        <a:srgbClr val="000000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Year xmlns="347bdbd9-e991-4679-855f-b21123883648">2015</Year>
    <Meeting xmlns="347bdbd9-e991-4679-855f-b21123883648">Cryo System CAM</Meeting>
    <Upcoming_x0020_Meeting xmlns="347bdbd9-e991-4679-855f-b21123883648">Yes</Upcoming_x0020_Meet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FA0587004F8949AEC5F38F9A1EDF4F" ma:contentTypeVersion="4" ma:contentTypeDescription="Create a new document." ma:contentTypeScope="" ma:versionID="fd1d677ae57c8c809c90b1b1d0fde7cb">
  <xsd:schema xmlns:xsd="http://www.w3.org/2001/XMLSchema" xmlns:xs="http://www.w3.org/2001/XMLSchema" xmlns:p="http://schemas.microsoft.com/office/2006/metadata/properties" xmlns:ns2="347bdbd9-e991-4679-855f-b21123883648" targetNamespace="http://schemas.microsoft.com/office/2006/metadata/properties" ma:root="true" ma:fieldsID="171aa1cb8ff6604d87bddb052ff22ad6" ns2:_="">
    <xsd:import namespace="347bdbd9-e991-4679-855f-b21123883648"/>
    <xsd:element name="properties">
      <xsd:complexType>
        <xsd:sequence>
          <xsd:element name="documentManagement">
            <xsd:complexType>
              <xsd:all>
                <xsd:element ref="ns2:Meeting"/>
                <xsd:element ref="ns2:Upcoming_x0020_Meeting"/>
                <xsd:element ref="ns2:Yea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bdbd9-e991-4679-855f-b21123883648" elementFormDefault="qualified">
    <xsd:import namespace="http://schemas.microsoft.com/office/2006/documentManagement/types"/>
    <xsd:import namespace="http://schemas.microsoft.com/office/infopath/2007/PartnerControls"/>
    <xsd:element name="Meeting" ma:index="8" ma:displayName="Meeting" ma:format="Dropdown" ma:internalName="Meeting">
      <xsd:simpleType>
        <xsd:restriction base="dms:Choice">
          <xsd:enumeration value="High-Q0"/>
          <xsd:enumeration value="SRF Weekly"/>
          <xsd:enumeration value="Joint FNAL - JLab"/>
          <xsd:enumeration value="Cryo System CAM"/>
          <xsd:enumeration value="Cryoplant Weekly"/>
          <xsd:enumeration value="Cryogenic Systems Monthly Reports"/>
          <xsd:enumeration value="ODH Seminar"/>
        </xsd:restriction>
      </xsd:simpleType>
    </xsd:element>
    <xsd:element name="Upcoming_x0020_Meeting" ma:index="9" ma:displayName="File for Upcoming Meeting" ma:default="Yes" ma:format="Dropdown" ma:internalName="Upcoming_x0020_Meeting">
      <xsd:simpleType>
        <xsd:restriction base="dms:Choice">
          <xsd:enumeration value="Yes"/>
          <xsd:enumeration value="No"/>
        </xsd:restriction>
      </xsd:simpleType>
    </xsd:element>
    <xsd:element name="Year" ma:index="10" ma:displayName="Year" ma:default="2015" ma:format="Dropdown" ma:internalName="Year">
      <xsd:simpleType>
        <xsd:restriction base="dms:Choice">
          <xsd:enumeration value="2015"/>
          <xsd:enumeration value="2014"/>
          <xsd:enumeration value="2013"/>
          <xsd:enumeration value="2012"/>
          <xsd:enumeration value="2011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1BCB96-B574-4011-8C21-B542B61159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1B16AA-9221-46AE-B700-523442ABDABD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347bdbd9-e991-4679-855f-b21123883648"/>
  </ds:schemaRefs>
</ds:datastoreItem>
</file>

<file path=customXml/itemProps3.xml><?xml version="1.0" encoding="utf-8"?>
<ds:datastoreItem xmlns:ds="http://schemas.openxmlformats.org/officeDocument/2006/customXml" ds:itemID="{283978B2-3A13-4CB6-BB1C-3401115E2B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bdbd9-e991-4679-855f-b211238836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SLAC Clean Template.potx</Template>
  <TotalTime>109439</TotalTime>
  <Words>224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SLAC Clean Template</vt:lpstr>
      <vt:lpstr>pCM Workshop</vt:lpstr>
      <vt:lpstr>Welcome:</vt:lpstr>
      <vt:lpstr>Welcome:</vt:lpstr>
    </vt:vector>
  </TitlesOfParts>
  <Company>SLAC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150722 Cryo CAM Meeting Agenda</dc:title>
  <dc:creator>FACET</dc:creator>
  <cp:lastModifiedBy>Andrew Burrill</cp:lastModifiedBy>
  <cp:revision>2448</cp:revision>
  <cp:lastPrinted>2009-07-27T17:31:51Z</cp:lastPrinted>
  <dcterms:created xsi:type="dcterms:W3CDTF">2009-11-23T23:38:17Z</dcterms:created>
  <dcterms:modified xsi:type="dcterms:W3CDTF">2017-01-11T16:43:31Z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0x010100F0FA0587004F8949AEC5F38F9A1EDF4F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  <property fmtid="{D5CDD505-2E9C-101B-9397-08002B2CF9AE}" pid="7" name="Order">
    <vt:r8>1000</vt:r8>
  </property>
</Properties>
</file>