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6" r:id="rId3"/>
    <p:sldId id="270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10/21/2016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10/21/2016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10/21/2016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10/21/2016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10/21/2016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10/21/2016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10/21/2016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10/21/2016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10/21/2016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10/21/2016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10/21/2016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10/21/2016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Short spool </a:t>
            </a:r>
            <a:r>
              <a:rPr lang="en-US" dirty="0" smtClean="0"/>
              <a:t>F10041117 #1003 (rejected)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10/21/2016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026" name="Picture 2" descr="e1f1b1a2-39c9-4c48-b0da-e9b7afbc526d@nampr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889687"/>
            <a:ext cx="4674459" cy="35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a508bc2a-a458-45e9-a9e6-1d7f065d9a8e@namprd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65" y="889687"/>
            <a:ext cx="2580437" cy="458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8011" y="4572000"/>
            <a:ext cx="346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cleaning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0649" y="5534450"/>
            <a:ext cx="191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cleaning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Spool F10052775 #1006 (rejected)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10/21/2016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302" y="1492590"/>
            <a:ext cx="4164226" cy="3123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1265" y="1491821"/>
            <a:ext cx="4158048" cy="3118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8314" y="5346357"/>
            <a:ext cx="5305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cleaning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2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Bellows F10041075 #1020 (rejected) </a:t>
            </a:r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FC989388-6A8B-4527-A0DF-C8A7637E0C2C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10/21/2016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6913" y="1542020"/>
            <a:ext cx="3900616" cy="2925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0778" y="4955059"/>
            <a:ext cx="363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Dark spot has a black color raised blemish in the center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Bellows F10041075 #1027 (rejected) </a:t>
            </a:r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FC989388-6A8B-4527-A0DF-C8A7637E0C2C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10/21/2016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084" y="5224251"/>
            <a:ext cx="4333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Dark spot has a black color raised blemish in the center + bottom of the convolutions are not copper plated + lots of pits and dents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7" y="886879"/>
            <a:ext cx="2208770" cy="3926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39" y="913370"/>
            <a:ext cx="2193869" cy="3900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3701" y="4724225"/>
            <a:ext cx="257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Cleaning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50" y="913370"/>
            <a:ext cx="2202206" cy="3915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16" y="1539458"/>
            <a:ext cx="1966157" cy="26215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91093" y="4876385"/>
            <a:ext cx="200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Cleaning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5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UHV cleaning at CAF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 mins Simple </a:t>
            </a:r>
            <a:r>
              <a:rPr lang="en-US" dirty="0" smtClean="0"/>
              <a:t>green with</a:t>
            </a:r>
            <a:r>
              <a:rPr lang="en-US" dirty="0"/>
              <a:t> ultrasonic on</a:t>
            </a:r>
            <a:endParaRPr lang="en-US" dirty="0"/>
          </a:p>
          <a:p>
            <a:r>
              <a:rPr lang="en-US" dirty="0"/>
              <a:t>Rinse</a:t>
            </a:r>
          </a:p>
          <a:p>
            <a:r>
              <a:rPr lang="en-US" dirty="0"/>
              <a:t>15 mins  </a:t>
            </a:r>
            <a:r>
              <a:rPr lang="en-US" dirty="0" smtClean="0"/>
              <a:t>Micro90</a:t>
            </a:r>
            <a:r>
              <a:rPr lang="en-US" dirty="0"/>
              <a:t> </a:t>
            </a:r>
            <a:r>
              <a:rPr lang="en-US" dirty="0" smtClean="0"/>
              <a:t>with ultrasonic </a:t>
            </a:r>
            <a:r>
              <a:rPr lang="en-US" dirty="0"/>
              <a:t>on</a:t>
            </a:r>
            <a:endParaRPr lang="en-US" dirty="0"/>
          </a:p>
          <a:p>
            <a:r>
              <a:rPr lang="en-US" dirty="0"/>
              <a:t>Rinse</a:t>
            </a:r>
          </a:p>
          <a:p>
            <a:r>
              <a:rPr lang="en-US" dirty="0"/>
              <a:t>Alcohol </a:t>
            </a:r>
          </a:p>
          <a:p>
            <a:r>
              <a:rPr lang="en-US" dirty="0"/>
              <a:t>Dry with </a:t>
            </a:r>
            <a:r>
              <a:rPr lang="en-US" dirty="0" smtClean="0"/>
              <a:t>filtered </a:t>
            </a:r>
            <a:r>
              <a:rPr lang="en-US" dirty="0"/>
              <a:t>Nitrogen</a:t>
            </a:r>
          </a:p>
          <a:p>
            <a:r>
              <a:rPr lang="en-US" dirty="0"/>
              <a:t>Leave under </a:t>
            </a:r>
            <a:r>
              <a:rPr lang="en-US" dirty="0" smtClean="0"/>
              <a:t>Class 10/100 hood </a:t>
            </a:r>
            <a:r>
              <a:rPr lang="en-US" dirty="0"/>
              <a:t>for a few </a:t>
            </a:r>
            <a:r>
              <a:rPr lang="en-US" dirty="0" smtClean="0"/>
              <a:t>days </a:t>
            </a:r>
            <a:endParaRPr lang="en-US" dirty="0"/>
          </a:p>
          <a:p>
            <a:r>
              <a:rPr lang="en-US" dirty="0"/>
              <a:t>Bring into </a:t>
            </a:r>
            <a:r>
              <a:rPr lang="en-US" dirty="0" smtClean="0"/>
              <a:t>main Cleanroom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10/21/2016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Right Brace 6"/>
          <p:cNvSpPr/>
          <p:nvPr/>
        </p:nvSpPr>
        <p:spPr>
          <a:xfrm>
            <a:off x="5906530" y="1043046"/>
            <a:ext cx="181232" cy="15436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96614" y="845367"/>
            <a:ext cx="2257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35 minutes in ultrasonic compared to 10 minutes during the QC at SLAC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19502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</TotalTime>
  <Words>122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Short spool F10041117 #1003 (rejected)</vt:lpstr>
      <vt:lpstr>Long Spool F10052775 #1006 (rejected)</vt:lpstr>
      <vt:lpstr>Long Bellows F10041075 #1020 (rejected) </vt:lpstr>
      <vt:lpstr>Long Bellows F10041075 #1027 (rejected) </vt:lpstr>
      <vt:lpstr>Standard UHV cleaning at CAF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spool</dc:title>
  <dc:creator>Tug Arkan x3782 11982N</dc:creator>
  <cp:lastModifiedBy>Tug Arkan x3782 11982N</cp:lastModifiedBy>
  <cp:revision>8</cp:revision>
  <cp:lastPrinted>2014-01-20T19:40:21Z</cp:lastPrinted>
  <dcterms:created xsi:type="dcterms:W3CDTF">2016-10-21T14:57:22Z</dcterms:created>
  <dcterms:modified xsi:type="dcterms:W3CDTF">2016-10-21T18:50:24Z</dcterms:modified>
</cp:coreProperties>
</file>