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302" r:id="rId3"/>
    <p:sldId id="303" r:id="rId4"/>
    <p:sldId id="304" r:id="rId5"/>
    <p:sldId id="305" r:id="rId6"/>
    <p:sldId id="306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592A"/>
    <a:srgbClr val="D35420"/>
    <a:srgbClr val="BD1F24"/>
    <a:srgbClr val="808080"/>
    <a:srgbClr val="154D81"/>
    <a:srgbClr val="DF652C"/>
    <a:srgbClr val="E0692D"/>
    <a:srgbClr val="DF6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393B6DFD-0E16-4F6A-B87C-5397575058FB}" type="datetimeFigureOut">
              <a:rPr lang="en-US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FD997A25-CFF4-45EB-8C60-3E8C113038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32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4D6DEB67-BF62-4451-B25A-89F3C55BB611}" type="datetimeFigureOut">
              <a:rPr lang="en-US"/>
              <a:pPr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charset="0"/>
              </a:defRPr>
            </a:lvl1pPr>
          </a:lstStyle>
          <a:p>
            <a:fld id="{2456DA36-DF59-41E5-806E-A4D79AB04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8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09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C9FDED8E-BCF1-4CC1-B5A9-6D347B7BD6B9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67086-59BE-433D-A3BD-EBC04F95C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E9FCECD6-4E7F-470E-9021-257AD883339C}" type="datetime1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7500EE4-7E1C-44E7-8AF9-640E699998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8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B1195F4-2863-45CF-B4AF-A2924649856A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5D6A516-7B6A-490E-BEDF-2D2A0214E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2B82A-8219-44FB-B3E0-B82442AC2E9A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AD470-B823-42AD-8E54-A0EE6868D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D8971-CED9-462A-8A74-34CC95E9CFA2}" type="datetime1">
              <a:rPr lang="en-US" smtClean="0"/>
              <a:t>1/11/2017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268C9-C287-4344-8953-38DC82A27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C272B11C-2847-4259-90F9-2A8A2A239DF1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2FAB96E0-4FFA-4BC8-8048-5C9BCBC5E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0883906-0851-446D-B7C0-7B760867FEBC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711D1D6-B590-483F-9D51-3054E1B7B4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3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3AA06824-315C-4068-AF3F-2211E2881301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60FEBA75-A8C9-4808-BC34-1038C72B4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6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Slide_HeaderFooter_01201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16ED738D-834C-4B1D-AAE9-1C8F7C9BB7EC}" type="datetime1">
              <a:rPr lang="en-US" smtClean="0"/>
              <a:t>1/11/2017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89E9D6F3-F022-4AB1-80E6-1AE57F7CA0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1" r:id="rId3"/>
    <p:sldLayoutId id="2147484042" r:id="rId4"/>
    <p:sldLayoutId id="2147484043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2C741630-6E92-4C88-B5B7-A529E3703450}" type="datetime1">
              <a:rPr lang="en-US" smtClean="0"/>
              <a:t>1/11/2017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fld id="{0490A55E-0BAE-4066-899A-8BAD989E8B8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ContentSlide_Footer_01201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7" r:id="rId2"/>
    <p:sldLayoutId id="2147484048" r:id="rId3"/>
    <p:sldLayoutId id="2147484049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433260" cy="753033"/>
          </a:xfrm>
        </p:spPr>
        <p:txBody>
          <a:bodyPr/>
          <a:lstStyle/>
          <a:p>
            <a:r>
              <a:rPr lang="en-US" sz="2900" dirty="0"/>
              <a:t>pCM assembly duration at CAF-MP9 cleanroom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" y="1243584"/>
            <a:ext cx="8108950" cy="50655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Cleanroom work: September 24, 2015 – January 28, 2016</a:t>
            </a:r>
          </a:p>
          <a:p>
            <a:pPr lvl="1"/>
            <a:r>
              <a:rPr lang="en-US" sz="2000" dirty="0"/>
              <a:t>Cold end couplers - Actual: 8 work days</a:t>
            </a:r>
          </a:p>
          <a:p>
            <a:pPr lvl="1"/>
            <a:r>
              <a:rPr lang="en-US" sz="2000" dirty="0"/>
              <a:t>Cavity string assembly -  Actual: 16 days</a:t>
            </a:r>
          </a:p>
          <a:p>
            <a:pPr lvl="1"/>
            <a:r>
              <a:rPr lang="en-US" sz="2000" dirty="0"/>
              <a:t>Explanation:</a:t>
            </a:r>
          </a:p>
          <a:p>
            <a:pPr marL="809625" lvl="2" indent="-342900"/>
            <a:r>
              <a:rPr lang="en-US" sz="1800" dirty="0"/>
              <a:t>Quality problems with copper plated beamline components delayed the completion of the string assembly ~4 months. </a:t>
            </a:r>
          </a:p>
          <a:p>
            <a:pPr marL="809625" lvl="2" indent="-342900"/>
            <a:r>
              <a:rPr lang="en-US" sz="1800" dirty="0"/>
              <a:t>Short end spool and 1 interconnecting bellows were disassembled from the string after latent copper plating defects were found on the same batch parts. Cav#1 and Cav#2 are the cavities which might be adversely affected due to this issue.</a:t>
            </a:r>
          </a:p>
          <a:p>
            <a:pPr marL="809625" lvl="2" indent="-342900"/>
            <a:endParaRPr lang="en-US" sz="1800" dirty="0"/>
          </a:p>
          <a:p>
            <a:pPr marL="466725" lvl="2" indent="0">
              <a:buNone/>
            </a:pPr>
            <a:endParaRPr lang="en-US" sz="1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90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cavities as assembled into the string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4" y="1756681"/>
            <a:ext cx="9008286" cy="25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8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End coupler assembly traveler (464176) for pCM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1324143"/>
            <a:ext cx="8969829" cy="1840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463" y="3370217"/>
            <a:ext cx="8647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TB9AES028 was tested in HTS, failed the test: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Back to CAF-MP9 cleanroom for FPC cold end disassembly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Cavity is high pressure rinsed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Tested at VTS as dressed cavity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Delivered to CAF-MP9 for cold end coupler </a:t>
            </a:r>
            <a:r>
              <a:rPr lang="en-US" dirty="0" smtClean="0"/>
              <a:t>assembly (</a:t>
            </a:r>
            <a:r>
              <a:rPr lang="en-US" dirty="0" smtClean="0"/>
              <a:t>CP3C99) [same cold end FPC used during the first HTS test]</a:t>
            </a:r>
            <a:r>
              <a:rPr lang="en-US" dirty="0" smtClean="0"/>
              <a:t> </a:t>
            </a:r>
            <a:r>
              <a:rPr lang="en-US" dirty="0"/>
              <a:t>and then string assembly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18309" y="2988548"/>
            <a:ext cx="112188" cy="557350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15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DRs for 464176 for all 8 cavities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861"/>
            <a:ext cx="9030789" cy="1586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78" y="3030583"/>
            <a:ext cx="3936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Cav#8, TB9AES027: 3 DRs</a:t>
            </a:r>
          </a:p>
          <a:p>
            <a:r>
              <a:rPr lang="en-US" dirty="0"/>
              <a:t>Cav#6, TB9AES016: 1 DR</a:t>
            </a:r>
          </a:p>
          <a:p>
            <a:r>
              <a:rPr lang="en-US" dirty="0"/>
              <a:t>Cav#3, TB9AES026: 2 DRs</a:t>
            </a:r>
          </a:p>
          <a:p>
            <a:r>
              <a:rPr lang="en-US" dirty="0"/>
              <a:t>Cav#2, TB9AES019: 3 DRs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046" y="4995591"/>
            <a:ext cx="8767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at the DRs, sticky notes, assemblies of 8 cold end FPCs went as expected per the procedures. Minor issues (such as right angle valve on the cavities were installed with not optimized angle etc.) were reported, I do not expect any of these will be the obvious root cause of the FE problem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960683"/>
            <a:ext cx="2292804" cy="1719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96343" y="3443895"/>
            <a:ext cx="18462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Debris on the flange face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78629" y="3631475"/>
            <a:ext cx="2638697" cy="272585"/>
          </a:xfrm>
          <a:prstGeom prst="straightConnector1">
            <a:avLst/>
          </a:prstGeom>
          <a:ln w="158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string assembly traveler (464179) for pCM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69" y="1123406"/>
            <a:ext cx="4543185" cy="4022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4744" y="861288"/>
            <a:ext cx="323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1 DR was written which explains the disassembly of the short spool piece between Cav#1 and Gate Valve and also long bellows between Cav#1 and Cav#2.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4744" y="3223942"/>
            <a:ext cx="323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did not observe any flaking on the actual copper plated components but same batch deliveries at JLab showed major issues therefore we decided to perform the disassembles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834" y="5221044"/>
            <a:ext cx="4926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at the DR, sticky notes from the traveler, talking with cleanroom team; string assembly went as expected per the procedures. </a:t>
            </a:r>
          </a:p>
        </p:txBody>
      </p:sp>
    </p:spTree>
    <p:extLst>
      <p:ext uri="{BB962C8B-B14F-4D97-AF65-F5344CB8AC3E}">
        <p14:creationId xmlns:p14="http://schemas.microsoft.com/office/powerpoint/2010/main" val="410577232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PC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FermilabTemplatePC</Template>
  <TotalTime>3447</TotalTime>
  <Words>363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Helvetica</vt:lpstr>
      <vt:lpstr>FermilabTemplatePC</vt:lpstr>
      <vt:lpstr>Fermilab: Footer Only</vt:lpstr>
      <vt:lpstr>pCM assembly duration at CAF-MP9 cleanroom</vt:lpstr>
      <vt:lpstr>pCM cavities as assembled into the string</vt:lpstr>
      <vt:lpstr>Cold End coupler assembly traveler (464176) for pCM</vt:lpstr>
      <vt:lpstr>DRs for 464176 for all 8 cavities</vt:lpstr>
      <vt:lpstr>Cavity string assembly traveler (464179) for pCM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Bipolar EP at Fermilab</dc:title>
  <dc:creator>Allan M. Rowe</dc:creator>
  <cp:lastModifiedBy>Tug Arkan x3782 11982N</cp:lastModifiedBy>
  <cp:revision>195</cp:revision>
  <cp:lastPrinted>2014-01-20T19:40:21Z</cp:lastPrinted>
  <dcterms:created xsi:type="dcterms:W3CDTF">2014-03-24T14:07:31Z</dcterms:created>
  <dcterms:modified xsi:type="dcterms:W3CDTF">2017-01-12T02:57:56Z</dcterms:modified>
</cp:coreProperties>
</file>