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2"/>
    <p:restoredTop sz="94648"/>
  </p:normalViewPr>
  <p:slideViewPr>
    <p:cSldViewPr snapToGrid="0" snapToObjects="1">
      <p:cViewPr varScale="1">
        <p:scale>
          <a:sx n="73" d="100"/>
          <a:sy n="73" d="100"/>
        </p:scale>
        <p:origin x="232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8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3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26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7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5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8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5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67C0-E61F-E34A-A296-1D43E1950EA5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67D35-EEB0-9748-BD09-25BAD17AC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6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from Tomasz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60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100" y="1409700"/>
            <a:ext cx="9822180" cy="401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9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35100"/>
            <a:ext cx="10058400" cy="392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43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00" y="1536700"/>
            <a:ext cx="9707880" cy="37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9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Macintosh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Data from Tomasz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from Tomasz</dc:title>
  <dc:creator>Genfa Wu</dc:creator>
  <cp:lastModifiedBy>Genfa Wu</cp:lastModifiedBy>
  <cp:revision>1</cp:revision>
  <dcterms:created xsi:type="dcterms:W3CDTF">2017-01-11T21:55:19Z</dcterms:created>
  <dcterms:modified xsi:type="dcterms:W3CDTF">2017-01-11T21:57:41Z</dcterms:modified>
</cp:coreProperties>
</file>