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5"/>
  </p:sldMasterIdLst>
  <p:notesMasterIdLst>
    <p:notesMasterId r:id="rId9"/>
  </p:notesMasterIdLst>
  <p:handoutMasterIdLst>
    <p:handoutMasterId r:id="rId10"/>
  </p:handoutMasterIdLst>
  <p:sldIdLst>
    <p:sldId id="275" r:id="rId6"/>
    <p:sldId id="276" r:id="rId7"/>
    <p:sldId id="277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0504E"/>
    <a:srgbClr val="4E4E4E"/>
    <a:srgbClr val="404040"/>
    <a:srgbClr val="004C97"/>
    <a:srgbClr val="63666A"/>
    <a:srgbClr val="99D6EA"/>
    <a:srgbClr val="505050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39" autoAdjust="0"/>
    <p:restoredTop sz="94670"/>
  </p:normalViewPr>
  <p:slideViewPr>
    <p:cSldViewPr snapToGrid="0" snapToObjects="1" showGuides="1">
      <p:cViewPr varScale="1">
        <p:scale>
          <a:sx n="195" d="100"/>
          <a:sy n="195" d="100"/>
        </p:scale>
        <p:origin x="184" y="1032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1/23/17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1/23/17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6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5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6" b="25769"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01/23/17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01/23/17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01/23/17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01/23/17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r>
              <a:rPr lang="en-US" smtClean="0"/>
              <a:t>01/23/17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01/23/17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01/23/17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Bakken | Lab Status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95E8-96EB-4806-B30F-2AFFD0F22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01/23/17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  <p:sldLayoutId id="2147484123" r:id="rId8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01/23/17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316" y="0"/>
            <a:ext cx="77533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Zoom will </a:t>
            </a:r>
            <a:r>
              <a:rPr lang="en-US" dirty="0"/>
              <a:t>be replacing </a:t>
            </a:r>
            <a:r>
              <a:rPr lang="en-US" dirty="0" err="1"/>
              <a:t>ReadyTalk</a:t>
            </a:r>
            <a:r>
              <a:rPr lang="en-US" dirty="0"/>
              <a:t> as the new audio, web, and videoconferencing tool for the lab on February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Rollout Schedule:</a:t>
            </a:r>
          </a:p>
          <a:p>
            <a:pPr lvl="1"/>
            <a:r>
              <a:rPr lang="en-US" dirty="0" smtClean="0"/>
              <a:t>End </a:t>
            </a:r>
            <a:r>
              <a:rPr lang="en-US" dirty="0"/>
              <a:t>of Jan - Notice to RT users that they will automatically get Zoom accounts and list of training dates</a:t>
            </a:r>
          </a:p>
          <a:p>
            <a:pPr lvl="1"/>
            <a:r>
              <a:rPr lang="en-US" dirty="0"/>
              <a:t>February 2 - SNOW form goes live to request Zoom accounts (for new </a:t>
            </a:r>
            <a:r>
              <a:rPr lang="en-US" dirty="0" smtClean="0"/>
              <a:t>users only)</a:t>
            </a:r>
            <a:endParaRPr lang="en-US" dirty="0"/>
          </a:p>
          <a:p>
            <a:pPr lvl="1"/>
            <a:r>
              <a:rPr lang="en-US" dirty="0"/>
              <a:t>March 7 - </a:t>
            </a:r>
            <a:r>
              <a:rPr lang="en-US" dirty="0" err="1"/>
              <a:t>ReadyTalk</a:t>
            </a:r>
            <a:r>
              <a:rPr lang="en-US" dirty="0"/>
              <a:t> accounts for Zoom Pilot Users will be turned off</a:t>
            </a:r>
          </a:p>
          <a:p>
            <a:pPr lvl="1"/>
            <a:r>
              <a:rPr lang="en-US" dirty="0"/>
              <a:t>March 15 - </a:t>
            </a:r>
            <a:r>
              <a:rPr lang="en-US" dirty="0" err="1"/>
              <a:t>ReadyTalk</a:t>
            </a:r>
            <a:r>
              <a:rPr lang="en-US" dirty="0"/>
              <a:t> accounts for remaining </a:t>
            </a:r>
            <a:r>
              <a:rPr lang="en-US" dirty="0" err="1"/>
              <a:t>ReadyTalk</a:t>
            </a:r>
            <a:r>
              <a:rPr lang="en-US" dirty="0"/>
              <a:t> users will be turned off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ReadyTalk</a:t>
            </a:r>
            <a:r>
              <a:rPr lang="en-US" dirty="0" smtClean="0"/>
              <a:t> -&gt; Zoom Transition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01/23/17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24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71550"/>
            <a:ext cx="8967651" cy="5298621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cheduled </a:t>
            </a:r>
            <a:r>
              <a:rPr lang="en-US" dirty="0"/>
              <a:t>training dates for February</a:t>
            </a:r>
          </a:p>
          <a:p>
            <a:pPr lvl="1"/>
            <a:r>
              <a:rPr lang="en-US" dirty="0" smtClean="0"/>
              <a:t>Mon 	Feb</a:t>
            </a:r>
            <a:r>
              <a:rPr lang="en-US" dirty="0"/>
              <a:t>. 6, </a:t>
            </a:r>
            <a:r>
              <a:rPr lang="en-US" dirty="0" smtClean="0"/>
              <a:t>	2 </a:t>
            </a:r>
            <a:r>
              <a:rPr lang="en-US" dirty="0"/>
              <a:t>to 3 </a:t>
            </a:r>
            <a:r>
              <a:rPr lang="en-US" dirty="0" smtClean="0"/>
              <a:t>pm	 		FCC1W</a:t>
            </a:r>
            <a:endParaRPr lang="en-US" dirty="0"/>
          </a:p>
          <a:p>
            <a:pPr lvl="1"/>
            <a:r>
              <a:rPr lang="en-US" dirty="0" smtClean="0"/>
              <a:t>Wed Feb</a:t>
            </a:r>
            <a:r>
              <a:rPr lang="en-US" dirty="0"/>
              <a:t>. 8, </a:t>
            </a:r>
            <a:r>
              <a:rPr lang="en-US" dirty="0" smtClean="0"/>
              <a:t>	1:30 </a:t>
            </a:r>
            <a:r>
              <a:rPr lang="en-US" dirty="0"/>
              <a:t>to 2:30 </a:t>
            </a:r>
            <a:r>
              <a:rPr lang="en-US" dirty="0" smtClean="0"/>
              <a:t>pm</a:t>
            </a:r>
            <a:r>
              <a:rPr lang="en-US" dirty="0"/>
              <a:t>	</a:t>
            </a:r>
            <a:r>
              <a:rPr lang="en-US" dirty="0" smtClean="0"/>
              <a:t>WH8X </a:t>
            </a:r>
            <a:r>
              <a:rPr lang="en-US" dirty="0"/>
              <a:t>(Hornets' Nest)</a:t>
            </a:r>
          </a:p>
          <a:p>
            <a:pPr lvl="1"/>
            <a:r>
              <a:rPr lang="en-US" dirty="0" smtClean="0"/>
              <a:t>Fri 	Feb</a:t>
            </a:r>
            <a:r>
              <a:rPr lang="en-US" dirty="0"/>
              <a:t>. </a:t>
            </a:r>
            <a:r>
              <a:rPr lang="en-US" dirty="0" smtClean="0"/>
              <a:t>10 	10 </a:t>
            </a:r>
            <a:r>
              <a:rPr lang="en-US" dirty="0"/>
              <a:t>to 11 </a:t>
            </a:r>
            <a:r>
              <a:rPr lang="en-US" dirty="0" smtClean="0"/>
              <a:t>am 		WH8X </a:t>
            </a:r>
            <a:r>
              <a:rPr lang="en-US" dirty="0"/>
              <a:t>(Hornets' Nest)</a:t>
            </a:r>
          </a:p>
          <a:p>
            <a:pPr lvl="1"/>
            <a:r>
              <a:rPr lang="en-US" dirty="0" smtClean="0"/>
              <a:t>Tue	Feb</a:t>
            </a:r>
            <a:r>
              <a:rPr lang="en-US" dirty="0"/>
              <a:t>. </a:t>
            </a:r>
            <a:r>
              <a:rPr lang="en-US" dirty="0" smtClean="0"/>
              <a:t>14 	2 </a:t>
            </a:r>
            <a:r>
              <a:rPr lang="en-US" dirty="0"/>
              <a:t>to 3 </a:t>
            </a:r>
            <a:r>
              <a:rPr lang="en-US" dirty="0" smtClean="0"/>
              <a:t>pm 			WH8X </a:t>
            </a:r>
            <a:r>
              <a:rPr lang="en-US" dirty="0"/>
              <a:t>(Hornets' Nest)</a:t>
            </a:r>
          </a:p>
          <a:p>
            <a:pPr lvl="1"/>
            <a:r>
              <a:rPr lang="en-US" dirty="0" smtClean="0"/>
              <a:t>Wed </a:t>
            </a:r>
            <a:r>
              <a:rPr lang="en-US" dirty="0"/>
              <a:t>Feb. </a:t>
            </a:r>
            <a:r>
              <a:rPr lang="en-US" dirty="0" smtClean="0"/>
              <a:t>15 	10 </a:t>
            </a:r>
            <a:r>
              <a:rPr lang="en-US" dirty="0"/>
              <a:t>to 11 </a:t>
            </a:r>
            <a:r>
              <a:rPr lang="en-US" dirty="0" smtClean="0"/>
              <a:t>am	 	WH8X </a:t>
            </a:r>
            <a:r>
              <a:rPr lang="en-US" dirty="0"/>
              <a:t>(Hornets' Nest)</a:t>
            </a:r>
          </a:p>
          <a:p>
            <a:pPr lvl="1"/>
            <a:r>
              <a:rPr lang="en-US" dirty="0" smtClean="0"/>
              <a:t>Fri 	Feb</a:t>
            </a:r>
            <a:r>
              <a:rPr lang="en-US" dirty="0"/>
              <a:t>. </a:t>
            </a:r>
            <a:r>
              <a:rPr lang="en-US" dirty="0" smtClean="0"/>
              <a:t>17 </a:t>
            </a:r>
            <a:r>
              <a:rPr lang="en-US" dirty="0"/>
              <a:t>	</a:t>
            </a:r>
            <a:r>
              <a:rPr lang="en-US" dirty="0" smtClean="0"/>
              <a:t>10 </a:t>
            </a:r>
            <a:r>
              <a:rPr lang="en-US" dirty="0"/>
              <a:t>to 11 </a:t>
            </a:r>
            <a:r>
              <a:rPr lang="en-US" dirty="0" smtClean="0"/>
              <a:t>am	 	FCC1W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addition to these instructor-led hands-on training courses, </a:t>
            </a:r>
            <a:endParaRPr lang="en-US" dirty="0"/>
          </a:p>
          <a:p>
            <a:pPr lvl="1"/>
            <a:r>
              <a:rPr lang="en-US" dirty="0" smtClean="0"/>
              <a:t>KB </a:t>
            </a:r>
            <a:r>
              <a:rPr lang="en-US" dirty="0"/>
              <a:t>articles (KB0012309), </a:t>
            </a:r>
            <a:endParaRPr lang="en-US" dirty="0"/>
          </a:p>
          <a:p>
            <a:pPr lvl="1"/>
            <a:r>
              <a:rPr lang="en-US" dirty="0" smtClean="0"/>
              <a:t>on-line </a:t>
            </a:r>
            <a:r>
              <a:rPr lang="en-US" dirty="0"/>
              <a:t>instructions (http://</a:t>
            </a:r>
            <a:r>
              <a:rPr lang="en-US" dirty="0" err="1"/>
              <a:t>fnal.zoom.us</a:t>
            </a:r>
            <a:r>
              <a:rPr lang="en-US" dirty="0"/>
              <a:t>) and </a:t>
            </a:r>
            <a:endParaRPr lang="en-US" dirty="0" smtClean="0"/>
          </a:p>
          <a:p>
            <a:pPr lvl="1"/>
            <a:r>
              <a:rPr lang="en-US" dirty="0" smtClean="0"/>
              <a:t>on-line </a:t>
            </a:r>
            <a:r>
              <a:rPr lang="en-US" dirty="0"/>
              <a:t>videos (http://</a:t>
            </a:r>
            <a:r>
              <a:rPr lang="en-US" dirty="0" err="1"/>
              <a:t>support.zoom.us</a:t>
            </a:r>
            <a:r>
              <a:rPr lang="en-US" dirty="0"/>
              <a:t>) 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are </a:t>
            </a:r>
            <a:r>
              <a:rPr lang="en-US" dirty="0"/>
              <a:t>available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01/23/17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1005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CB9366D95A474190AE7710F7025554" ma:contentTypeVersion="4" ma:contentTypeDescription="Create a new document." ma:contentTypeScope="" ma:versionID="a516abd108609f3c30b8159ab3cffdd9">
  <xsd:schema xmlns:xsd="http://www.w3.org/2001/XMLSchema" xmlns:xs="http://www.w3.org/2001/XMLSchema" xmlns:p="http://schemas.microsoft.com/office/2006/metadata/properties" xmlns:ns1="http://schemas.microsoft.com/sharepoint/v3" xmlns:ns2="45260a83-08c0-4921-92a3-cd56dcdbef58" xmlns:ns3="47fc7b7d-f1f2-468e-9654-a86f226c5a41" targetNamespace="http://schemas.microsoft.com/office/2006/metadata/properties" ma:root="true" ma:fieldsID="99348dd27377a714101ff65f154f9693" ns1:_="" ns2:_="" ns3:_="">
    <xsd:import namespace="http://schemas.microsoft.com/sharepoint/v3"/>
    <xsd:import namespace="45260a83-08c0-4921-92a3-cd56dcdbef58"/>
    <xsd:import namespace="47fc7b7d-f1f2-468e-9654-a86f226c5a4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Meeting_x0020_date" minOccurs="0"/>
                <xsd:element ref="ns3:Organization" minOccurs="0"/>
                <xsd:element ref="ns3:Description_x0020_of_x0020_Present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260a83-08c0-4921-92a3-cd56dcdbef5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fc7b7d-f1f2-468e-9654-a86f226c5a41" elementFormDefault="qualified">
    <xsd:import namespace="http://schemas.microsoft.com/office/2006/documentManagement/types"/>
    <xsd:import namespace="http://schemas.microsoft.com/office/infopath/2007/PartnerControls"/>
    <xsd:element name="Meeting_x0020_date" ma:index="13" nillable="true" ma:displayName="Meeting date" ma:format="DateOnly" ma:internalName="Meeting_x0020_date">
      <xsd:simpleType>
        <xsd:restriction base="dms:DateTime"/>
      </xsd:simpleType>
    </xsd:element>
    <xsd:element name="Organization" ma:index="14" nillable="true" ma:displayName="Organization" ma:format="Dropdown" ma:internalName="Organization">
      <xsd:simpleType>
        <xsd:union memberTypes="dms:Text">
          <xsd:simpleType>
            <xsd:restriction base="dms:Choice">
              <xsd:enumeration value="AD"/>
              <xsd:enumeration value="TD"/>
              <xsd:enumeration value="APC"/>
              <xsd:enumeration value="PPD"/>
              <xsd:enumeration value="FCPA"/>
              <xsd:enumeration value="CMS"/>
              <xsd:enumeration value="SCD"/>
              <xsd:enumeration value="CCD"/>
              <xsd:enumeration value="OCIO"/>
              <xsd:enumeration value="FI"/>
              <xsd:enumeration value="ESH&amp;Q"/>
              <xsd:enumeration value="Directors Office"/>
              <xsd:enumeration value="BSS"/>
              <xsd:enumeration value="FESS"/>
              <xsd:enumeration value="WDRS"/>
            </xsd:restriction>
          </xsd:simpleType>
        </xsd:union>
      </xsd:simpleType>
    </xsd:element>
    <xsd:element name="Description_x0020_of_x0020_Presentation" ma:index="15" nillable="true" ma:displayName="Description of Presentation" ma:internalName="Description_x0020_of_x0020_Presentation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rganization xmlns="47fc7b7d-f1f2-468e-9654-a86f226c5a41">CCD</Organization>
    <Description_x0020_of_x0020_Presentation xmlns="47fc7b7d-f1f2-468e-9654-a86f226c5a41">CCD Metrics</Description_x0020_of_x0020_Presentation>
    <PublishingStartDate xmlns="http://schemas.microsoft.com/sharepoint/v3" xsi:nil="true"/>
    <PublishingExpirationDate xmlns="http://schemas.microsoft.com/sharepoint/v3" xsi:nil="true"/>
    <_dlc_DocId xmlns="45260a83-08c0-4921-92a3-cd56dcdbef58">-1779-293</_dlc_DocId>
    <_dlc_DocIdUrl xmlns="45260a83-08c0-4921-92a3-cd56dcdbef58">
      <Url>https://fermipoint.fnal.gov/organization/ood/lsm/_layouts/15/DocIdRedir.aspx?ID=-1779-293</Url>
      <Description>-1779-293</Description>
    </_dlc_DocIdUrl>
    <Meeting_x0020_date xmlns="47fc7b7d-f1f2-468e-9654-a86f226c5a41">2016-11-21T06:00:00+00:00</Meeting_x0020_dat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A2493F9-6BC3-4E0E-9B6E-614295D754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5260a83-08c0-4921-92a3-cd56dcdbef58"/>
    <ds:schemaRef ds:uri="47fc7b7d-f1f2-468e-9654-a86f226c5a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398DA2-0880-4491-AB88-C1C517F3271A}">
  <ds:schemaRefs>
    <ds:schemaRef ds:uri="http://purl.org/dc/elements/1.1/"/>
    <ds:schemaRef ds:uri="47fc7b7d-f1f2-468e-9654-a86f226c5a41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45260a83-08c0-4921-92a3-cd56dcdbef58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E23D9AC-A352-45C3-9D41-6DEDD6873F1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1B44067-3C20-4A85-8F84-EC2D972C469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Fermilab_PowerPoint_Template_090915</Template>
  <TotalTime>292</TotalTime>
  <Words>121</Words>
  <Application>Microsoft Macintosh PowerPoint</Application>
  <PresentationFormat>On-screen Show (4:3)</PresentationFormat>
  <Paragraphs>32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Geneva</vt:lpstr>
      <vt:lpstr>Helvetica</vt:lpstr>
      <vt:lpstr>ＭＳ Ｐゴシック</vt:lpstr>
      <vt:lpstr>Arial</vt:lpstr>
      <vt:lpstr>Fermilab_PPT_090815</vt:lpstr>
      <vt:lpstr>PowerPoint Presentation</vt:lpstr>
      <vt:lpstr>ReadyTalk -&gt; Zoom Transition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 Impact Metrics</dc:title>
  <dc:creator>Jon A Bakken</dc:creator>
  <cp:lastModifiedBy>Jon A Bakken</cp:lastModifiedBy>
  <cp:revision>22</cp:revision>
  <cp:lastPrinted>2014-01-20T19:40:21Z</cp:lastPrinted>
  <dcterms:created xsi:type="dcterms:W3CDTF">2016-10-10T16:25:21Z</dcterms:created>
  <dcterms:modified xsi:type="dcterms:W3CDTF">2017-01-23T19:48:03Z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11956603-7412-4b84-89e5-b3e8f4441a3b</vt:lpwstr>
  </property>
  <property fmtid="{D5CDD505-2E9C-101B-9397-08002B2CF9AE}" pid="3" name="ContentTypeId">
    <vt:lpwstr>0x010100AECB9366D95A474190AE7710F7025554</vt:lpwstr>
  </property>
</Properties>
</file>