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1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3E4BA-27AD-6143-BE3D-5D7F4D7EF32A}" type="datetimeFigureOut">
              <a:rPr lang="en-US" smtClean="0"/>
              <a:t>2/7/17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C39F1-535D-244E-B637-8FBE1B6F2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74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2/7/17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2/7/17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2/7/17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2/7/17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0EBB0C4-6273-4C6E-B9BD-2EDC30F1CD52}" type="datetimeFigureOut">
              <a:rPr lang="en-US" smtClean="0"/>
              <a:t>2/7/17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2/7/17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2/7/17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2/7/17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2/7/17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2/7/17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2/7/17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2/7/17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91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cern.ch/event/598604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ROOT I/O Workshop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February 8</a:t>
            </a:r>
            <a:r>
              <a:rPr lang="en-US" baseline="30000" dirty="0" smtClean="0"/>
              <a:t>th</a:t>
            </a:r>
            <a:r>
              <a:rPr lang="en-US" dirty="0" smtClean="0"/>
              <a:t>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920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ROOT Program of Work </a:t>
            </a:r>
            <a:r>
              <a:rPr lang="en-US" dirty="0">
                <a:hlinkClick r:id="rId2"/>
              </a:rPr>
              <a:t>presentation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Next in-person workshop: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June 12</a:t>
            </a:r>
            <a:r>
              <a:rPr lang="en-US" baseline="30000" dirty="0" smtClean="0"/>
              <a:t>th</a:t>
            </a:r>
            <a:r>
              <a:rPr lang="en-US" dirty="0" smtClean="0"/>
              <a:t>, 2017 at CERN.</a:t>
            </a:r>
          </a:p>
          <a:p>
            <a:endParaRPr lang="en-US" dirty="0"/>
          </a:p>
          <a:p>
            <a:r>
              <a:rPr lang="en-US" dirty="0"/>
              <a:t>Many outstanding deficiencies (189, 2 blockers, 5 </a:t>
            </a:r>
            <a:r>
              <a:rPr lang="en-US" dirty="0" err="1"/>
              <a:t>criticals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97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 THE 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/>
              <a:t>s</a:t>
            </a:r>
            <a:r>
              <a:rPr lang="en-US" smtClean="0"/>
              <a:t>td</a:t>
            </a:r>
            <a:r>
              <a:rPr lang="en-US" dirty="0" smtClean="0"/>
              <a:t>::</a:t>
            </a:r>
            <a:r>
              <a:rPr lang="en-US" dirty="0" err="1" smtClean="0"/>
              <a:t>shared_ptr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 smtClean="0"/>
              <a:t>Parallel </a:t>
            </a:r>
            <a:r>
              <a:rPr lang="en-US" dirty="0" smtClean="0"/>
              <a:t>Writing, Parallel reading and distributed reading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 smtClean="0"/>
              <a:t>Performance (run-time and file size) improvements.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n-US" dirty="0"/>
              <a:t>New Interfaces (</a:t>
            </a:r>
            <a:r>
              <a:rPr lang="en-US" dirty="0" err="1"/>
              <a:t>TDataFrame</a:t>
            </a:r>
            <a:r>
              <a:rPr lang="en-US" dirty="0"/>
              <a:t>, etc.)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 smtClean="0"/>
              <a:t>Looking </a:t>
            </a:r>
            <a:r>
              <a:rPr lang="en-US" dirty="0" smtClean="0"/>
              <a:t>at alternatives: Parquet, HDF5, etc.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dirty="0" smtClean="0"/>
              <a:t>Access from other languages: Java, Go, R, Mathematica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188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0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84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0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25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81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133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353</TotalTime>
  <Words>72</Words>
  <Application>Microsoft Macintosh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Rockwell</vt:lpstr>
      <vt:lpstr>Rockwell Condensed</vt:lpstr>
      <vt:lpstr>Rockwell Extra Bold</vt:lpstr>
      <vt:lpstr>Wingdings</vt:lpstr>
      <vt:lpstr>Wood Type</vt:lpstr>
      <vt:lpstr>ROOT I/O Workshop</vt:lpstr>
      <vt:lpstr>STATUSES</vt:lpstr>
      <vt:lpstr>What is IN THE AIR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ROOT I/O Workshop</dc:title>
  <dc:creator>Philippe G Canal</dc:creator>
  <cp:lastModifiedBy>Philippe G Canal</cp:lastModifiedBy>
  <cp:revision>12</cp:revision>
  <dcterms:created xsi:type="dcterms:W3CDTF">2017-02-07T22:34:37Z</dcterms:created>
  <dcterms:modified xsi:type="dcterms:W3CDTF">2017-02-08T04:33:30Z</dcterms:modified>
</cp:coreProperties>
</file>