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68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8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1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8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8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9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0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7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9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049E5-FF27-4623-A334-B5DF6BC18E25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47CEF-2312-4411-9E9A-A487F8E8D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2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Friday 9:00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2017-01-13</a:t>
            </a:r>
          </a:p>
        </p:txBody>
      </p:sp>
    </p:spTree>
    <p:extLst>
      <p:ext uri="{BB962C8B-B14F-4D97-AF65-F5344CB8AC3E}">
        <p14:creationId xmlns:p14="http://schemas.microsoft.com/office/powerpoint/2010/main" val="366896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34125" y="973085"/>
            <a:ext cx="6865735" cy="490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309" y="747477"/>
            <a:ext cx="646696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Wednesday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Shutdown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BRF16 Modulator Swapped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LRF5 changed back to switch-tube modulator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NuMI</a:t>
            </a:r>
            <a:r>
              <a:rPr lang="en-US" dirty="0"/>
              <a:t> Target Chase Dehumidifier failed again, accessed to repair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MI52 Septa at 20kV overnight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Established beam to </a:t>
            </a:r>
            <a:r>
              <a:rPr lang="en-US" dirty="0" err="1"/>
              <a:t>NuMI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 Air pressure issues affecting beam stops and cavity shorts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Thursday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MI-50 Quad Power supply leak, experts change 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Septa Commissioning Continued</a:t>
            </a:r>
            <a:r>
              <a:rPr lang="en-US"/>
              <a:t>, achieved </a:t>
            </a:r>
            <a:r>
              <a:rPr lang="en-US" dirty="0"/>
              <a:t>beam to SY dump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False G2 BBM violation traced to failed SEM</a:t>
            </a:r>
          </a:p>
          <a:p>
            <a:endParaRPr lang="en-US" dirty="0"/>
          </a:p>
          <a:p>
            <a:r>
              <a:rPr lang="en-US" dirty="0"/>
              <a:t>Friday Morning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RR stopped </a:t>
            </a:r>
            <a:r>
              <a:rPr lang="en-US" dirty="0" err="1"/>
              <a:t>slipstacking</a:t>
            </a:r>
            <a:r>
              <a:rPr lang="en-US" dirty="0"/>
              <a:t>, Rebooted RR LLRF, </a:t>
            </a:r>
            <a:r>
              <a:rPr lang="en-US" dirty="0" err="1"/>
              <a:t>rephased</a:t>
            </a:r>
            <a:r>
              <a:rPr lang="en-US" dirty="0"/>
              <a:t> dampers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Current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Beam to </a:t>
            </a:r>
            <a:r>
              <a:rPr lang="en-US" dirty="0" err="1"/>
              <a:t>NuMI</a:t>
            </a:r>
            <a:r>
              <a:rPr lang="en-US" dirty="0"/>
              <a:t> and BNB</a:t>
            </a:r>
          </a:p>
        </p:txBody>
      </p:sp>
    </p:spTree>
    <p:extLst>
      <p:ext uri="{BB962C8B-B14F-4D97-AF65-F5344CB8AC3E}">
        <p14:creationId xmlns:p14="http://schemas.microsoft.com/office/powerpoint/2010/main" val="385343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 9:00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9:00</dc:title>
  <dc:creator>Maxwell Monningh</dc:creator>
  <cp:lastModifiedBy>Maxwell Monningh</cp:lastModifiedBy>
  <cp:revision>6</cp:revision>
  <dcterms:created xsi:type="dcterms:W3CDTF">2017-01-13T14:09:44Z</dcterms:created>
  <dcterms:modified xsi:type="dcterms:W3CDTF">2017-01-13T14:39:59Z</dcterms:modified>
</cp:coreProperties>
</file>