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7A7EB2-0BF7-4F08-A9F5-946AB7CDB406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4D852-7B8C-49C2-BE39-CC6742135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8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95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84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00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494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3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1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8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795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04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6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5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E3561-F5FF-43A1-BF51-0E077EFE0037}" type="datetimeFigureOut">
              <a:rPr lang="en-US" smtClean="0"/>
              <a:t>1/13/2017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EBB16-EE1E-4F5B-8106-A547A0BF4B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932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57926" y="152400"/>
            <a:ext cx="4604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Booster Operations </a:t>
            </a:r>
            <a:r>
              <a:rPr lang="en-US" dirty="0" smtClean="0"/>
              <a:t>01</a:t>
            </a:r>
            <a:r>
              <a:rPr lang="en-US" dirty="0" smtClean="0"/>
              <a:t>/06/17 </a:t>
            </a:r>
            <a:r>
              <a:rPr lang="en-US" dirty="0"/>
              <a:t>– </a:t>
            </a:r>
            <a:r>
              <a:rPr lang="en-US" dirty="0" smtClean="0"/>
              <a:t>01</a:t>
            </a:r>
            <a:r>
              <a:rPr lang="en-US" dirty="0" smtClean="0"/>
              <a:t>/13/17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163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98065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9832" y="93221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765004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425338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6" name="TextBox 15"/>
          <p:cNvSpPr txBox="1"/>
          <p:nvPr/>
        </p:nvSpPr>
        <p:spPr>
          <a:xfrm rot="16200000">
            <a:off x="232145" y="3056801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DOGL3 Flow Switch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4067" y="4940273"/>
            <a:ext cx="45181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This week: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Beam </a:t>
            </a:r>
            <a:r>
              <a:rPr lang="en-US" sz="1200" dirty="0" smtClean="0"/>
              <a:t>to </a:t>
            </a:r>
            <a:r>
              <a:rPr lang="en-US" sz="1200" dirty="0" err="1" smtClean="0"/>
              <a:t>BnB</a:t>
            </a:r>
            <a:r>
              <a:rPr lang="en-US" sz="1200" dirty="0" smtClean="0"/>
              <a:t>, </a:t>
            </a:r>
            <a:r>
              <a:rPr lang="en-US" sz="1200" dirty="0" err="1" smtClean="0"/>
              <a:t>NuMI</a:t>
            </a:r>
            <a:r>
              <a:rPr lang="en-US" sz="120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$1D @ </a:t>
            </a:r>
            <a:r>
              <a:rPr lang="en-US" sz="1200" dirty="0" smtClean="0"/>
              <a:t>~5.0</a:t>
            </a:r>
            <a:r>
              <a:rPr lang="en-US" sz="1200" dirty="0" smtClean="0"/>
              <a:t>E12  89-90%, $</a:t>
            </a:r>
            <a:r>
              <a:rPr lang="en-US" sz="1200" dirty="0" smtClean="0"/>
              <a:t>15 @ </a:t>
            </a:r>
            <a:r>
              <a:rPr lang="en-US" sz="1200" dirty="0" smtClean="0"/>
              <a:t>4.0</a:t>
            </a:r>
            <a:r>
              <a:rPr lang="en-US" sz="1200" dirty="0" smtClean="0"/>
              <a:t>E12  @ 91%d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TLGBDF back to </a:t>
            </a:r>
            <a:r>
              <a:rPr lang="en-US" sz="1200" dirty="0" smtClean="0"/>
              <a:t>~</a:t>
            </a:r>
            <a:r>
              <a:rPr lang="en-US" sz="1200" dirty="0" smtClean="0"/>
              <a:t>12.05Hz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Orbit correction studies, one shot early injection studies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May want to apply orbit correction changes today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Looking for opportunity to test BRF16 today (~ 10 min)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02107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98065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29832" y="93425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357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54806" y="93458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53293" y="94428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28" name="TextBox 27"/>
          <p:cNvSpPr txBox="1"/>
          <p:nvPr/>
        </p:nvSpPr>
        <p:spPr>
          <a:xfrm rot="16200000">
            <a:off x="1193303" y="2243340"/>
            <a:ext cx="1463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Capture/Transition Issues</a:t>
            </a:r>
          </a:p>
        </p:txBody>
      </p:sp>
      <p:sp>
        <p:nvSpPr>
          <p:cNvPr id="29" name="TextBox 28"/>
          <p:cNvSpPr txBox="1"/>
          <p:nvPr/>
        </p:nvSpPr>
        <p:spPr>
          <a:xfrm rot="16200000">
            <a:off x="2946995" y="2359013"/>
            <a:ext cx="1158949" cy="219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BRF8 Cable Fault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3145927" y="2156552"/>
            <a:ext cx="163294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Access to  replace BRF16 Cavity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85208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59080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125279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709413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359580" y="84778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919840" y="82681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86258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11480" y="86074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188144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823941" y="8676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48305" y="8741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722725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6875" y="9038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993326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205396" y="9000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805563" y="89825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48332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711806" y="90937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58" name="TextBox 57"/>
          <p:cNvSpPr txBox="1"/>
          <p:nvPr/>
        </p:nvSpPr>
        <p:spPr>
          <a:xfrm rot="16200000">
            <a:off x="4013953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Collimator  Studies</a:t>
            </a:r>
          </a:p>
        </p:txBody>
      </p:sp>
      <p:sp>
        <p:nvSpPr>
          <p:cNvPr id="59" name="TextBox 58"/>
          <p:cNvSpPr txBox="1"/>
          <p:nvPr/>
        </p:nvSpPr>
        <p:spPr>
          <a:xfrm rot="16200000">
            <a:off x="2526949" y="3057479"/>
            <a:ext cx="11567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MKS06 Cable  Termi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5269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53239" y="85689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262319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909939" y="87868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253476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3827983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15242" y="8590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182175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1374313" y="88145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2100567" y="86694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858483" y="87375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695228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163880" y="8583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272141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1901839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572505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3857176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05824" y="8365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152668" y="81970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243484" y="84534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869669" y="85389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2553978" y="8729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847143" y="8603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49211" y="8655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5029634" y="864534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1224354" y="8829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1839911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2476968" y="8927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96" name="TextBox 66"/>
          <p:cNvSpPr txBox="1"/>
          <p:nvPr/>
        </p:nvSpPr>
        <p:spPr>
          <a:xfrm>
            <a:off x="3085214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371269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4347402" y="88038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5837921" y="3113852"/>
            <a:ext cx="30774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Downtime: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Total </a:t>
            </a:r>
            <a:r>
              <a:rPr lang="en-US" sz="1200" dirty="0" smtClean="0"/>
              <a:t>2 hours </a:t>
            </a:r>
            <a:r>
              <a:rPr lang="en-US" sz="1200" dirty="0" smtClean="0"/>
              <a:t>8 </a:t>
            </a:r>
            <a:r>
              <a:rPr lang="en-US" sz="1200" dirty="0" smtClean="0"/>
              <a:t>minutes </a:t>
            </a:r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Mostly various RF trips –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 smtClean="0"/>
              <a:t>Misc</a:t>
            </a:r>
            <a:r>
              <a:rPr lang="en-US" sz="1200" dirty="0" smtClean="0"/>
              <a:t> - Cogging code update </a:t>
            </a:r>
            <a:endParaRPr lang="en-US" sz="1200" dirty="0"/>
          </a:p>
          <a:p>
            <a:endParaRPr lang="en-US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82" name="TextBox 81"/>
          <p:cNvSpPr txBox="1"/>
          <p:nvPr/>
        </p:nvSpPr>
        <p:spPr>
          <a:xfrm>
            <a:off x="686829" y="94122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5078603" y="92163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1262108" y="95080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1887646" y="95064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2485644" y="94072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02" name="TextBox 66"/>
          <p:cNvSpPr txBox="1"/>
          <p:nvPr/>
        </p:nvSpPr>
        <p:spPr>
          <a:xfrm>
            <a:off x="3094739" y="92056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760161" y="93835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4375666" y="9376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613773" y="90735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4998647" y="89111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115262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786160" y="9236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2420105" y="928397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1" name="TextBox 66"/>
          <p:cNvSpPr txBox="1"/>
          <p:nvPr/>
        </p:nvSpPr>
        <p:spPr>
          <a:xfrm>
            <a:off x="3052524" y="93140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3695029" y="92516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4318124" y="91779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669177" y="885930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056036" y="88634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1217995" y="90131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1840124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2484878" y="897382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18" name="TextBox 66"/>
          <p:cNvSpPr txBox="1"/>
          <p:nvPr/>
        </p:nvSpPr>
        <p:spPr>
          <a:xfrm>
            <a:off x="3086372" y="89773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3751847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353366" y="89631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98" y="521732"/>
            <a:ext cx="5523176" cy="4418541"/>
          </a:xfrm>
        </p:spPr>
      </p:pic>
      <p:sp>
        <p:nvSpPr>
          <p:cNvPr id="121" name="TextBox 120"/>
          <p:cNvSpPr txBox="1"/>
          <p:nvPr/>
        </p:nvSpPr>
        <p:spPr>
          <a:xfrm>
            <a:off x="646504" y="912046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5024313" y="87370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F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226920" y="917795"/>
            <a:ext cx="448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Sa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1806998" y="927349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Su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473045" y="914375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M</a:t>
            </a:r>
          </a:p>
        </p:txBody>
      </p:sp>
      <p:sp>
        <p:nvSpPr>
          <p:cNvPr id="127" name="TextBox 66"/>
          <p:cNvSpPr txBox="1"/>
          <p:nvPr/>
        </p:nvSpPr>
        <p:spPr>
          <a:xfrm>
            <a:off x="3083330" y="904221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>
                <a:solidFill>
                  <a:schemeClr val="bg1"/>
                </a:solidFill>
              </a:rPr>
              <a:t>Tu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3739900" y="907408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W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4352723" y="910623"/>
            <a:ext cx="304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Th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57911" y="5067264"/>
            <a:ext cx="36081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Access on Tuesday during the MI52 Septa Replacement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PA’s replaced on BRF1, BRF17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Modulator work on BRF 12, 16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Modulator BRF16 replaced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New LLRF frequency source brought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New cogging code loaded to support laser notching alignment with chop pulse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8080" y="669734"/>
            <a:ext cx="3157159" cy="2296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462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229</Words>
  <Application>Microsoft Office PowerPoint</Application>
  <PresentationFormat>On-screen Show (4:3)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Fermilab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temp</dc:creator>
  <cp:lastModifiedBy>bd-cap-cns3pc</cp:lastModifiedBy>
  <cp:revision>150</cp:revision>
  <dcterms:created xsi:type="dcterms:W3CDTF">2014-12-05T13:27:43Z</dcterms:created>
  <dcterms:modified xsi:type="dcterms:W3CDTF">2017-01-13T14:37:34Z</dcterms:modified>
</cp:coreProperties>
</file>