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1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124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7A7EB2-0BF7-4F08-A9F5-946AB7CDB406}" type="datetimeFigureOut">
              <a:rPr lang="en-US" smtClean="0"/>
              <a:t>1/13/2017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44D852-7B8C-49C2-BE39-CC6742135F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789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955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845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024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494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312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1/13/2017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416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1/13/2017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784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1/13/2017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795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1/13/2017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043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1/13/2017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661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1/13/2017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25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EE3561-F5FF-43A1-BF51-0E077EFE0037}" type="datetimeFigureOut">
              <a:rPr lang="en-US" smtClean="0"/>
              <a:t>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932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257926" y="152400"/>
            <a:ext cx="4604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Booster Operations </a:t>
            </a:r>
            <a:r>
              <a:rPr lang="en-US" dirty="0" smtClean="0"/>
              <a:t>01</a:t>
            </a:r>
            <a:r>
              <a:rPr lang="en-US" dirty="0" smtClean="0"/>
              <a:t>/06/17 </a:t>
            </a:r>
            <a:r>
              <a:rPr lang="en-US" dirty="0"/>
              <a:t>– </a:t>
            </a:r>
            <a:r>
              <a:rPr lang="en-US" dirty="0" smtClean="0"/>
              <a:t>01</a:t>
            </a:r>
            <a:r>
              <a:rPr lang="en-US" dirty="0" smtClean="0"/>
              <a:t>/13/17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16332" y="93425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898065" y="92056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229832" y="932214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765004" y="93765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425338" y="93765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657600" y="92056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16" name="TextBox 15"/>
          <p:cNvSpPr txBox="1"/>
          <p:nvPr/>
        </p:nvSpPr>
        <p:spPr>
          <a:xfrm rot="16200000">
            <a:off x="232145" y="3056801"/>
            <a:ext cx="1158949" cy="219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DOGL3 Flow Switch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34067" y="4940273"/>
            <a:ext cx="451813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This week: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Beam </a:t>
            </a:r>
            <a:r>
              <a:rPr lang="en-US" sz="1200" dirty="0" smtClean="0"/>
              <a:t>to </a:t>
            </a:r>
            <a:r>
              <a:rPr lang="en-US" sz="1200" dirty="0" err="1" smtClean="0"/>
              <a:t>BnB</a:t>
            </a:r>
            <a:r>
              <a:rPr lang="en-US" sz="1200" dirty="0" smtClean="0"/>
              <a:t>, </a:t>
            </a:r>
            <a:r>
              <a:rPr lang="en-US" sz="1200" dirty="0" err="1" smtClean="0"/>
              <a:t>NuMI</a:t>
            </a:r>
            <a:r>
              <a:rPr lang="en-US" sz="1200" dirty="0" smtClean="0"/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$1D @ </a:t>
            </a:r>
            <a:r>
              <a:rPr lang="en-US" sz="1200" dirty="0" smtClean="0"/>
              <a:t>~5.0</a:t>
            </a:r>
            <a:r>
              <a:rPr lang="en-US" sz="1200" dirty="0" smtClean="0"/>
              <a:t>E12  89-90%, $</a:t>
            </a:r>
            <a:r>
              <a:rPr lang="en-US" sz="1200" dirty="0" smtClean="0"/>
              <a:t>15 @ </a:t>
            </a:r>
            <a:r>
              <a:rPr lang="en-US" sz="1200" dirty="0" smtClean="0"/>
              <a:t>4.0</a:t>
            </a:r>
            <a:r>
              <a:rPr lang="en-US" sz="1200" dirty="0" smtClean="0"/>
              <a:t>E12  @ 91%d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TLGBDF back to </a:t>
            </a:r>
            <a:r>
              <a:rPr lang="en-US" sz="1200" dirty="0" smtClean="0"/>
              <a:t>~</a:t>
            </a:r>
            <a:r>
              <a:rPr lang="en-US" sz="1200" dirty="0" smtClean="0"/>
              <a:t>12.05Hz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Orbit correction studies, one shot early injection studies</a:t>
            </a:r>
            <a:endParaRPr lang="en-US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May want to apply orbit correction changes today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Looking for opportunity to test BRF16 today (~ 10 min)</a:t>
            </a:r>
            <a:endParaRPr lang="en-U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702107" y="904221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898065" y="88634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229832" y="93425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793357" y="92056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454806" y="934581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753293" y="944288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28" name="TextBox 27"/>
          <p:cNvSpPr txBox="1"/>
          <p:nvPr/>
        </p:nvSpPr>
        <p:spPr>
          <a:xfrm rot="16200000">
            <a:off x="1193303" y="2243340"/>
            <a:ext cx="146375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Capture/Transition Issues</a:t>
            </a:r>
          </a:p>
        </p:txBody>
      </p:sp>
      <p:sp>
        <p:nvSpPr>
          <p:cNvPr id="29" name="TextBox 28"/>
          <p:cNvSpPr txBox="1"/>
          <p:nvPr/>
        </p:nvSpPr>
        <p:spPr>
          <a:xfrm rot="16200000">
            <a:off x="2946995" y="2359013"/>
            <a:ext cx="1158949" cy="219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BRF8 Cable Fault</a:t>
            </a:r>
          </a:p>
        </p:txBody>
      </p:sp>
      <p:sp>
        <p:nvSpPr>
          <p:cNvPr id="30" name="TextBox 29"/>
          <p:cNvSpPr txBox="1"/>
          <p:nvPr/>
        </p:nvSpPr>
        <p:spPr>
          <a:xfrm rot="16200000">
            <a:off x="3145927" y="2156552"/>
            <a:ext cx="163294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Access to  replace BRF16 Cavity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85208" y="836566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859080" y="84534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125279" y="860744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709413" y="84534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359580" y="847787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919840" y="826811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86258" y="874190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011480" y="860744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188144" y="88634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823941" y="867648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448305" y="874190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3722725" y="86039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66875" y="903870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993326" y="864534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1205396" y="900051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1805563" y="898257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2448332" y="892721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3711806" y="909370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58" name="TextBox 57"/>
          <p:cNvSpPr txBox="1"/>
          <p:nvPr/>
        </p:nvSpPr>
        <p:spPr>
          <a:xfrm rot="16200000">
            <a:off x="4013953" y="3057479"/>
            <a:ext cx="115672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Collimator  Studies</a:t>
            </a:r>
          </a:p>
        </p:txBody>
      </p:sp>
      <p:sp>
        <p:nvSpPr>
          <p:cNvPr id="59" name="TextBox 58"/>
          <p:cNvSpPr txBox="1"/>
          <p:nvPr/>
        </p:nvSpPr>
        <p:spPr>
          <a:xfrm rot="16200000">
            <a:off x="2526949" y="3057479"/>
            <a:ext cx="115672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MKS06 Cable  Termi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15269" y="866948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5153239" y="85689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1262319" y="864534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1909939" y="87868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2534763" y="873756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3827983" y="880389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715242" y="85903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5182175" y="866948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1374313" y="881459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2100567" y="866948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2858483" y="873756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695228" y="865547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5163880" y="858330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1272141" y="87370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1901839" y="89773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2572505" y="880389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3857176" y="880389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705824" y="836566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5152668" y="819707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1243484" y="84534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1869669" y="853890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2553978" y="87294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3847143" y="86039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649211" y="865547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5029634" y="864534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1224354" y="88292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1839911" y="892721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2476968" y="892721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96" name="TextBox 66"/>
          <p:cNvSpPr txBox="1"/>
          <p:nvPr/>
        </p:nvSpPr>
        <p:spPr>
          <a:xfrm>
            <a:off x="3085214" y="87370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chemeClr val="bg1"/>
                </a:solidFill>
              </a:rPr>
              <a:t>Tu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3712692" y="880389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4347402" y="880389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Th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5837921" y="3113852"/>
            <a:ext cx="307747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Downtime: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Total </a:t>
            </a:r>
            <a:r>
              <a:rPr lang="en-US" sz="1200" dirty="0" smtClean="0"/>
              <a:t>2 hours </a:t>
            </a:r>
            <a:r>
              <a:rPr lang="en-US" sz="1200" dirty="0" smtClean="0"/>
              <a:t>8 </a:t>
            </a:r>
            <a:r>
              <a:rPr lang="en-US" sz="1200" dirty="0" smtClean="0"/>
              <a:t>minutes </a:t>
            </a:r>
            <a:endParaRPr lang="en-U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Mostly various RF trips –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err="1" smtClean="0"/>
              <a:t>Misc</a:t>
            </a:r>
            <a:r>
              <a:rPr lang="en-US" sz="1200" dirty="0" smtClean="0"/>
              <a:t> - Cogging code update </a:t>
            </a:r>
            <a:endParaRPr lang="en-US" sz="1200" dirty="0"/>
          </a:p>
          <a:p>
            <a:endParaRPr lang="en-U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/>
          </a:p>
        </p:txBody>
      </p:sp>
      <p:sp>
        <p:nvSpPr>
          <p:cNvPr id="82" name="TextBox 81"/>
          <p:cNvSpPr txBox="1"/>
          <p:nvPr/>
        </p:nvSpPr>
        <p:spPr>
          <a:xfrm>
            <a:off x="686829" y="94122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5078603" y="92163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1262108" y="950806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1887646" y="950647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2485644" y="940729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102" name="TextBox 66"/>
          <p:cNvSpPr txBox="1"/>
          <p:nvPr/>
        </p:nvSpPr>
        <p:spPr>
          <a:xfrm>
            <a:off x="3094739" y="92056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chemeClr val="bg1"/>
                </a:solidFill>
              </a:rPr>
              <a:t>Tu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3760161" y="938351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4375666" y="93765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Th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613773" y="90735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4998647" y="89111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1152620" y="92361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1786160" y="92361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2420105" y="928397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111" name="TextBox 66"/>
          <p:cNvSpPr txBox="1"/>
          <p:nvPr/>
        </p:nvSpPr>
        <p:spPr>
          <a:xfrm>
            <a:off x="3052524" y="931409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chemeClr val="bg1"/>
                </a:solidFill>
              </a:rPr>
              <a:t>Tu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3695029" y="925166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4318124" y="91779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Th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669177" y="885930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5056036" y="88634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1217995" y="90131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1840124" y="91062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2484878" y="89738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118" name="TextBox 66"/>
          <p:cNvSpPr txBox="1"/>
          <p:nvPr/>
        </p:nvSpPr>
        <p:spPr>
          <a:xfrm>
            <a:off x="3086372" y="89773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chemeClr val="bg1"/>
                </a:solidFill>
              </a:rPr>
              <a:t>Tu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3751847" y="91062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4353366" y="89631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Th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798" y="521732"/>
            <a:ext cx="5523176" cy="4418541"/>
          </a:xfrm>
        </p:spPr>
      </p:pic>
      <p:sp>
        <p:nvSpPr>
          <p:cNvPr id="121" name="TextBox 120"/>
          <p:cNvSpPr txBox="1"/>
          <p:nvPr/>
        </p:nvSpPr>
        <p:spPr>
          <a:xfrm>
            <a:off x="646504" y="912046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5024313" y="87370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1226920" y="917795"/>
            <a:ext cx="44827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1806998" y="927349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2473045" y="91437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127" name="TextBox 66"/>
          <p:cNvSpPr txBox="1"/>
          <p:nvPr/>
        </p:nvSpPr>
        <p:spPr>
          <a:xfrm>
            <a:off x="3083330" y="904221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chemeClr val="bg1"/>
                </a:solidFill>
              </a:rPr>
              <a:t>Tu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3739900" y="907408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4352723" y="91062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Th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57911" y="5067264"/>
            <a:ext cx="360819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Access on Tuesday during the MI52 Septa Replacement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PA’s replaced on BRF1, BRF17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Modulator work on BRF 12, 16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Modulator BRF16 replaced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New LLRF frequency source brought online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New cogging code loaded to support laser notching alignment with chop pulse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 smtClean="0"/>
          </a:p>
          <a:p>
            <a:endParaRPr lang="en-US" sz="1200" dirty="0"/>
          </a:p>
          <a:p>
            <a:endParaRPr lang="en-US" sz="1200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8080" y="669734"/>
            <a:ext cx="3157159" cy="2296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0462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607</TotalTime>
  <Words>229</Words>
  <Application>Microsoft Office PowerPoint</Application>
  <PresentationFormat>On-screen Show (4:3)</PresentationFormat>
  <Paragraphs>119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Fermilab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temp</dc:creator>
  <cp:lastModifiedBy>bd-cap-cns3pc</cp:lastModifiedBy>
  <cp:revision>150</cp:revision>
  <dcterms:created xsi:type="dcterms:W3CDTF">2014-12-05T13:27:43Z</dcterms:created>
  <dcterms:modified xsi:type="dcterms:W3CDTF">2017-01-13T14:37:34Z</dcterms:modified>
</cp:coreProperties>
</file>