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5" r:id="rId2"/>
    <p:sldId id="296" r:id="rId3"/>
    <p:sldId id="305" r:id="rId4"/>
    <p:sldId id="300" r:id="rId5"/>
    <p:sldId id="301" r:id="rId6"/>
    <p:sldId id="298" r:id="rId7"/>
    <p:sldId id="294" r:id="rId8"/>
    <p:sldId id="2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14FC0-C13F-4603-B90C-87FE2C214DAC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8012D-EA9D-46DB-B0FD-EACE0C37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4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0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9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9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1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6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1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5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AD006-1A40-4175-9982-73BCCBFEF325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2A8D0-9654-49D3-B800-C2FD78A1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8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75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13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3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75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04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CMTF Pump House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8479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1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</Words>
  <Application>Microsoft Office PowerPoint</Application>
  <PresentationFormat>Widescreen</PresentationFormat>
  <Paragraphs>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CMTF Pump House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Gilbert</dc:creator>
  <cp:lastModifiedBy>Greg Gilbert</cp:lastModifiedBy>
  <cp:revision>20</cp:revision>
  <dcterms:created xsi:type="dcterms:W3CDTF">2017-01-12T15:56:04Z</dcterms:created>
  <dcterms:modified xsi:type="dcterms:W3CDTF">2017-01-20T14:47:20Z</dcterms:modified>
</cp:coreProperties>
</file>