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3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01/13/17 </a:t>
            </a:r>
            <a:r>
              <a:rPr lang="en-US" dirty="0"/>
              <a:t>– </a:t>
            </a:r>
            <a:r>
              <a:rPr lang="en-US" dirty="0" smtClean="0"/>
              <a:t>01/20/17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5695" y="5149858"/>
            <a:ext cx="45181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</a:t>
            </a:r>
            <a:r>
              <a:rPr lang="en-US" sz="1200" dirty="0" smtClean="0"/>
              <a:t>to </a:t>
            </a:r>
            <a:r>
              <a:rPr lang="en-US" sz="1200" dirty="0" err="1" smtClean="0"/>
              <a:t>BnB</a:t>
            </a:r>
            <a:r>
              <a:rPr lang="en-US" sz="1200" dirty="0" smtClean="0"/>
              <a:t>, </a:t>
            </a:r>
            <a:r>
              <a:rPr lang="en-US" sz="1200" dirty="0" err="1" smtClean="0"/>
              <a:t>NuMI</a:t>
            </a:r>
            <a:r>
              <a:rPr lang="en-US" sz="1200" dirty="0" smtClean="0"/>
              <a:t>, SY120 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$1D @ </a:t>
            </a:r>
            <a:r>
              <a:rPr lang="en-US" sz="1200" dirty="0" smtClean="0"/>
              <a:t>~</a:t>
            </a:r>
            <a:r>
              <a:rPr lang="en-US" sz="1200" dirty="0" smtClean="0"/>
              <a:t>4.8</a:t>
            </a:r>
            <a:r>
              <a:rPr lang="en-US" sz="1200" dirty="0" smtClean="0"/>
              <a:t>E12 @90</a:t>
            </a:r>
            <a:r>
              <a:rPr lang="en-US" sz="1200" dirty="0" smtClean="0"/>
              <a:t>%, $15 @ 4.0E12  @ 91</a:t>
            </a:r>
            <a:r>
              <a:rPr lang="en-US" sz="1200" dirty="0" smtClean="0"/>
              <a:t>%,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TLGBDF back to ~</a:t>
            </a:r>
            <a:r>
              <a:rPr lang="en-US" sz="1200" dirty="0" smtClean="0"/>
              <a:t>12Hz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Orbit correction studies, one shot early injection </a:t>
            </a:r>
            <a:r>
              <a:rPr lang="en-US" sz="1200" dirty="0" smtClean="0"/>
              <a:t>studies,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On-shot Beam energy Spread Studies 15min. Dedicated beam study on Tuesday.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25279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09413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37921" y="3113852"/>
            <a:ext cx="30774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Total </a:t>
            </a:r>
            <a:r>
              <a:rPr lang="en-US" sz="1200" dirty="0" smtClean="0"/>
              <a:t>5 hours </a:t>
            </a:r>
            <a:r>
              <a:rPr lang="en-US" sz="1200" dirty="0" smtClean="0"/>
              <a:t>49</a:t>
            </a:r>
            <a:r>
              <a:rPr lang="en-US" sz="1200" dirty="0" smtClean="0"/>
              <a:t> </a:t>
            </a:r>
            <a:r>
              <a:rPr lang="en-US" sz="1200" dirty="0" smtClean="0"/>
              <a:t>minutes 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Mostly minor </a:t>
            </a:r>
            <a:r>
              <a:rPr lang="en-US" sz="1200" dirty="0" smtClean="0"/>
              <a:t>RF </a:t>
            </a:r>
            <a:r>
              <a:rPr lang="en-US" sz="1200" dirty="0" smtClean="0"/>
              <a:t>trips, longer DT for WAPS trip due to BRF17, BRF11 yard breaker trip on turn on after WAPS trip.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Chopper On plate to tube cable fault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Repaired BRF19 HV cable and water line</a:t>
            </a:r>
          </a:p>
          <a:p>
            <a:endParaRPr lang="en-US" sz="1200" dirty="0" smtClean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2" name="TextBox 66"/>
          <p:cNvSpPr txBox="1"/>
          <p:nvPr/>
        </p:nvSpPr>
        <p:spPr>
          <a:xfrm>
            <a:off x="3094739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15262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7" name="TextBox 66"/>
          <p:cNvSpPr txBox="1"/>
          <p:nvPr/>
        </p:nvSpPr>
        <p:spPr>
          <a:xfrm>
            <a:off x="3083330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45549" y="4549693"/>
            <a:ext cx="3608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Accessed on Tuesday during the MI52 Septa </a:t>
            </a:r>
            <a:r>
              <a:rPr lang="en-US" sz="1200" dirty="0" smtClean="0"/>
              <a:t>Repaired BRF19 HV cable and water line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Chopper On plate to tube cable fault on Thursday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469" y="574063"/>
            <a:ext cx="3326694" cy="2419414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4859080" y="5487389"/>
            <a:ext cx="4518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Request: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Orbit </a:t>
            </a:r>
            <a:r>
              <a:rPr lang="en-US" sz="1200" dirty="0"/>
              <a:t>correction studies, one shot early injection </a:t>
            </a:r>
            <a:r>
              <a:rPr lang="en-US" sz="1200" dirty="0" smtClean="0"/>
              <a:t>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3hrs dedicated </a:t>
            </a:r>
            <a:r>
              <a:rPr lang="en-US" sz="1200" dirty="0" smtClean="0"/>
              <a:t>Collimator studies In up coming weeks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54" y="493291"/>
            <a:ext cx="5286345" cy="438912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 rot="16200000">
            <a:off x="2728039" y="3107722"/>
            <a:ext cx="1172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Access for BRF19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3351348" y="3104636"/>
            <a:ext cx="7841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WAPS Trip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3608556" y="2712540"/>
            <a:ext cx="18726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400 MeV Chopper Cable fault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612469" y="1711164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Chopper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8153400" y="1475993"/>
            <a:ext cx="615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WAPS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62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270</Words>
  <Application>Microsoft Office PowerPoint</Application>
  <PresentationFormat>On-screen Show (4:3)</PresentationFormat>
  <Paragraphs>124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bd-cap-cns3pc</cp:lastModifiedBy>
  <cp:revision>159</cp:revision>
  <dcterms:created xsi:type="dcterms:W3CDTF">2014-12-05T13:27:43Z</dcterms:created>
  <dcterms:modified xsi:type="dcterms:W3CDTF">2017-01-20T14:49:59Z</dcterms:modified>
</cp:coreProperties>
</file>