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44" r:id="rId5"/>
  </p:sldMasterIdLst>
  <p:notesMasterIdLst>
    <p:notesMasterId r:id="rId7"/>
  </p:notesMasterIdLst>
  <p:handoutMasterIdLst>
    <p:handoutMasterId r:id="rId8"/>
  </p:handoutMasterIdLst>
  <p:sldIdLst>
    <p:sldId id="913" r:id="rId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FF0000"/>
    <a:srgbClr val="9A0000"/>
    <a:srgbClr val="FFFFCC"/>
    <a:srgbClr val="A4001D"/>
    <a:srgbClr val="9D3431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4" autoAdjust="0"/>
    <p:restoredTop sz="94453" autoAdjust="0"/>
  </p:normalViewPr>
  <p:slideViewPr>
    <p:cSldViewPr snapToGrid="0">
      <p:cViewPr varScale="1">
        <p:scale>
          <a:sx n="108" d="100"/>
          <a:sy n="108" d="100"/>
        </p:scale>
        <p:origin x="22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Prototype Cryomodule FDR, 21 - 22  January 2015</a:t>
            </a: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Prototype Cryomodule FDR, 21 - 22  January 2015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Prototype Cryomodule FDR, 21 - 22  January 2015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Prototype Cryomodule FDR, 21 - 22  January 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Prototype Cryomodule FDR, 21 - 22  January 2015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Prototype Cryomodule FDR, 21 - 22  January 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Prototype Cryomodule FDR, 21 - 22  January 2015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Prototype Cryomodule FDR, 21 - 22  January 2015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Prototype Cryomodule FDR, 21 - 22  January 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Prototype Cryomodule FDR, 21 - 22  January 2015</a:t>
            </a: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LCLS-II Prototype Cryomodule FDR, 21 - 22  January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ffsite.fnal.gov/Tools/TravelerWriter/TravelerWriterPreviewDocument.asp?qsSpecificationID=1521&amp;qsRevisionID=3" TargetMode="External"/><Relationship Id="rId7" Type="http://schemas.openxmlformats.org/officeDocument/2006/relationships/hyperlink" Target="https://vector-offsite.fnal.gov/Tools/TravelerWriter/TravelerWriterPreviewDocument.asp?qsSpecificationID=1596&amp;qsRevisionID=3" TargetMode="External"/><Relationship Id="rId2" Type="http://schemas.openxmlformats.org/officeDocument/2006/relationships/hyperlink" Target="https://vector-offsite.fnal.gov/Tools/TravelerWriter/TravelerWriterPreviewDocument.asp?qsSpecificationID=1518&amp;qsRevisionID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ctor-offsite.fnal.gov/Tools/TravelerWriter/TravelerWriterPreviewDocument.asp?qsSpecificationID=1595&amp;qsRevisionID=3" TargetMode="External"/><Relationship Id="rId5" Type="http://schemas.openxmlformats.org/officeDocument/2006/relationships/hyperlink" Target="https://vector-offsite.fnal.gov/Tools/TravelerWriter/TravelerWriterPreviewDocument.asp?qsSpecificationID=1594&amp;qsRevisionID=3" TargetMode="External"/><Relationship Id="rId4" Type="http://schemas.openxmlformats.org/officeDocument/2006/relationships/hyperlink" Target="https://vector-offsite.fnal.gov/Tools/TravelerWriter/TravelerWriterPreviewDocument.asp?qsSpecificationID=1571&amp;qsRevisionID=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257" y="129091"/>
            <a:ext cx="8294135" cy="753033"/>
          </a:xfrm>
        </p:spPr>
        <p:txBody>
          <a:bodyPr/>
          <a:lstStyle/>
          <a:p>
            <a:r>
              <a:rPr lang="en-US" sz="3200" dirty="0"/>
              <a:t>LCLS-II 1.3GHz CM Assembly Travelers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74171" y="1243584"/>
            <a:ext cx="8882743" cy="5065522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+mn-lt"/>
              </a:rPr>
              <a:t>464176 LCLS-II Cold End Coupler Assembly Traveler - WS0 (RFCG)</a:t>
            </a:r>
          </a:p>
          <a:p>
            <a:r>
              <a:rPr lang="en-US" sz="1200" u="sng" dirty="0">
                <a:latin typeface="+mn-lt"/>
                <a:hlinkClick r:id="rId2"/>
              </a:rPr>
              <a:t>https://vector-offsite.fnal.gov/Tools/TravelerWriter/TravelerWriterPreviewDocument.asp?qsSpecificationID=1518&amp;qsRevisionID=3</a:t>
            </a:r>
            <a:endParaRPr lang="en-US" sz="1200" u="sng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464179 LCLS-II 1.3 GHz Cavity String Assembly Traveler - WS1 (RFCG)</a:t>
            </a:r>
          </a:p>
          <a:p>
            <a:r>
              <a:rPr lang="en-US" sz="1200" u="sng" dirty="0">
                <a:latin typeface="+mn-lt"/>
                <a:hlinkClick r:id="rId3"/>
              </a:rPr>
              <a:t>https://vector-offsite.fnal.gov/Tools/TravelerWriter/TravelerWriterPreviewDocument.asp?qsSpecificationID=1521&amp;qsRevisionID=3</a:t>
            </a:r>
            <a:endParaRPr lang="en-US" sz="1200" u="sng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464229 LCLS-II Cryomodule Cold Mass Assembly Part-1 - WS2 (RFCG)</a:t>
            </a:r>
          </a:p>
          <a:p>
            <a:r>
              <a:rPr lang="en-US" sz="1200" dirty="0">
                <a:latin typeface="+mn-lt"/>
              </a:rPr>
              <a:t> </a:t>
            </a:r>
            <a:r>
              <a:rPr lang="en-US" sz="1200" u="sng" dirty="0">
                <a:latin typeface="+mn-lt"/>
                <a:hlinkClick r:id="rId4"/>
              </a:rPr>
              <a:t>https://vector-offsite.fnal.gov/Tools/TravelerWriter/TravelerWriterPreviewDocument.asp?qsSpecificationID=1571&amp;qsRevisionID=3</a:t>
            </a:r>
            <a:r>
              <a:rPr lang="en-US" sz="1200" dirty="0">
                <a:latin typeface="+mn-lt"/>
              </a:rPr>
              <a:t>  </a:t>
            </a:r>
          </a:p>
          <a:p>
            <a:r>
              <a:rPr lang="en-US" sz="1200" dirty="0">
                <a:latin typeface="+mn-lt"/>
              </a:rPr>
              <a:t> </a:t>
            </a:r>
          </a:p>
          <a:p>
            <a:r>
              <a:rPr lang="en-US" sz="1200" dirty="0">
                <a:latin typeface="+mn-lt"/>
              </a:rPr>
              <a:t>464252 LCLS-II Cryomodule Cold Mass Assembly Part-2 - WS3 (RFCG)</a:t>
            </a:r>
          </a:p>
          <a:p>
            <a:r>
              <a:rPr lang="en-US" sz="1200" u="sng" dirty="0">
                <a:latin typeface="+mn-lt"/>
                <a:hlinkClick r:id="rId5"/>
              </a:rPr>
              <a:t>https://vector-offsite.fnal.gov/Tools/TravelerWriter/TravelerWriterPreviewDocument.asp?qsSpecificationID=1594&amp;qsRevisionID=3</a:t>
            </a:r>
            <a:r>
              <a:rPr lang="en-US" sz="1200" dirty="0">
                <a:latin typeface="+mn-lt"/>
              </a:rPr>
              <a:t>  </a:t>
            </a:r>
          </a:p>
          <a:p>
            <a:r>
              <a:rPr lang="en-US" sz="1200" dirty="0">
                <a:latin typeface="+mn-lt"/>
              </a:rPr>
              <a:t> </a:t>
            </a:r>
          </a:p>
          <a:p>
            <a:r>
              <a:rPr lang="en-US" sz="1200" dirty="0">
                <a:latin typeface="+mn-lt"/>
              </a:rPr>
              <a:t>464253 LCLS-II Cryomodule Vacuum Vessel Assembly - WS4 (RFCG)</a:t>
            </a:r>
          </a:p>
          <a:p>
            <a:r>
              <a:rPr lang="en-US" sz="1200" u="sng" dirty="0">
                <a:latin typeface="+mn-lt"/>
                <a:hlinkClick r:id="rId6"/>
              </a:rPr>
              <a:t>https://vector-offsite.fnal.gov/Tools/TravelerWriter/TravelerWriterPreviewDocument.asp?qsSpecificationID=1595&amp;qsRevisionID=3</a:t>
            </a:r>
            <a:r>
              <a:rPr lang="en-US" sz="1200" dirty="0">
                <a:latin typeface="+mn-lt"/>
              </a:rPr>
              <a:t>  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464254 LCLS-II Cryomodule Final Assembly - WS5 (RFCG)</a:t>
            </a:r>
          </a:p>
          <a:p>
            <a:r>
              <a:rPr lang="en-US" sz="1200" u="sng" dirty="0">
                <a:latin typeface="+mn-lt"/>
                <a:hlinkClick r:id="rId7"/>
              </a:rPr>
              <a:t>https://vector-offsite.fnal.gov/Tools/TravelerWriter/TravelerWriterPreviewDocument.asp?qsSpecificationID=1596&amp;qsRevisionID=3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2784" y="6010183"/>
            <a:ext cx="506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Use mouse (right button) to select the hyperlink that select open hyperlink</a:t>
            </a:r>
          </a:p>
        </p:txBody>
      </p:sp>
    </p:spTree>
    <p:extLst>
      <p:ext uri="{BB962C8B-B14F-4D97-AF65-F5344CB8AC3E}">
        <p14:creationId xmlns:p14="http://schemas.microsoft.com/office/powerpoint/2010/main" val="17757559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sign_Milestone_Review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A9D493809D8440A73C4154716CC209" ma:contentTypeVersion="9" ma:contentTypeDescription="Create a new document." ma:contentTypeScope="" ma:versionID="92dda910f6fb6ef5d48c49804839c4a4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purl.org/dc/dcmitype/"/>
    <ds:schemaRef ds:uri="f5d975f2-272d-43b7-a43d-337ed3c571bd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D086A5-3ACF-47E9-B8C3-25D8A5B21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111156</TotalTime>
  <Words>62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Blank</vt:lpstr>
      <vt:lpstr>Design_Milestone_Review</vt:lpstr>
      <vt:lpstr>LCLS-II 1.3GHz CM Assembly Travelers</vt:lpstr>
    </vt:vector>
  </TitlesOfParts>
  <Company>SLAC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Peterson</dc:creator>
  <cp:lastModifiedBy>Tug T Arkan</cp:lastModifiedBy>
  <cp:revision>2767</cp:revision>
  <cp:lastPrinted>2013-05-01T00:31:17Z</cp:lastPrinted>
  <dcterms:created xsi:type="dcterms:W3CDTF">2009-11-23T23:38:17Z</dcterms:created>
  <dcterms:modified xsi:type="dcterms:W3CDTF">2017-01-31T16:41:36Z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0x010100AEA9D493809D8440A73C4154716CC209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https://slacspace.slac.stanford.edu/sites/reviews/lclsii/LCLS-II_DR_Aug2014/Presentations/Peterson-LCLS-II-CryomoduleDesign-20Aug2014.pptx</vt:lpwstr>
  </property>
  <property fmtid="{D5CDD505-2E9C-101B-9397-08002B2CF9AE}" pid="10" name="TemplateUrl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