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81" r:id="rId2"/>
    <p:sldId id="608" r:id="rId3"/>
    <p:sldId id="595" r:id="rId4"/>
    <p:sldId id="598" r:id="rId5"/>
    <p:sldId id="597" r:id="rId6"/>
    <p:sldId id="468" r:id="rId7"/>
    <p:sldId id="469" r:id="rId8"/>
    <p:sldId id="501" r:id="rId9"/>
    <p:sldId id="471" r:id="rId10"/>
    <p:sldId id="472" r:id="rId11"/>
    <p:sldId id="481" r:id="rId12"/>
    <p:sldId id="474" r:id="rId13"/>
    <p:sldId id="500" r:id="rId14"/>
    <p:sldId id="602" r:id="rId15"/>
    <p:sldId id="486" r:id="rId16"/>
    <p:sldId id="487" r:id="rId17"/>
    <p:sldId id="491" r:id="rId18"/>
    <p:sldId id="495" r:id="rId19"/>
    <p:sldId id="492" r:id="rId20"/>
    <p:sldId id="583" r:id="rId21"/>
    <p:sldId id="586" r:id="rId22"/>
    <p:sldId id="603" r:id="rId23"/>
    <p:sldId id="605" r:id="rId24"/>
    <p:sldId id="606" r:id="rId25"/>
    <p:sldId id="607" r:id="rId26"/>
    <p:sldId id="478" r:id="rId27"/>
    <p:sldId id="5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29" autoAdjust="0"/>
  </p:normalViewPr>
  <p:slideViewPr>
    <p:cSldViewPr>
      <p:cViewPr varScale="1">
        <p:scale>
          <a:sx n="61" d="100"/>
          <a:sy n="61" d="100"/>
        </p:scale>
        <p:origin x="-1070" y="-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9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51060;&#50857;&#54840;\AppData\Local\Microsoft\Windows\Temporary%20Internet%20Files\Content.IE5\18I9463J\Flux%20noise%20spectru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'[Flux noise spectrum.xls]Sheet1'!$H$1</c:f>
              <c:strCache>
                <c:ptCount val="1"/>
                <c:pt idx="0">
                  <c:v>MW12-1-1</c:v>
                </c:pt>
              </c:strCache>
            </c:strRef>
          </c:tx>
          <c:spPr>
            <a:ln w="127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'[Flux noise spectrum.xls]Sheet1'!$B$2:$B$1603</c:f>
              <c:numCache>
                <c:formatCode>General</c:formatCode>
                <c:ptCount val="1602"/>
                <c:pt idx="1">
                  <c:v>0.5</c:v>
                </c:pt>
                <c:pt idx="2">
                  <c:v>0.625</c:v>
                </c:pt>
                <c:pt idx="3">
                  <c:v>0.75</c:v>
                </c:pt>
                <c:pt idx="4">
                  <c:v>0.875</c:v>
                </c:pt>
                <c:pt idx="5">
                  <c:v>1</c:v>
                </c:pt>
                <c:pt idx="6">
                  <c:v>1.125</c:v>
                </c:pt>
                <c:pt idx="7">
                  <c:v>1.25</c:v>
                </c:pt>
                <c:pt idx="8">
                  <c:v>1.375</c:v>
                </c:pt>
                <c:pt idx="9">
                  <c:v>1.5</c:v>
                </c:pt>
                <c:pt idx="10">
                  <c:v>1.625</c:v>
                </c:pt>
                <c:pt idx="11">
                  <c:v>1.75</c:v>
                </c:pt>
                <c:pt idx="12">
                  <c:v>1.875</c:v>
                </c:pt>
                <c:pt idx="13">
                  <c:v>2</c:v>
                </c:pt>
                <c:pt idx="14">
                  <c:v>2.125</c:v>
                </c:pt>
                <c:pt idx="15">
                  <c:v>2.25</c:v>
                </c:pt>
                <c:pt idx="16">
                  <c:v>2.375</c:v>
                </c:pt>
                <c:pt idx="17">
                  <c:v>2.5</c:v>
                </c:pt>
                <c:pt idx="18">
                  <c:v>2.625</c:v>
                </c:pt>
                <c:pt idx="19">
                  <c:v>2.75</c:v>
                </c:pt>
                <c:pt idx="20">
                  <c:v>2.875</c:v>
                </c:pt>
                <c:pt idx="21">
                  <c:v>3</c:v>
                </c:pt>
                <c:pt idx="22">
                  <c:v>3.125</c:v>
                </c:pt>
                <c:pt idx="23">
                  <c:v>3.25</c:v>
                </c:pt>
                <c:pt idx="24">
                  <c:v>3.375</c:v>
                </c:pt>
                <c:pt idx="25">
                  <c:v>3.5</c:v>
                </c:pt>
                <c:pt idx="26">
                  <c:v>3.625</c:v>
                </c:pt>
                <c:pt idx="27">
                  <c:v>3.75</c:v>
                </c:pt>
                <c:pt idx="28">
                  <c:v>3.875</c:v>
                </c:pt>
                <c:pt idx="29">
                  <c:v>4</c:v>
                </c:pt>
                <c:pt idx="30">
                  <c:v>4.125</c:v>
                </c:pt>
                <c:pt idx="31">
                  <c:v>4.25</c:v>
                </c:pt>
                <c:pt idx="32">
                  <c:v>4.375</c:v>
                </c:pt>
                <c:pt idx="33">
                  <c:v>4.5</c:v>
                </c:pt>
                <c:pt idx="34">
                  <c:v>4.625</c:v>
                </c:pt>
                <c:pt idx="35">
                  <c:v>4.75</c:v>
                </c:pt>
                <c:pt idx="36">
                  <c:v>4.875</c:v>
                </c:pt>
                <c:pt idx="37">
                  <c:v>5</c:v>
                </c:pt>
                <c:pt idx="38">
                  <c:v>5.125</c:v>
                </c:pt>
                <c:pt idx="39">
                  <c:v>5.25</c:v>
                </c:pt>
                <c:pt idx="40">
                  <c:v>5.375</c:v>
                </c:pt>
                <c:pt idx="41">
                  <c:v>5.5</c:v>
                </c:pt>
                <c:pt idx="42">
                  <c:v>5.625</c:v>
                </c:pt>
                <c:pt idx="43">
                  <c:v>5.75</c:v>
                </c:pt>
                <c:pt idx="44">
                  <c:v>5.875</c:v>
                </c:pt>
                <c:pt idx="45">
                  <c:v>6</c:v>
                </c:pt>
                <c:pt idx="46">
                  <c:v>6.125</c:v>
                </c:pt>
                <c:pt idx="47">
                  <c:v>6.25</c:v>
                </c:pt>
                <c:pt idx="48">
                  <c:v>6.375</c:v>
                </c:pt>
                <c:pt idx="49">
                  <c:v>6.5</c:v>
                </c:pt>
                <c:pt idx="50">
                  <c:v>6.625</c:v>
                </c:pt>
                <c:pt idx="51">
                  <c:v>6.75</c:v>
                </c:pt>
                <c:pt idx="52">
                  <c:v>6.875</c:v>
                </c:pt>
                <c:pt idx="53">
                  <c:v>7</c:v>
                </c:pt>
                <c:pt idx="54">
                  <c:v>7.125</c:v>
                </c:pt>
                <c:pt idx="55">
                  <c:v>7.25</c:v>
                </c:pt>
                <c:pt idx="56">
                  <c:v>7.375</c:v>
                </c:pt>
                <c:pt idx="57">
                  <c:v>7.5</c:v>
                </c:pt>
                <c:pt idx="58">
                  <c:v>7.625</c:v>
                </c:pt>
                <c:pt idx="59">
                  <c:v>7.75</c:v>
                </c:pt>
                <c:pt idx="60">
                  <c:v>7.875</c:v>
                </c:pt>
                <c:pt idx="61">
                  <c:v>8</c:v>
                </c:pt>
                <c:pt idx="62">
                  <c:v>8.125</c:v>
                </c:pt>
                <c:pt idx="63">
                  <c:v>8.25</c:v>
                </c:pt>
                <c:pt idx="64">
                  <c:v>8.375</c:v>
                </c:pt>
                <c:pt idx="65">
                  <c:v>8.5</c:v>
                </c:pt>
                <c:pt idx="66">
                  <c:v>8.625</c:v>
                </c:pt>
                <c:pt idx="67">
                  <c:v>8.75</c:v>
                </c:pt>
                <c:pt idx="68">
                  <c:v>8.875</c:v>
                </c:pt>
                <c:pt idx="69">
                  <c:v>9</c:v>
                </c:pt>
                <c:pt idx="70">
                  <c:v>9.125</c:v>
                </c:pt>
                <c:pt idx="71">
                  <c:v>9.25</c:v>
                </c:pt>
                <c:pt idx="72">
                  <c:v>9.375</c:v>
                </c:pt>
                <c:pt idx="73">
                  <c:v>9.5</c:v>
                </c:pt>
                <c:pt idx="74">
                  <c:v>9.625</c:v>
                </c:pt>
                <c:pt idx="75">
                  <c:v>9.75</c:v>
                </c:pt>
                <c:pt idx="76">
                  <c:v>9.875</c:v>
                </c:pt>
                <c:pt idx="77">
                  <c:v>10</c:v>
                </c:pt>
                <c:pt idx="78">
                  <c:v>10.125</c:v>
                </c:pt>
                <c:pt idx="79">
                  <c:v>10.25</c:v>
                </c:pt>
                <c:pt idx="80">
                  <c:v>10.375</c:v>
                </c:pt>
                <c:pt idx="81">
                  <c:v>10.5</c:v>
                </c:pt>
                <c:pt idx="82">
                  <c:v>10.625</c:v>
                </c:pt>
                <c:pt idx="83">
                  <c:v>10.75</c:v>
                </c:pt>
                <c:pt idx="84">
                  <c:v>10.875</c:v>
                </c:pt>
                <c:pt idx="85">
                  <c:v>11</c:v>
                </c:pt>
                <c:pt idx="86">
                  <c:v>11.125</c:v>
                </c:pt>
                <c:pt idx="87">
                  <c:v>11.25</c:v>
                </c:pt>
                <c:pt idx="88">
                  <c:v>11.375</c:v>
                </c:pt>
                <c:pt idx="89">
                  <c:v>11.5</c:v>
                </c:pt>
                <c:pt idx="90">
                  <c:v>11.625</c:v>
                </c:pt>
                <c:pt idx="91">
                  <c:v>11.75</c:v>
                </c:pt>
                <c:pt idx="92">
                  <c:v>11.875</c:v>
                </c:pt>
                <c:pt idx="93">
                  <c:v>12</c:v>
                </c:pt>
                <c:pt idx="94">
                  <c:v>12.125</c:v>
                </c:pt>
                <c:pt idx="95">
                  <c:v>12.25</c:v>
                </c:pt>
                <c:pt idx="96">
                  <c:v>12.375</c:v>
                </c:pt>
                <c:pt idx="97">
                  <c:v>12.5</c:v>
                </c:pt>
                <c:pt idx="98">
                  <c:v>12.625</c:v>
                </c:pt>
                <c:pt idx="99">
                  <c:v>12.75</c:v>
                </c:pt>
                <c:pt idx="100">
                  <c:v>12.875</c:v>
                </c:pt>
                <c:pt idx="101">
                  <c:v>13</c:v>
                </c:pt>
                <c:pt idx="102">
                  <c:v>13.125</c:v>
                </c:pt>
                <c:pt idx="103">
                  <c:v>13.25</c:v>
                </c:pt>
                <c:pt idx="104">
                  <c:v>13.375</c:v>
                </c:pt>
                <c:pt idx="105">
                  <c:v>13.5</c:v>
                </c:pt>
                <c:pt idx="106">
                  <c:v>13.625</c:v>
                </c:pt>
                <c:pt idx="107">
                  <c:v>13.75</c:v>
                </c:pt>
                <c:pt idx="108">
                  <c:v>13.875</c:v>
                </c:pt>
                <c:pt idx="109">
                  <c:v>14</c:v>
                </c:pt>
                <c:pt idx="110">
                  <c:v>14.125</c:v>
                </c:pt>
                <c:pt idx="111">
                  <c:v>14.25</c:v>
                </c:pt>
                <c:pt idx="112">
                  <c:v>14.375</c:v>
                </c:pt>
                <c:pt idx="113">
                  <c:v>14.5</c:v>
                </c:pt>
                <c:pt idx="114">
                  <c:v>14.625</c:v>
                </c:pt>
                <c:pt idx="115">
                  <c:v>14.75</c:v>
                </c:pt>
                <c:pt idx="116">
                  <c:v>14.875</c:v>
                </c:pt>
                <c:pt idx="117">
                  <c:v>15</c:v>
                </c:pt>
                <c:pt idx="118">
                  <c:v>15.125</c:v>
                </c:pt>
                <c:pt idx="119">
                  <c:v>15.25</c:v>
                </c:pt>
                <c:pt idx="120">
                  <c:v>15.375</c:v>
                </c:pt>
                <c:pt idx="121">
                  <c:v>15.5</c:v>
                </c:pt>
                <c:pt idx="122">
                  <c:v>15.625</c:v>
                </c:pt>
                <c:pt idx="123">
                  <c:v>15.75</c:v>
                </c:pt>
                <c:pt idx="124">
                  <c:v>15.875</c:v>
                </c:pt>
                <c:pt idx="125">
                  <c:v>16</c:v>
                </c:pt>
                <c:pt idx="126">
                  <c:v>16.125</c:v>
                </c:pt>
                <c:pt idx="127">
                  <c:v>16.25</c:v>
                </c:pt>
                <c:pt idx="128">
                  <c:v>16.375</c:v>
                </c:pt>
                <c:pt idx="129">
                  <c:v>16.5</c:v>
                </c:pt>
                <c:pt idx="130">
                  <c:v>16.625</c:v>
                </c:pt>
                <c:pt idx="131">
                  <c:v>16.75</c:v>
                </c:pt>
                <c:pt idx="132">
                  <c:v>16.875</c:v>
                </c:pt>
                <c:pt idx="133">
                  <c:v>17</c:v>
                </c:pt>
                <c:pt idx="134">
                  <c:v>17.125</c:v>
                </c:pt>
                <c:pt idx="135">
                  <c:v>17.25</c:v>
                </c:pt>
                <c:pt idx="136">
                  <c:v>17.375</c:v>
                </c:pt>
                <c:pt idx="137">
                  <c:v>17.5</c:v>
                </c:pt>
                <c:pt idx="138">
                  <c:v>17.625</c:v>
                </c:pt>
                <c:pt idx="139">
                  <c:v>17.75</c:v>
                </c:pt>
                <c:pt idx="140">
                  <c:v>17.875</c:v>
                </c:pt>
                <c:pt idx="141">
                  <c:v>18</c:v>
                </c:pt>
                <c:pt idx="142">
                  <c:v>18.125</c:v>
                </c:pt>
                <c:pt idx="143">
                  <c:v>18.25</c:v>
                </c:pt>
                <c:pt idx="144">
                  <c:v>18.375</c:v>
                </c:pt>
                <c:pt idx="145">
                  <c:v>18.5</c:v>
                </c:pt>
                <c:pt idx="146">
                  <c:v>18.625</c:v>
                </c:pt>
                <c:pt idx="147">
                  <c:v>18.75</c:v>
                </c:pt>
                <c:pt idx="148">
                  <c:v>18.875</c:v>
                </c:pt>
                <c:pt idx="149">
                  <c:v>19</c:v>
                </c:pt>
                <c:pt idx="150">
                  <c:v>19.125</c:v>
                </c:pt>
                <c:pt idx="151">
                  <c:v>19.25</c:v>
                </c:pt>
                <c:pt idx="152">
                  <c:v>19.375</c:v>
                </c:pt>
                <c:pt idx="153">
                  <c:v>19.5</c:v>
                </c:pt>
                <c:pt idx="154">
                  <c:v>19.625</c:v>
                </c:pt>
                <c:pt idx="155">
                  <c:v>19.75</c:v>
                </c:pt>
                <c:pt idx="156">
                  <c:v>19.875</c:v>
                </c:pt>
                <c:pt idx="157">
                  <c:v>20</c:v>
                </c:pt>
                <c:pt idx="158">
                  <c:v>20.125</c:v>
                </c:pt>
                <c:pt idx="159">
                  <c:v>20.25</c:v>
                </c:pt>
                <c:pt idx="160">
                  <c:v>20.375</c:v>
                </c:pt>
                <c:pt idx="161">
                  <c:v>20.5</c:v>
                </c:pt>
                <c:pt idx="162">
                  <c:v>20.625</c:v>
                </c:pt>
                <c:pt idx="163">
                  <c:v>20.75</c:v>
                </c:pt>
                <c:pt idx="164">
                  <c:v>20.875</c:v>
                </c:pt>
                <c:pt idx="165">
                  <c:v>21</c:v>
                </c:pt>
                <c:pt idx="166">
                  <c:v>21.125</c:v>
                </c:pt>
                <c:pt idx="167">
                  <c:v>21.25</c:v>
                </c:pt>
                <c:pt idx="168">
                  <c:v>21.375</c:v>
                </c:pt>
                <c:pt idx="169">
                  <c:v>21.5</c:v>
                </c:pt>
                <c:pt idx="170">
                  <c:v>21.625</c:v>
                </c:pt>
                <c:pt idx="171">
                  <c:v>21.75</c:v>
                </c:pt>
                <c:pt idx="172">
                  <c:v>21.875</c:v>
                </c:pt>
                <c:pt idx="173">
                  <c:v>22</c:v>
                </c:pt>
                <c:pt idx="174">
                  <c:v>22.125</c:v>
                </c:pt>
                <c:pt idx="175">
                  <c:v>22.25</c:v>
                </c:pt>
                <c:pt idx="176">
                  <c:v>22.375</c:v>
                </c:pt>
                <c:pt idx="177">
                  <c:v>22.5</c:v>
                </c:pt>
                <c:pt idx="178">
                  <c:v>22.625</c:v>
                </c:pt>
                <c:pt idx="179">
                  <c:v>22.75</c:v>
                </c:pt>
                <c:pt idx="180">
                  <c:v>22.875</c:v>
                </c:pt>
                <c:pt idx="181">
                  <c:v>23</c:v>
                </c:pt>
                <c:pt idx="182">
                  <c:v>23.125</c:v>
                </c:pt>
                <c:pt idx="183">
                  <c:v>23.25</c:v>
                </c:pt>
                <c:pt idx="184">
                  <c:v>23.375</c:v>
                </c:pt>
                <c:pt idx="185">
                  <c:v>23.5</c:v>
                </c:pt>
                <c:pt idx="186">
                  <c:v>23.625</c:v>
                </c:pt>
                <c:pt idx="187">
                  <c:v>23.75</c:v>
                </c:pt>
                <c:pt idx="188">
                  <c:v>23.875</c:v>
                </c:pt>
                <c:pt idx="189">
                  <c:v>24</c:v>
                </c:pt>
                <c:pt idx="190">
                  <c:v>24.125</c:v>
                </c:pt>
                <c:pt idx="191">
                  <c:v>24.25</c:v>
                </c:pt>
                <c:pt idx="192">
                  <c:v>24.375</c:v>
                </c:pt>
                <c:pt idx="193">
                  <c:v>24.5</c:v>
                </c:pt>
                <c:pt idx="194">
                  <c:v>24.625</c:v>
                </c:pt>
                <c:pt idx="195">
                  <c:v>24.75</c:v>
                </c:pt>
                <c:pt idx="196">
                  <c:v>24.875</c:v>
                </c:pt>
                <c:pt idx="197">
                  <c:v>25</c:v>
                </c:pt>
                <c:pt idx="198">
                  <c:v>25.125</c:v>
                </c:pt>
                <c:pt idx="199">
                  <c:v>25.25</c:v>
                </c:pt>
                <c:pt idx="200">
                  <c:v>25.375</c:v>
                </c:pt>
                <c:pt idx="201">
                  <c:v>25.5</c:v>
                </c:pt>
                <c:pt idx="202">
                  <c:v>25.625</c:v>
                </c:pt>
                <c:pt idx="203">
                  <c:v>25.75</c:v>
                </c:pt>
                <c:pt idx="204">
                  <c:v>25.875</c:v>
                </c:pt>
                <c:pt idx="205">
                  <c:v>26</c:v>
                </c:pt>
                <c:pt idx="206">
                  <c:v>26.125</c:v>
                </c:pt>
                <c:pt idx="207">
                  <c:v>26.25</c:v>
                </c:pt>
                <c:pt idx="208">
                  <c:v>26.375</c:v>
                </c:pt>
                <c:pt idx="209">
                  <c:v>26.5</c:v>
                </c:pt>
                <c:pt idx="210">
                  <c:v>26.625</c:v>
                </c:pt>
                <c:pt idx="211">
                  <c:v>26.75</c:v>
                </c:pt>
                <c:pt idx="212">
                  <c:v>26.875</c:v>
                </c:pt>
                <c:pt idx="213">
                  <c:v>27</c:v>
                </c:pt>
                <c:pt idx="214">
                  <c:v>27.125</c:v>
                </c:pt>
                <c:pt idx="215">
                  <c:v>27.25</c:v>
                </c:pt>
                <c:pt idx="216">
                  <c:v>27.375</c:v>
                </c:pt>
                <c:pt idx="217">
                  <c:v>27.5</c:v>
                </c:pt>
                <c:pt idx="218">
                  <c:v>27.625</c:v>
                </c:pt>
                <c:pt idx="219">
                  <c:v>27.75</c:v>
                </c:pt>
                <c:pt idx="220">
                  <c:v>27.875</c:v>
                </c:pt>
                <c:pt idx="221">
                  <c:v>28</c:v>
                </c:pt>
                <c:pt idx="222">
                  <c:v>28.125</c:v>
                </c:pt>
                <c:pt idx="223">
                  <c:v>28.25</c:v>
                </c:pt>
                <c:pt idx="224">
                  <c:v>28.375</c:v>
                </c:pt>
                <c:pt idx="225">
                  <c:v>28.5</c:v>
                </c:pt>
                <c:pt idx="226">
                  <c:v>28.625</c:v>
                </c:pt>
                <c:pt idx="227">
                  <c:v>28.75</c:v>
                </c:pt>
                <c:pt idx="228">
                  <c:v>28.875</c:v>
                </c:pt>
                <c:pt idx="229">
                  <c:v>29</c:v>
                </c:pt>
                <c:pt idx="230">
                  <c:v>29.125</c:v>
                </c:pt>
                <c:pt idx="231">
                  <c:v>29.25</c:v>
                </c:pt>
                <c:pt idx="232">
                  <c:v>29.375</c:v>
                </c:pt>
                <c:pt idx="233">
                  <c:v>29.5</c:v>
                </c:pt>
                <c:pt idx="234">
                  <c:v>29.625</c:v>
                </c:pt>
                <c:pt idx="235">
                  <c:v>29.75</c:v>
                </c:pt>
                <c:pt idx="236">
                  <c:v>29.875</c:v>
                </c:pt>
                <c:pt idx="237">
                  <c:v>30</c:v>
                </c:pt>
                <c:pt idx="238">
                  <c:v>30.125</c:v>
                </c:pt>
                <c:pt idx="239">
                  <c:v>30.25</c:v>
                </c:pt>
                <c:pt idx="240">
                  <c:v>30.375</c:v>
                </c:pt>
                <c:pt idx="241">
                  <c:v>30.5</c:v>
                </c:pt>
                <c:pt idx="242">
                  <c:v>30.625</c:v>
                </c:pt>
                <c:pt idx="243">
                  <c:v>30.75</c:v>
                </c:pt>
                <c:pt idx="244">
                  <c:v>30.875</c:v>
                </c:pt>
                <c:pt idx="245">
                  <c:v>31</c:v>
                </c:pt>
                <c:pt idx="246">
                  <c:v>31.125</c:v>
                </c:pt>
                <c:pt idx="247">
                  <c:v>31.25</c:v>
                </c:pt>
                <c:pt idx="248">
                  <c:v>31.375</c:v>
                </c:pt>
                <c:pt idx="249">
                  <c:v>31.5</c:v>
                </c:pt>
                <c:pt idx="250">
                  <c:v>31.625</c:v>
                </c:pt>
                <c:pt idx="251">
                  <c:v>31.75</c:v>
                </c:pt>
                <c:pt idx="252">
                  <c:v>31.875</c:v>
                </c:pt>
                <c:pt idx="253">
                  <c:v>32</c:v>
                </c:pt>
                <c:pt idx="254">
                  <c:v>32.125</c:v>
                </c:pt>
                <c:pt idx="255">
                  <c:v>32.25</c:v>
                </c:pt>
                <c:pt idx="256">
                  <c:v>32.375</c:v>
                </c:pt>
                <c:pt idx="257">
                  <c:v>32.5</c:v>
                </c:pt>
                <c:pt idx="258">
                  <c:v>32.625</c:v>
                </c:pt>
                <c:pt idx="259">
                  <c:v>32.75</c:v>
                </c:pt>
                <c:pt idx="260">
                  <c:v>32.875</c:v>
                </c:pt>
                <c:pt idx="261">
                  <c:v>33</c:v>
                </c:pt>
                <c:pt idx="262">
                  <c:v>33.125</c:v>
                </c:pt>
                <c:pt idx="263">
                  <c:v>33.25</c:v>
                </c:pt>
                <c:pt idx="264">
                  <c:v>33.375</c:v>
                </c:pt>
                <c:pt idx="265">
                  <c:v>33.5</c:v>
                </c:pt>
                <c:pt idx="266">
                  <c:v>33.625</c:v>
                </c:pt>
                <c:pt idx="267">
                  <c:v>33.75</c:v>
                </c:pt>
                <c:pt idx="268">
                  <c:v>33.875</c:v>
                </c:pt>
                <c:pt idx="269">
                  <c:v>34</c:v>
                </c:pt>
                <c:pt idx="270">
                  <c:v>34.125</c:v>
                </c:pt>
                <c:pt idx="271">
                  <c:v>34.25</c:v>
                </c:pt>
                <c:pt idx="272">
                  <c:v>34.375</c:v>
                </c:pt>
                <c:pt idx="273">
                  <c:v>34.5</c:v>
                </c:pt>
                <c:pt idx="274">
                  <c:v>34.625</c:v>
                </c:pt>
                <c:pt idx="275">
                  <c:v>34.75</c:v>
                </c:pt>
                <c:pt idx="276">
                  <c:v>34.875</c:v>
                </c:pt>
                <c:pt idx="277">
                  <c:v>35</c:v>
                </c:pt>
                <c:pt idx="278">
                  <c:v>35.125</c:v>
                </c:pt>
                <c:pt idx="279">
                  <c:v>35.25</c:v>
                </c:pt>
                <c:pt idx="280">
                  <c:v>35.375</c:v>
                </c:pt>
                <c:pt idx="281">
                  <c:v>35.5</c:v>
                </c:pt>
                <c:pt idx="282">
                  <c:v>35.625</c:v>
                </c:pt>
                <c:pt idx="283">
                  <c:v>35.75</c:v>
                </c:pt>
                <c:pt idx="284">
                  <c:v>35.875</c:v>
                </c:pt>
                <c:pt idx="285">
                  <c:v>36</c:v>
                </c:pt>
                <c:pt idx="286">
                  <c:v>36.125</c:v>
                </c:pt>
                <c:pt idx="287">
                  <c:v>36.25</c:v>
                </c:pt>
                <c:pt idx="288">
                  <c:v>36.375</c:v>
                </c:pt>
                <c:pt idx="289">
                  <c:v>36.5</c:v>
                </c:pt>
                <c:pt idx="290">
                  <c:v>36.625</c:v>
                </c:pt>
                <c:pt idx="291">
                  <c:v>36.75</c:v>
                </c:pt>
                <c:pt idx="292">
                  <c:v>36.875</c:v>
                </c:pt>
                <c:pt idx="293">
                  <c:v>37</c:v>
                </c:pt>
                <c:pt idx="294">
                  <c:v>37.125</c:v>
                </c:pt>
                <c:pt idx="295">
                  <c:v>37.25</c:v>
                </c:pt>
                <c:pt idx="296">
                  <c:v>37.375</c:v>
                </c:pt>
                <c:pt idx="297">
                  <c:v>37.5</c:v>
                </c:pt>
                <c:pt idx="298">
                  <c:v>37.625</c:v>
                </c:pt>
                <c:pt idx="299">
                  <c:v>37.75</c:v>
                </c:pt>
                <c:pt idx="300">
                  <c:v>37.875</c:v>
                </c:pt>
                <c:pt idx="301">
                  <c:v>38</c:v>
                </c:pt>
                <c:pt idx="302">
                  <c:v>38.125</c:v>
                </c:pt>
                <c:pt idx="303">
                  <c:v>38.25</c:v>
                </c:pt>
                <c:pt idx="304">
                  <c:v>38.375</c:v>
                </c:pt>
                <c:pt idx="305">
                  <c:v>38.5</c:v>
                </c:pt>
                <c:pt idx="306">
                  <c:v>38.625</c:v>
                </c:pt>
                <c:pt idx="307">
                  <c:v>38.75</c:v>
                </c:pt>
                <c:pt idx="308">
                  <c:v>38.875</c:v>
                </c:pt>
                <c:pt idx="309">
                  <c:v>39</c:v>
                </c:pt>
                <c:pt idx="310">
                  <c:v>39.125</c:v>
                </c:pt>
                <c:pt idx="311">
                  <c:v>39.25</c:v>
                </c:pt>
                <c:pt idx="312">
                  <c:v>39.375</c:v>
                </c:pt>
                <c:pt idx="313">
                  <c:v>39.5</c:v>
                </c:pt>
                <c:pt idx="314">
                  <c:v>39.625</c:v>
                </c:pt>
                <c:pt idx="315">
                  <c:v>39.75</c:v>
                </c:pt>
                <c:pt idx="316">
                  <c:v>39.875</c:v>
                </c:pt>
                <c:pt idx="317">
                  <c:v>40</c:v>
                </c:pt>
                <c:pt idx="318">
                  <c:v>40.125</c:v>
                </c:pt>
                <c:pt idx="319">
                  <c:v>40.25</c:v>
                </c:pt>
                <c:pt idx="320">
                  <c:v>40.375</c:v>
                </c:pt>
                <c:pt idx="321">
                  <c:v>40.5</c:v>
                </c:pt>
                <c:pt idx="322">
                  <c:v>40.625</c:v>
                </c:pt>
                <c:pt idx="323">
                  <c:v>40.75</c:v>
                </c:pt>
                <c:pt idx="324">
                  <c:v>40.875</c:v>
                </c:pt>
                <c:pt idx="325">
                  <c:v>41</c:v>
                </c:pt>
                <c:pt idx="326">
                  <c:v>41.125</c:v>
                </c:pt>
                <c:pt idx="327">
                  <c:v>41.25</c:v>
                </c:pt>
                <c:pt idx="328">
                  <c:v>41.375</c:v>
                </c:pt>
                <c:pt idx="329">
                  <c:v>41.5</c:v>
                </c:pt>
                <c:pt idx="330">
                  <c:v>41.625</c:v>
                </c:pt>
                <c:pt idx="331">
                  <c:v>41.75</c:v>
                </c:pt>
                <c:pt idx="332">
                  <c:v>41.875</c:v>
                </c:pt>
                <c:pt idx="333">
                  <c:v>42</c:v>
                </c:pt>
                <c:pt idx="334">
                  <c:v>42.125</c:v>
                </c:pt>
                <c:pt idx="335">
                  <c:v>42.25</c:v>
                </c:pt>
                <c:pt idx="336">
                  <c:v>42.375</c:v>
                </c:pt>
                <c:pt idx="337">
                  <c:v>42.5</c:v>
                </c:pt>
                <c:pt idx="338">
                  <c:v>42.625</c:v>
                </c:pt>
                <c:pt idx="339">
                  <c:v>42.75</c:v>
                </c:pt>
                <c:pt idx="340">
                  <c:v>42.875</c:v>
                </c:pt>
                <c:pt idx="341">
                  <c:v>43</c:v>
                </c:pt>
                <c:pt idx="342">
                  <c:v>43.125</c:v>
                </c:pt>
                <c:pt idx="343">
                  <c:v>43.25</c:v>
                </c:pt>
                <c:pt idx="344">
                  <c:v>43.375</c:v>
                </c:pt>
                <c:pt idx="345">
                  <c:v>43.5</c:v>
                </c:pt>
                <c:pt idx="346">
                  <c:v>43.625</c:v>
                </c:pt>
                <c:pt idx="347">
                  <c:v>43.75</c:v>
                </c:pt>
                <c:pt idx="348">
                  <c:v>43.875</c:v>
                </c:pt>
                <c:pt idx="349">
                  <c:v>44</c:v>
                </c:pt>
                <c:pt idx="350">
                  <c:v>44.125</c:v>
                </c:pt>
                <c:pt idx="351">
                  <c:v>44.25</c:v>
                </c:pt>
                <c:pt idx="352">
                  <c:v>44.375</c:v>
                </c:pt>
                <c:pt idx="353">
                  <c:v>44.5</c:v>
                </c:pt>
                <c:pt idx="354">
                  <c:v>44.625</c:v>
                </c:pt>
                <c:pt idx="355">
                  <c:v>44.75</c:v>
                </c:pt>
                <c:pt idx="356">
                  <c:v>44.875</c:v>
                </c:pt>
                <c:pt idx="357">
                  <c:v>45</c:v>
                </c:pt>
                <c:pt idx="358">
                  <c:v>45.125</c:v>
                </c:pt>
                <c:pt idx="359">
                  <c:v>45.25</c:v>
                </c:pt>
                <c:pt idx="360">
                  <c:v>45.375</c:v>
                </c:pt>
                <c:pt idx="361">
                  <c:v>45.5</c:v>
                </c:pt>
                <c:pt idx="362">
                  <c:v>45.625</c:v>
                </c:pt>
                <c:pt idx="363">
                  <c:v>45.75</c:v>
                </c:pt>
                <c:pt idx="364">
                  <c:v>45.875</c:v>
                </c:pt>
                <c:pt idx="365">
                  <c:v>46</c:v>
                </c:pt>
                <c:pt idx="366">
                  <c:v>46.125</c:v>
                </c:pt>
                <c:pt idx="367">
                  <c:v>46.25</c:v>
                </c:pt>
                <c:pt idx="368">
                  <c:v>46.375</c:v>
                </c:pt>
                <c:pt idx="369">
                  <c:v>46.5</c:v>
                </c:pt>
                <c:pt idx="370">
                  <c:v>46.625</c:v>
                </c:pt>
                <c:pt idx="371">
                  <c:v>46.75</c:v>
                </c:pt>
                <c:pt idx="372">
                  <c:v>46.875</c:v>
                </c:pt>
                <c:pt idx="373">
                  <c:v>47</c:v>
                </c:pt>
                <c:pt idx="374">
                  <c:v>47.125</c:v>
                </c:pt>
                <c:pt idx="375">
                  <c:v>47.25</c:v>
                </c:pt>
                <c:pt idx="376">
                  <c:v>47.375</c:v>
                </c:pt>
                <c:pt idx="377">
                  <c:v>47.5</c:v>
                </c:pt>
                <c:pt idx="378">
                  <c:v>47.625</c:v>
                </c:pt>
                <c:pt idx="379">
                  <c:v>47.75</c:v>
                </c:pt>
                <c:pt idx="380">
                  <c:v>47.875</c:v>
                </c:pt>
                <c:pt idx="381">
                  <c:v>48</c:v>
                </c:pt>
                <c:pt idx="382">
                  <c:v>48.125</c:v>
                </c:pt>
                <c:pt idx="383">
                  <c:v>48.25</c:v>
                </c:pt>
                <c:pt idx="384">
                  <c:v>48.375</c:v>
                </c:pt>
                <c:pt idx="385">
                  <c:v>48.5</c:v>
                </c:pt>
                <c:pt idx="386">
                  <c:v>48.625</c:v>
                </c:pt>
                <c:pt idx="387">
                  <c:v>48.75</c:v>
                </c:pt>
                <c:pt idx="388">
                  <c:v>48.875</c:v>
                </c:pt>
                <c:pt idx="389">
                  <c:v>49</c:v>
                </c:pt>
                <c:pt idx="390">
                  <c:v>49.125</c:v>
                </c:pt>
                <c:pt idx="391">
                  <c:v>49.25</c:v>
                </c:pt>
                <c:pt idx="392">
                  <c:v>49.375</c:v>
                </c:pt>
                <c:pt idx="393">
                  <c:v>49.5</c:v>
                </c:pt>
                <c:pt idx="394">
                  <c:v>49.625</c:v>
                </c:pt>
                <c:pt idx="395">
                  <c:v>49.75</c:v>
                </c:pt>
                <c:pt idx="396">
                  <c:v>49.875</c:v>
                </c:pt>
                <c:pt idx="397">
                  <c:v>50</c:v>
                </c:pt>
                <c:pt idx="398">
                  <c:v>50.125</c:v>
                </c:pt>
                <c:pt idx="399">
                  <c:v>50.25</c:v>
                </c:pt>
                <c:pt idx="400">
                  <c:v>50.375</c:v>
                </c:pt>
                <c:pt idx="401">
                  <c:v>50.5</c:v>
                </c:pt>
                <c:pt idx="402">
                  <c:v>50.625</c:v>
                </c:pt>
                <c:pt idx="403">
                  <c:v>50.75</c:v>
                </c:pt>
                <c:pt idx="404">
                  <c:v>50.875</c:v>
                </c:pt>
                <c:pt idx="405">
                  <c:v>51</c:v>
                </c:pt>
                <c:pt idx="406">
                  <c:v>51.125</c:v>
                </c:pt>
                <c:pt idx="407">
                  <c:v>51.25</c:v>
                </c:pt>
                <c:pt idx="408">
                  <c:v>51.375</c:v>
                </c:pt>
                <c:pt idx="409">
                  <c:v>51.5</c:v>
                </c:pt>
                <c:pt idx="410">
                  <c:v>51.625</c:v>
                </c:pt>
                <c:pt idx="411">
                  <c:v>51.75</c:v>
                </c:pt>
                <c:pt idx="412">
                  <c:v>51.875</c:v>
                </c:pt>
                <c:pt idx="413">
                  <c:v>52</c:v>
                </c:pt>
                <c:pt idx="414">
                  <c:v>52.125</c:v>
                </c:pt>
                <c:pt idx="415">
                  <c:v>52.25</c:v>
                </c:pt>
                <c:pt idx="416">
                  <c:v>52.375</c:v>
                </c:pt>
                <c:pt idx="417">
                  <c:v>52.5</c:v>
                </c:pt>
                <c:pt idx="418">
                  <c:v>52.625</c:v>
                </c:pt>
                <c:pt idx="419">
                  <c:v>52.75</c:v>
                </c:pt>
                <c:pt idx="420">
                  <c:v>52.875</c:v>
                </c:pt>
                <c:pt idx="421">
                  <c:v>53</c:v>
                </c:pt>
                <c:pt idx="422">
                  <c:v>53.125</c:v>
                </c:pt>
                <c:pt idx="423">
                  <c:v>53.25</c:v>
                </c:pt>
                <c:pt idx="424">
                  <c:v>53.375</c:v>
                </c:pt>
                <c:pt idx="425">
                  <c:v>53.5</c:v>
                </c:pt>
                <c:pt idx="426">
                  <c:v>53.625</c:v>
                </c:pt>
                <c:pt idx="427">
                  <c:v>53.75</c:v>
                </c:pt>
                <c:pt idx="428">
                  <c:v>53.875</c:v>
                </c:pt>
                <c:pt idx="429">
                  <c:v>54</c:v>
                </c:pt>
                <c:pt idx="430">
                  <c:v>54.125</c:v>
                </c:pt>
                <c:pt idx="431">
                  <c:v>54.25</c:v>
                </c:pt>
                <c:pt idx="432">
                  <c:v>54.375</c:v>
                </c:pt>
                <c:pt idx="433">
                  <c:v>54.5</c:v>
                </c:pt>
                <c:pt idx="434">
                  <c:v>54.625</c:v>
                </c:pt>
                <c:pt idx="435">
                  <c:v>54.75</c:v>
                </c:pt>
                <c:pt idx="436">
                  <c:v>54.875</c:v>
                </c:pt>
                <c:pt idx="437">
                  <c:v>55</c:v>
                </c:pt>
                <c:pt idx="438">
                  <c:v>55.125</c:v>
                </c:pt>
                <c:pt idx="439">
                  <c:v>55.25</c:v>
                </c:pt>
                <c:pt idx="440">
                  <c:v>55.375</c:v>
                </c:pt>
                <c:pt idx="441">
                  <c:v>55.5</c:v>
                </c:pt>
                <c:pt idx="442">
                  <c:v>55.625</c:v>
                </c:pt>
                <c:pt idx="443">
                  <c:v>55.75</c:v>
                </c:pt>
                <c:pt idx="444">
                  <c:v>55.875</c:v>
                </c:pt>
                <c:pt idx="445">
                  <c:v>56</c:v>
                </c:pt>
                <c:pt idx="446">
                  <c:v>56.125</c:v>
                </c:pt>
                <c:pt idx="447">
                  <c:v>56.25</c:v>
                </c:pt>
                <c:pt idx="448">
                  <c:v>56.375</c:v>
                </c:pt>
                <c:pt idx="449">
                  <c:v>56.5</c:v>
                </c:pt>
                <c:pt idx="450">
                  <c:v>56.625</c:v>
                </c:pt>
                <c:pt idx="451">
                  <c:v>56.75</c:v>
                </c:pt>
                <c:pt idx="452">
                  <c:v>56.875</c:v>
                </c:pt>
                <c:pt idx="453">
                  <c:v>57</c:v>
                </c:pt>
                <c:pt idx="454">
                  <c:v>57.125</c:v>
                </c:pt>
                <c:pt idx="455">
                  <c:v>57.25</c:v>
                </c:pt>
                <c:pt idx="456">
                  <c:v>57.375</c:v>
                </c:pt>
                <c:pt idx="457">
                  <c:v>57.5</c:v>
                </c:pt>
                <c:pt idx="458">
                  <c:v>57.625</c:v>
                </c:pt>
                <c:pt idx="459">
                  <c:v>57.75</c:v>
                </c:pt>
                <c:pt idx="460">
                  <c:v>57.875</c:v>
                </c:pt>
                <c:pt idx="461">
                  <c:v>58</c:v>
                </c:pt>
                <c:pt idx="462">
                  <c:v>58.125</c:v>
                </c:pt>
                <c:pt idx="463">
                  <c:v>58.25</c:v>
                </c:pt>
                <c:pt idx="464">
                  <c:v>58.375</c:v>
                </c:pt>
                <c:pt idx="465">
                  <c:v>58.5</c:v>
                </c:pt>
                <c:pt idx="466">
                  <c:v>58.625</c:v>
                </c:pt>
                <c:pt idx="467">
                  <c:v>58.75</c:v>
                </c:pt>
                <c:pt idx="468">
                  <c:v>58.875</c:v>
                </c:pt>
                <c:pt idx="469">
                  <c:v>59</c:v>
                </c:pt>
                <c:pt idx="470">
                  <c:v>59.125</c:v>
                </c:pt>
                <c:pt idx="471">
                  <c:v>59.25</c:v>
                </c:pt>
                <c:pt idx="472">
                  <c:v>59.375</c:v>
                </c:pt>
                <c:pt idx="473">
                  <c:v>59.5</c:v>
                </c:pt>
                <c:pt idx="474">
                  <c:v>59.625</c:v>
                </c:pt>
                <c:pt idx="475">
                  <c:v>59.75</c:v>
                </c:pt>
                <c:pt idx="476">
                  <c:v>59.875</c:v>
                </c:pt>
                <c:pt idx="477">
                  <c:v>60</c:v>
                </c:pt>
                <c:pt idx="478">
                  <c:v>60.125</c:v>
                </c:pt>
                <c:pt idx="479">
                  <c:v>60.25</c:v>
                </c:pt>
                <c:pt idx="480">
                  <c:v>60.375</c:v>
                </c:pt>
                <c:pt idx="481">
                  <c:v>60.5</c:v>
                </c:pt>
                <c:pt idx="482">
                  <c:v>60.625</c:v>
                </c:pt>
                <c:pt idx="483">
                  <c:v>60.75</c:v>
                </c:pt>
                <c:pt idx="484">
                  <c:v>60.875</c:v>
                </c:pt>
                <c:pt idx="485">
                  <c:v>61</c:v>
                </c:pt>
                <c:pt idx="486">
                  <c:v>61.125</c:v>
                </c:pt>
                <c:pt idx="487">
                  <c:v>61.25</c:v>
                </c:pt>
                <c:pt idx="488">
                  <c:v>61.375</c:v>
                </c:pt>
                <c:pt idx="489">
                  <c:v>61.5</c:v>
                </c:pt>
                <c:pt idx="490">
                  <c:v>61.625</c:v>
                </c:pt>
                <c:pt idx="491">
                  <c:v>61.75</c:v>
                </c:pt>
                <c:pt idx="492">
                  <c:v>61.875</c:v>
                </c:pt>
                <c:pt idx="493">
                  <c:v>62</c:v>
                </c:pt>
                <c:pt idx="494">
                  <c:v>62.125</c:v>
                </c:pt>
                <c:pt idx="495">
                  <c:v>62.25</c:v>
                </c:pt>
                <c:pt idx="496">
                  <c:v>62.375</c:v>
                </c:pt>
                <c:pt idx="497">
                  <c:v>62.5</c:v>
                </c:pt>
                <c:pt idx="498">
                  <c:v>62.625</c:v>
                </c:pt>
                <c:pt idx="499">
                  <c:v>62.75</c:v>
                </c:pt>
                <c:pt idx="500">
                  <c:v>62.875</c:v>
                </c:pt>
                <c:pt idx="501">
                  <c:v>63</c:v>
                </c:pt>
                <c:pt idx="502">
                  <c:v>63.125</c:v>
                </c:pt>
                <c:pt idx="503">
                  <c:v>63.25</c:v>
                </c:pt>
                <c:pt idx="504">
                  <c:v>63.375</c:v>
                </c:pt>
                <c:pt idx="505">
                  <c:v>63.5</c:v>
                </c:pt>
                <c:pt idx="506">
                  <c:v>63.625</c:v>
                </c:pt>
                <c:pt idx="507">
                  <c:v>63.75</c:v>
                </c:pt>
                <c:pt idx="508">
                  <c:v>63.875</c:v>
                </c:pt>
                <c:pt idx="509">
                  <c:v>64</c:v>
                </c:pt>
                <c:pt idx="510">
                  <c:v>64.125</c:v>
                </c:pt>
                <c:pt idx="511">
                  <c:v>64.25</c:v>
                </c:pt>
                <c:pt idx="512">
                  <c:v>64.375</c:v>
                </c:pt>
                <c:pt idx="513">
                  <c:v>64.5</c:v>
                </c:pt>
                <c:pt idx="514">
                  <c:v>64.625</c:v>
                </c:pt>
                <c:pt idx="515">
                  <c:v>64.75</c:v>
                </c:pt>
                <c:pt idx="516">
                  <c:v>64.875</c:v>
                </c:pt>
                <c:pt idx="517">
                  <c:v>65</c:v>
                </c:pt>
                <c:pt idx="518">
                  <c:v>65.125</c:v>
                </c:pt>
                <c:pt idx="519">
                  <c:v>65.25</c:v>
                </c:pt>
                <c:pt idx="520">
                  <c:v>65.375</c:v>
                </c:pt>
                <c:pt idx="521">
                  <c:v>65.5</c:v>
                </c:pt>
                <c:pt idx="522">
                  <c:v>65.625</c:v>
                </c:pt>
                <c:pt idx="523">
                  <c:v>65.75</c:v>
                </c:pt>
                <c:pt idx="524">
                  <c:v>65.875</c:v>
                </c:pt>
                <c:pt idx="525">
                  <c:v>66</c:v>
                </c:pt>
                <c:pt idx="526">
                  <c:v>66.125</c:v>
                </c:pt>
                <c:pt idx="527">
                  <c:v>66.25</c:v>
                </c:pt>
                <c:pt idx="528">
                  <c:v>66.375</c:v>
                </c:pt>
                <c:pt idx="529">
                  <c:v>66.5</c:v>
                </c:pt>
                <c:pt idx="530">
                  <c:v>66.625</c:v>
                </c:pt>
                <c:pt idx="531">
                  <c:v>66.75</c:v>
                </c:pt>
                <c:pt idx="532">
                  <c:v>66.875</c:v>
                </c:pt>
                <c:pt idx="533">
                  <c:v>67</c:v>
                </c:pt>
                <c:pt idx="534">
                  <c:v>67.125</c:v>
                </c:pt>
                <c:pt idx="535">
                  <c:v>67.25</c:v>
                </c:pt>
                <c:pt idx="536">
                  <c:v>67.375</c:v>
                </c:pt>
                <c:pt idx="537">
                  <c:v>67.5</c:v>
                </c:pt>
                <c:pt idx="538">
                  <c:v>67.625</c:v>
                </c:pt>
                <c:pt idx="539">
                  <c:v>67.75</c:v>
                </c:pt>
                <c:pt idx="540">
                  <c:v>67.875</c:v>
                </c:pt>
                <c:pt idx="541">
                  <c:v>68</c:v>
                </c:pt>
                <c:pt idx="542">
                  <c:v>68.125</c:v>
                </c:pt>
                <c:pt idx="543">
                  <c:v>68.25</c:v>
                </c:pt>
                <c:pt idx="544">
                  <c:v>68.375</c:v>
                </c:pt>
                <c:pt idx="545">
                  <c:v>68.5</c:v>
                </c:pt>
                <c:pt idx="546">
                  <c:v>68.625</c:v>
                </c:pt>
                <c:pt idx="547">
                  <c:v>68.75</c:v>
                </c:pt>
                <c:pt idx="548">
                  <c:v>68.875</c:v>
                </c:pt>
                <c:pt idx="549">
                  <c:v>69</c:v>
                </c:pt>
                <c:pt idx="550">
                  <c:v>69.125</c:v>
                </c:pt>
                <c:pt idx="551">
                  <c:v>69.25</c:v>
                </c:pt>
                <c:pt idx="552">
                  <c:v>69.375</c:v>
                </c:pt>
                <c:pt idx="553">
                  <c:v>69.5</c:v>
                </c:pt>
                <c:pt idx="554">
                  <c:v>69.625</c:v>
                </c:pt>
                <c:pt idx="555">
                  <c:v>69.75</c:v>
                </c:pt>
                <c:pt idx="556">
                  <c:v>69.875</c:v>
                </c:pt>
                <c:pt idx="557">
                  <c:v>70</c:v>
                </c:pt>
                <c:pt idx="558">
                  <c:v>70.125</c:v>
                </c:pt>
                <c:pt idx="559">
                  <c:v>70.25</c:v>
                </c:pt>
                <c:pt idx="560">
                  <c:v>70.375</c:v>
                </c:pt>
                <c:pt idx="561">
                  <c:v>70.5</c:v>
                </c:pt>
                <c:pt idx="562">
                  <c:v>70.625</c:v>
                </c:pt>
                <c:pt idx="563">
                  <c:v>70.75</c:v>
                </c:pt>
                <c:pt idx="564">
                  <c:v>70.875</c:v>
                </c:pt>
                <c:pt idx="565">
                  <c:v>71</c:v>
                </c:pt>
                <c:pt idx="566">
                  <c:v>71.125</c:v>
                </c:pt>
                <c:pt idx="567">
                  <c:v>71.25</c:v>
                </c:pt>
                <c:pt idx="568">
                  <c:v>71.375</c:v>
                </c:pt>
                <c:pt idx="569">
                  <c:v>71.5</c:v>
                </c:pt>
                <c:pt idx="570">
                  <c:v>71.625</c:v>
                </c:pt>
                <c:pt idx="571">
                  <c:v>71.75</c:v>
                </c:pt>
                <c:pt idx="572">
                  <c:v>71.875</c:v>
                </c:pt>
                <c:pt idx="573">
                  <c:v>72</c:v>
                </c:pt>
                <c:pt idx="574">
                  <c:v>72.125</c:v>
                </c:pt>
                <c:pt idx="575">
                  <c:v>72.25</c:v>
                </c:pt>
                <c:pt idx="576">
                  <c:v>72.375</c:v>
                </c:pt>
                <c:pt idx="577">
                  <c:v>72.5</c:v>
                </c:pt>
                <c:pt idx="578">
                  <c:v>72.625</c:v>
                </c:pt>
                <c:pt idx="579">
                  <c:v>72.75</c:v>
                </c:pt>
                <c:pt idx="580">
                  <c:v>72.875</c:v>
                </c:pt>
                <c:pt idx="581">
                  <c:v>73</c:v>
                </c:pt>
                <c:pt idx="582">
                  <c:v>73.125</c:v>
                </c:pt>
                <c:pt idx="583">
                  <c:v>73.25</c:v>
                </c:pt>
                <c:pt idx="584">
                  <c:v>73.375</c:v>
                </c:pt>
                <c:pt idx="585">
                  <c:v>73.5</c:v>
                </c:pt>
                <c:pt idx="586">
                  <c:v>73.625</c:v>
                </c:pt>
                <c:pt idx="587">
                  <c:v>73.75</c:v>
                </c:pt>
                <c:pt idx="588">
                  <c:v>73.875</c:v>
                </c:pt>
                <c:pt idx="589">
                  <c:v>74</c:v>
                </c:pt>
                <c:pt idx="590">
                  <c:v>74.125</c:v>
                </c:pt>
                <c:pt idx="591">
                  <c:v>74.25</c:v>
                </c:pt>
                <c:pt idx="592">
                  <c:v>74.375</c:v>
                </c:pt>
                <c:pt idx="593">
                  <c:v>74.5</c:v>
                </c:pt>
                <c:pt idx="594">
                  <c:v>74.625</c:v>
                </c:pt>
                <c:pt idx="595">
                  <c:v>74.75</c:v>
                </c:pt>
                <c:pt idx="596">
                  <c:v>74.875</c:v>
                </c:pt>
                <c:pt idx="597">
                  <c:v>75</c:v>
                </c:pt>
                <c:pt idx="598">
                  <c:v>75.125</c:v>
                </c:pt>
                <c:pt idx="599">
                  <c:v>75.25</c:v>
                </c:pt>
                <c:pt idx="600">
                  <c:v>75.375</c:v>
                </c:pt>
                <c:pt idx="601">
                  <c:v>75.5</c:v>
                </c:pt>
                <c:pt idx="602">
                  <c:v>75.625</c:v>
                </c:pt>
                <c:pt idx="603">
                  <c:v>75.75</c:v>
                </c:pt>
                <c:pt idx="604">
                  <c:v>75.875</c:v>
                </c:pt>
                <c:pt idx="605">
                  <c:v>76</c:v>
                </c:pt>
                <c:pt idx="606">
                  <c:v>76.125</c:v>
                </c:pt>
                <c:pt idx="607">
                  <c:v>76.25</c:v>
                </c:pt>
                <c:pt idx="608">
                  <c:v>76.375</c:v>
                </c:pt>
                <c:pt idx="609">
                  <c:v>76.5</c:v>
                </c:pt>
                <c:pt idx="610">
                  <c:v>76.625</c:v>
                </c:pt>
                <c:pt idx="611">
                  <c:v>76.75</c:v>
                </c:pt>
                <c:pt idx="612">
                  <c:v>76.875</c:v>
                </c:pt>
                <c:pt idx="613">
                  <c:v>77</c:v>
                </c:pt>
                <c:pt idx="614">
                  <c:v>77.125</c:v>
                </c:pt>
                <c:pt idx="615">
                  <c:v>77.25</c:v>
                </c:pt>
                <c:pt idx="616">
                  <c:v>77.375</c:v>
                </c:pt>
                <c:pt idx="617">
                  <c:v>77.5</c:v>
                </c:pt>
                <c:pt idx="618">
                  <c:v>77.625</c:v>
                </c:pt>
                <c:pt idx="619">
                  <c:v>77.75</c:v>
                </c:pt>
                <c:pt idx="620">
                  <c:v>77.875</c:v>
                </c:pt>
                <c:pt idx="621">
                  <c:v>78</c:v>
                </c:pt>
                <c:pt idx="622">
                  <c:v>78.125</c:v>
                </c:pt>
                <c:pt idx="623">
                  <c:v>78.25</c:v>
                </c:pt>
                <c:pt idx="624">
                  <c:v>78.375</c:v>
                </c:pt>
                <c:pt idx="625">
                  <c:v>78.5</c:v>
                </c:pt>
                <c:pt idx="626">
                  <c:v>78.625</c:v>
                </c:pt>
                <c:pt idx="627">
                  <c:v>78.75</c:v>
                </c:pt>
                <c:pt idx="628">
                  <c:v>78.875</c:v>
                </c:pt>
                <c:pt idx="629">
                  <c:v>79</c:v>
                </c:pt>
                <c:pt idx="630">
                  <c:v>79.125</c:v>
                </c:pt>
                <c:pt idx="631">
                  <c:v>79.25</c:v>
                </c:pt>
                <c:pt idx="632">
                  <c:v>79.375</c:v>
                </c:pt>
                <c:pt idx="633">
                  <c:v>79.5</c:v>
                </c:pt>
                <c:pt idx="634">
                  <c:v>79.625</c:v>
                </c:pt>
                <c:pt idx="635">
                  <c:v>79.75</c:v>
                </c:pt>
                <c:pt idx="636">
                  <c:v>79.875</c:v>
                </c:pt>
                <c:pt idx="637">
                  <c:v>80</c:v>
                </c:pt>
                <c:pt idx="638">
                  <c:v>80.125</c:v>
                </c:pt>
                <c:pt idx="639">
                  <c:v>80.25</c:v>
                </c:pt>
                <c:pt idx="640">
                  <c:v>80.375</c:v>
                </c:pt>
                <c:pt idx="641">
                  <c:v>80.5</c:v>
                </c:pt>
                <c:pt idx="642">
                  <c:v>80.625</c:v>
                </c:pt>
                <c:pt idx="643">
                  <c:v>80.75</c:v>
                </c:pt>
                <c:pt idx="644">
                  <c:v>80.875</c:v>
                </c:pt>
                <c:pt idx="645">
                  <c:v>81</c:v>
                </c:pt>
                <c:pt idx="646">
                  <c:v>81.125</c:v>
                </c:pt>
                <c:pt idx="647">
                  <c:v>81.25</c:v>
                </c:pt>
                <c:pt idx="648">
                  <c:v>81.375</c:v>
                </c:pt>
                <c:pt idx="649">
                  <c:v>81.5</c:v>
                </c:pt>
                <c:pt idx="650">
                  <c:v>81.625</c:v>
                </c:pt>
                <c:pt idx="651">
                  <c:v>81.75</c:v>
                </c:pt>
                <c:pt idx="652">
                  <c:v>81.875</c:v>
                </c:pt>
                <c:pt idx="653">
                  <c:v>82</c:v>
                </c:pt>
                <c:pt idx="654">
                  <c:v>82.125</c:v>
                </c:pt>
                <c:pt idx="655">
                  <c:v>82.25</c:v>
                </c:pt>
                <c:pt idx="656">
                  <c:v>82.375</c:v>
                </c:pt>
                <c:pt idx="657">
                  <c:v>82.5</c:v>
                </c:pt>
                <c:pt idx="658">
                  <c:v>82.625</c:v>
                </c:pt>
                <c:pt idx="659">
                  <c:v>82.75</c:v>
                </c:pt>
                <c:pt idx="660">
                  <c:v>82.875</c:v>
                </c:pt>
                <c:pt idx="661">
                  <c:v>83</c:v>
                </c:pt>
                <c:pt idx="662">
                  <c:v>83.125</c:v>
                </c:pt>
                <c:pt idx="663">
                  <c:v>83.25</c:v>
                </c:pt>
                <c:pt idx="664">
                  <c:v>83.375</c:v>
                </c:pt>
                <c:pt idx="665">
                  <c:v>83.5</c:v>
                </c:pt>
                <c:pt idx="666">
                  <c:v>83.625</c:v>
                </c:pt>
                <c:pt idx="667">
                  <c:v>83.75</c:v>
                </c:pt>
                <c:pt idx="668">
                  <c:v>83.875</c:v>
                </c:pt>
                <c:pt idx="669">
                  <c:v>84</c:v>
                </c:pt>
                <c:pt idx="670">
                  <c:v>84.125</c:v>
                </c:pt>
                <c:pt idx="671">
                  <c:v>84.25</c:v>
                </c:pt>
                <c:pt idx="672">
                  <c:v>84.375</c:v>
                </c:pt>
                <c:pt idx="673">
                  <c:v>84.5</c:v>
                </c:pt>
                <c:pt idx="674">
                  <c:v>84.625</c:v>
                </c:pt>
                <c:pt idx="675">
                  <c:v>84.75</c:v>
                </c:pt>
                <c:pt idx="676">
                  <c:v>84.875</c:v>
                </c:pt>
                <c:pt idx="677">
                  <c:v>85</c:v>
                </c:pt>
                <c:pt idx="678">
                  <c:v>85.125</c:v>
                </c:pt>
                <c:pt idx="679">
                  <c:v>85.25</c:v>
                </c:pt>
                <c:pt idx="680">
                  <c:v>85.375</c:v>
                </c:pt>
                <c:pt idx="681">
                  <c:v>85.5</c:v>
                </c:pt>
                <c:pt idx="682">
                  <c:v>85.625</c:v>
                </c:pt>
                <c:pt idx="683">
                  <c:v>85.75</c:v>
                </c:pt>
                <c:pt idx="684">
                  <c:v>85.875</c:v>
                </c:pt>
                <c:pt idx="685">
                  <c:v>86</c:v>
                </c:pt>
                <c:pt idx="686">
                  <c:v>86.125</c:v>
                </c:pt>
                <c:pt idx="687">
                  <c:v>86.25</c:v>
                </c:pt>
                <c:pt idx="688">
                  <c:v>86.375</c:v>
                </c:pt>
                <c:pt idx="689">
                  <c:v>86.5</c:v>
                </c:pt>
                <c:pt idx="690">
                  <c:v>86.625</c:v>
                </c:pt>
                <c:pt idx="691">
                  <c:v>86.75</c:v>
                </c:pt>
                <c:pt idx="692">
                  <c:v>86.875</c:v>
                </c:pt>
                <c:pt idx="693">
                  <c:v>87</c:v>
                </c:pt>
                <c:pt idx="694">
                  <c:v>87.125</c:v>
                </c:pt>
                <c:pt idx="695">
                  <c:v>87.25</c:v>
                </c:pt>
                <c:pt idx="696">
                  <c:v>87.375</c:v>
                </c:pt>
                <c:pt idx="697">
                  <c:v>87.5</c:v>
                </c:pt>
                <c:pt idx="698">
                  <c:v>87.625</c:v>
                </c:pt>
                <c:pt idx="699">
                  <c:v>87.75</c:v>
                </c:pt>
                <c:pt idx="700">
                  <c:v>87.875</c:v>
                </c:pt>
                <c:pt idx="701">
                  <c:v>88</c:v>
                </c:pt>
                <c:pt idx="702">
                  <c:v>88.125</c:v>
                </c:pt>
                <c:pt idx="703">
                  <c:v>88.25</c:v>
                </c:pt>
                <c:pt idx="704">
                  <c:v>88.375</c:v>
                </c:pt>
                <c:pt idx="705">
                  <c:v>88.5</c:v>
                </c:pt>
                <c:pt idx="706">
                  <c:v>88.625</c:v>
                </c:pt>
                <c:pt idx="707">
                  <c:v>88.75</c:v>
                </c:pt>
                <c:pt idx="708">
                  <c:v>88.875</c:v>
                </c:pt>
                <c:pt idx="709">
                  <c:v>89</c:v>
                </c:pt>
                <c:pt idx="710">
                  <c:v>89.125</c:v>
                </c:pt>
                <c:pt idx="711">
                  <c:v>89.25</c:v>
                </c:pt>
                <c:pt idx="712">
                  <c:v>89.375</c:v>
                </c:pt>
                <c:pt idx="713">
                  <c:v>89.5</c:v>
                </c:pt>
                <c:pt idx="714">
                  <c:v>89.625</c:v>
                </c:pt>
                <c:pt idx="715">
                  <c:v>89.75</c:v>
                </c:pt>
                <c:pt idx="716">
                  <c:v>89.875</c:v>
                </c:pt>
                <c:pt idx="717">
                  <c:v>90</c:v>
                </c:pt>
                <c:pt idx="718">
                  <c:v>90.125</c:v>
                </c:pt>
                <c:pt idx="719">
                  <c:v>90.25</c:v>
                </c:pt>
                <c:pt idx="720">
                  <c:v>90.375</c:v>
                </c:pt>
                <c:pt idx="721">
                  <c:v>90.5</c:v>
                </c:pt>
                <c:pt idx="722">
                  <c:v>90.625</c:v>
                </c:pt>
                <c:pt idx="723">
                  <c:v>90.75</c:v>
                </c:pt>
                <c:pt idx="724">
                  <c:v>90.875</c:v>
                </c:pt>
                <c:pt idx="725">
                  <c:v>91</c:v>
                </c:pt>
                <c:pt idx="726">
                  <c:v>91.125</c:v>
                </c:pt>
                <c:pt idx="727">
                  <c:v>91.25</c:v>
                </c:pt>
                <c:pt idx="728">
                  <c:v>91.375</c:v>
                </c:pt>
                <c:pt idx="729">
                  <c:v>91.5</c:v>
                </c:pt>
                <c:pt idx="730">
                  <c:v>91.625</c:v>
                </c:pt>
                <c:pt idx="731">
                  <c:v>91.75</c:v>
                </c:pt>
                <c:pt idx="732">
                  <c:v>91.875</c:v>
                </c:pt>
                <c:pt idx="733">
                  <c:v>92</c:v>
                </c:pt>
                <c:pt idx="734">
                  <c:v>92.125</c:v>
                </c:pt>
                <c:pt idx="735">
                  <c:v>92.25</c:v>
                </c:pt>
                <c:pt idx="736">
                  <c:v>92.375</c:v>
                </c:pt>
                <c:pt idx="737">
                  <c:v>92.5</c:v>
                </c:pt>
                <c:pt idx="738">
                  <c:v>92.625</c:v>
                </c:pt>
                <c:pt idx="739">
                  <c:v>92.75</c:v>
                </c:pt>
                <c:pt idx="740">
                  <c:v>92.875</c:v>
                </c:pt>
                <c:pt idx="741">
                  <c:v>93</c:v>
                </c:pt>
                <c:pt idx="742">
                  <c:v>93.125</c:v>
                </c:pt>
                <c:pt idx="743">
                  <c:v>93.25</c:v>
                </c:pt>
                <c:pt idx="744">
                  <c:v>93.375</c:v>
                </c:pt>
                <c:pt idx="745">
                  <c:v>93.5</c:v>
                </c:pt>
                <c:pt idx="746">
                  <c:v>93.625</c:v>
                </c:pt>
                <c:pt idx="747">
                  <c:v>93.75</c:v>
                </c:pt>
                <c:pt idx="748">
                  <c:v>93.875</c:v>
                </c:pt>
                <c:pt idx="749">
                  <c:v>94</c:v>
                </c:pt>
                <c:pt idx="750">
                  <c:v>94.125</c:v>
                </c:pt>
                <c:pt idx="751">
                  <c:v>94.25</c:v>
                </c:pt>
                <c:pt idx="752">
                  <c:v>94.375</c:v>
                </c:pt>
                <c:pt idx="753">
                  <c:v>94.5</c:v>
                </c:pt>
                <c:pt idx="754">
                  <c:v>94.625</c:v>
                </c:pt>
                <c:pt idx="755">
                  <c:v>94.75</c:v>
                </c:pt>
                <c:pt idx="756">
                  <c:v>94.875</c:v>
                </c:pt>
                <c:pt idx="757">
                  <c:v>95</c:v>
                </c:pt>
                <c:pt idx="758">
                  <c:v>95.125</c:v>
                </c:pt>
                <c:pt idx="759">
                  <c:v>95.25</c:v>
                </c:pt>
                <c:pt idx="760">
                  <c:v>95.375</c:v>
                </c:pt>
                <c:pt idx="761">
                  <c:v>95.5</c:v>
                </c:pt>
                <c:pt idx="762">
                  <c:v>95.625</c:v>
                </c:pt>
                <c:pt idx="763">
                  <c:v>95.75</c:v>
                </c:pt>
                <c:pt idx="764">
                  <c:v>95.875</c:v>
                </c:pt>
                <c:pt idx="765">
                  <c:v>96</c:v>
                </c:pt>
                <c:pt idx="766">
                  <c:v>96.125</c:v>
                </c:pt>
                <c:pt idx="767">
                  <c:v>96.25</c:v>
                </c:pt>
                <c:pt idx="768">
                  <c:v>96.375</c:v>
                </c:pt>
                <c:pt idx="769">
                  <c:v>96.5</c:v>
                </c:pt>
                <c:pt idx="770">
                  <c:v>96.625</c:v>
                </c:pt>
                <c:pt idx="771">
                  <c:v>96.75</c:v>
                </c:pt>
                <c:pt idx="772">
                  <c:v>96.875</c:v>
                </c:pt>
                <c:pt idx="773">
                  <c:v>97</c:v>
                </c:pt>
                <c:pt idx="774">
                  <c:v>97.125</c:v>
                </c:pt>
                <c:pt idx="775">
                  <c:v>97.25</c:v>
                </c:pt>
                <c:pt idx="776">
                  <c:v>97.375</c:v>
                </c:pt>
                <c:pt idx="777">
                  <c:v>97.5</c:v>
                </c:pt>
                <c:pt idx="778">
                  <c:v>97.625</c:v>
                </c:pt>
                <c:pt idx="779">
                  <c:v>97.75</c:v>
                </c:pt>
                <c:pt idx="780">
                  <c:v>97.875</c:v>
                </c:pt>
                <c:pt idx="781">
                  <c:v>98</c:v>
                </c:pt>
                <c:pt idx="782">
                  <c:v>98.125</c:v>
                </c:pt>
                <c:pt idx="783">
                  <c:v>98.25</c:v>
                </c:pt>
                <c:pt idx="784">
                  <c:v>98.375</c:v>
                </c:pt>
                <c:pt idx="785">
                  <c:v>98.5</c:v>
                </c:pt>
                <c:pt idx="786">
                  <c:v>98.625</c:v>
                </c:pt>
                <c:pt idx="787">
                  <c:v>98.75</c:v>
                </c:pt>
                <c:pt idx="788">
                  <c:v>98.875</c:v>
                </c:pt>
                <c:pt idx="789">
                  <c:v>99</c:v>
                </c:pt>
                <c:pt idx="790">
                  <c:v>99.125</c:v>
                </c:pt>
                <c:pt idx="791">
                  <c:v>99.25</c:v>
                </c:pt>
                <c:pt idx="792">
                  <c:v>99.375</c:v>
                </c:pt>
                <c:pt idx="793">
                  <c:v>99.5</c:v>
                </c:pt>
                <c:pt idx="794">
                  <c:v>99.625</c:v>
                </c:pt>
                <c:pt idx="795">
                  <c:v>99.75</c:v>
                </c:pt>
                <c:pt idx="796">
                  <c:v>99.875</c:v>
                </c:pt>
                <c:pt idx="797">
                  <c:v>100</c:v>
                </c:pt>
                <c:pt idx="798">
                  <c:v>100.125</c:v>
                </c:pt>
                <c:pt idx="799">
                  <c:v>100.25</c:v>
                </c:pt>
                <c:pt idx="800">
                  <c:v>100.375</c:v>
                </c:pt>
                <c:pt idx="801">
                  <c:v>100.5</c:v>
                </c:pt>
                <c:pt idx="802">
                  <c:v>100.625</c:v>
                </c:pt>
                <c:pt idx="803">
                  <c:v>100.75</c:v>
                </c:pt>
                <c:pt idx="804">
                  <c:v>100.875</c:v>
                </c:pt>
                <c:pt idx="805">
                  <c:v>101</c:v>
                </c:pt>
                <c:pt idx="806">
                  <c:v>101.125</c:v>
                </c:pt>
                <c:pt idx="807">
                  <c:v>101.25</c:v>
                </c:pt>
                <c:pt idx="808">
                  <c:v>101.375</c:v>
                </c:pt>
                <c:pt idx="809">
                  <c:v>101.5</c:v>
                </c:pt>
                <c:pt idx="810">
                  <c:v>101.625</c:v>
                </c:pt>
                <c:pt idx="811">
                  <c:v>101.75</c:v>
                </c:pt>
                <c:pt idx="812">
                  <c:v>101.875</c:v>
                </c:pt>
                <c:pt idx="813">
                  <c:v>102</c:v>
                </c:pt>
                <c:pt idx="814">
                  <c:v>102.125</c:v>
                </c:pt>
                <c:pt idx="815">
                  <c:v>102.25</c:v>
                </c:pt>
                <c:pt idx="816">
                  <c:v>102.375</c:v>
                </c:pt>
                <c:pt idx="817">
                  <c:v>102.5</c:v>
                </c:pt>
                <c:pt idx="818">
                  <c:v>102.625</c:v>
                </c:pt>
                <c:pt idx="819">
                  <c:v>102.75</c:v>
                </c:pt>
                <c:pt idx="820">
                  <c:v>102.875</c:v>
                </c:pt>
                <c:pt idx="821">
                  <c:v>103</c:v>
                </c:pt>
                <c:pt idx="822">
                  <c:v>103.125</c:v>
                </c:pt>
                <c:pt idx="823">
                  <c:v>103.25</c:v>
                </c:pt>
                <c:pt idx="824">
                  <c:v>103.375</c:v>
                </c:pt>
                <c:pt idx="825">
                  <c:v>103.5</c:v>
                </c:pt>
                <c:pt idx="826">
                  <c:v>103.625</c:v>
                </c:pt>
                <c:pt idx="827">
                  <c:v>103.75</c:v>
                </c:pt>
                <c:pt idx="828">
                  <c:v>103.875</c:v>
                </c:pt>
                <c:pt idx="829">
                  <c:v>104</c:v>
                </c:pt>
                <c:pt idx="830">
                  <c:v>104.125</c:v>
                </c:pt>
                <c:pt idx="831">
                  <c:v>104.25</c:v>
                </c:pt>
                <c:pt idx="832">
                  <c:v>104.375</c:v>
                </c:pt>
                <c:pt idx="833">
                  <c:v>104.5</c:v>
                </c:pt>
                <c:pt idx="834">
                  <c:v>104.625</c:v>
                </c:pt>
                <c:pt idx="835">
                  <c:v>104.75</c:v>
                </c:pt>
                <c:pt idx="836">
                  <c:v>104.875</c:v>
                </c:pt>
                <c:pt idx="837">
                  <c:v>105</c:v>
                </c:pt>
                <c:pt idx="838">
                  <c:v>105.125</c:v>
                </c:pt>
                <c:pt idx="839">
                  <c:v>105.25</c:v>
                </c:pt>
                <c:pt idx="840">
                  <c:v>105.375</c:v>
                </c:pt>
                <c:pt idx="841">
                  <c:v>105.5</c:v>
                </c:pt>
                <c:pt idx="842">
                  <c:v>105.625</c:v>
                </c:pt>
                <c:pt idx="843">
                  <c:v>105.75</c:v>
                </c:pt>
                <c:pt idx="844">
                  <c:v>105.875</c:v>
                </c:pt>
                <c:pt idx="845">
                  <c:v>106</c:v>
                </c:pt>
                <c:pt idx="846">
                  <c:v>106.125</c:v>
                </c:pt>
                <c:pt idx="847">
                  <c:v>106.25</c:v>
                </c:pt>
                <c:pt idx="848">
                  <c:v>106.375</c:v>
                </c:pt>
                <c:pt idx="849">
                  <c:v>106.5</c:v>
                </c:pt>
                <c:pt idx="850">
                  <c:v>106.625</c:v>
                </c:pt>
                <c:pt idx="851">
                  <c:v>106.75</c:v>
                </c:pt>
                <c:pt idx="852">
                  <c:v>106.875</c:v>
                </c:pt>
                <c:pt idx="853">
                  <c:v>107</c:v>
                </c:pt>
                <c:pt idx="854">
                  <c:v>107.125</c:v>
                </c:pt>
                <c:pt idx="855">
                  <c:v>107.25</c:v>
                </c:pt>
                <c:pt idx="856">
                  <c:v>107.375</c:v>
                </c:pt>
                <c:pt idx="857">
                  <c:v>107.5</c:v>
                </c:pt>
                <c:pt idx="858">
                  <c:v>107.625</c:v>
                </c:pt>
                <c:pt idx="859">
                  <c:v>107.75</c:v>
                </c:pt>
                <c:pt idx="860">
                  <c:v>107.875</c:v>
                </c:pt>
                <c:pt idx="861">
                  <c:v>108</c:v>
                </c:pt>
                <c:pt idx="862">
                  <c:v>108.125</c:v>
                </c:pt>
                <c:pt idx="863">
                  <c:v>108.25</c:v>
                </c:pt>
                <c:pt idx="864">
                  <c:v>108.375</c:v>
                </c:pt>
                <c:pt idx="865">
                  <c:v>108.5</c:v>
                </c:pt>
                <c:pt idx="866">
                  <c:v>108.625</c:v>
                </c:pt>
                <c:pt idx="867">
                  <c:v>108.75</c:v>
                </c:pt>
                <c:pt idx="868">
                  <c:v>108.875</c:v>
                </c:pt>
                <c:pt idx="869">
                  <c:v>109</c:v>
                </c:pt>
                <c:pt idx="870">
                  <c:v>109.125</c:v>
                </c:pt>
                <c:pt idx="871">
                  <c:v>109.25</c:v>
                </c:pt>
                <c:pt idx="872">
                  <c:v>109.375</c:v>
                </c:pt>
                <c:pt idx="873">
                  <c:v>109.5</c:v>
                </c:pt>
                <c:pt idx="874">
                  <c:v>109.625</c:v>
                </c:pt>
                <c:pt idx="875">
                  <c:v>109.75</c:v>
                </c:pt>
                <c:pt idx="876">
                  <c:v>109.875</c:v>
                </c:pt>
                <c:pt idx="877">
                  <c:v>110</c:v>
                </c:pt>
                <c:pt idx="878">
                  <c:v>110.125</c:v>
                </c:pt>
                <c:pt idx="879">
                  <c:v>110.25</c:v>
                </c:pt>
                <c:pt idx="880">
                  <c:v>110.375</c:v>
                </c:pt>
                <c:pt idx="881">
                  <c:v>110.5</c:v>
                </c:pt>
                <c:pt idx="882">
                  <c:v>110.625</c:v>
                </c:pt>
                <c:pt idx="883">
                  <c:v>110.75</c:v>
                </c:pt>
                <c:pt idx="884">
                  <c:v>110.875</c:v>
                </c:pt>
                <c:pt idx="885">
                  <c:v>111</c:v>
                </c:pt>
                <c:pt idx="886">
                  <c:v>111.125</c:v>
                </c:pt>
                <c:pt idx="887">
                  <c:v>111.25</c:v>
                </c:pt>
                <c:pt idx="888">
                  <c:v>111.375</c:v>
                </c:pt>
                <c:pt idx="889">
                  <c:v>111.5</c:v>
                </c:pt>
                <c:pt idx="890">
                  <c:v>111.625</c:v>
                </c:pt>
                <c:pt idx="891">
                  <c:v>111.75</c:v>
                </c:pt>
                <c:pt idx="892">
                  <c:v>111.875</c:v>
                </c:pt>
                <c:pt idx="893">
                  <c:v>112</c:v>
                </c:pt>
                <c:pt idx="894">
                  <c:v>112.125</c:v>
                </c:pt>
                <c:pt idx="895">
                  <c:v>112.25</c:v>
                </c:pt>
                <c:pt idx="896">
                  <c:v>112.375</c:v>
                </c:pt>
                <c:pt idx="897">
                  <c:v>112.5</c:v>
                </c:pt>
                <c:pt idx="898">
                  <c:v>112.625</c:v>
                </c:pt>
                <c:pt idx="899">
                  <c:v>112.75</c:v>
                </c:pt>
                <c:pt idx="900">
                  <c:v>112.875</c:v>
                </c:pt>
                <c:pt idx="901">
                  <c:v>113</c:v>
                </c:pt>
                <c:pt idx="902">
                  <c:v>113.125</c:v>
                </c:pt>
                <c:pt idx="903">
                  <c:v>113.25</c:v>
                </c:pt>
                <c:pt idx="904">
                  <c:v>113.375</c:v>
                </c:pt>
                <c:pt idx="905">
                  <c:v>113.5</c:v>
                </c:pt>
                <c:pt idx="906">
                  <c:v>113.625</c:v>
                </c:pt>
                <c:pt idx="907">
                  <c:v>113.75</c:v>
                </c:pt>
                <c:pt idx="908">
                  <c:v>113.875</c:v>
                </c:pt>
                <c:pt idx="909">
                  <c:v>114</c:v>
                </c:pt>
                <c:pt idx="910">
                  <c:v>114.125</c:v>
                </c:pt>
                <c:pt idx="911">
                  <c:v>114.25</c:v>
                </c:pt>
                <c:pt idx="912">
                  <c:v>114.375</c:v>
                </c:pt>
                <c:pt idx="913">
                  <c:v>114.5</c:v>
                </c:pt>
                <c:pt idx="914">
                  <c:v>114.625</c:v>
                </c:pt>
                <c:pt idx="915">
                  <c:v>114.75</c:v>
                </c:pt>
                <c:pt idx="916">
                  <c:v>114.875</c:v>
                </c:pt>
                <c:pt idx="917">
                  <c:v>115</c:v>
                </c:pt>
                <c:pt idx="918">
                  <c:v>115.125</c:v>
                </c:pt>
                <c:pt idx="919">
                  <c:v>115.25</c:v>
                </c:pt>
                <c:pt idx="920">
                  <c:v>115.375</c:v>
                </c:pt>
                <c:pt idx="921">
                  <c:v>115.5</c:v>
                </c:pt>
                <c:pt idx="922">
                  <c:v>115.625</c:v>
                </c:pt>
                <c:pt idx="923">
                  <c:v>115.75</c:v>
                </c:pt>
                <c:pt idx="924">
                  <c:v>115.875</c:v>
                </c:pt>
                <c:pt idx="925">
                  <c:v>116</c:v>
                </c:pt>
                <c:pt idx="926">
                  <c:v>116.125</c:v>
                </c:pt>
                <c:pt idx="927">
                  <c:v>116.25</c:v>
                </c:pt>
                <c:pt idx="928">
                  <c:v>116.375</c:v>
                </c:pt>
                <c:pt idx="929">
                  <c:v>116.5</c:v>
                </c:pt>
                <c:pt idx="930">
                  <c:v>116.625</c:v>
                </c:pt>
                <c:pt idx="931">
                  <c:v>116.75</c:v>
                </c:pt>
                <c:pt idx="932">
                  <c:v>116.875</c:v>
                </c:pt>
                <c:pt idx="933">
                  <c:v>117</c:v>
                </c:pt>
                <c:pt idx="934">
                  <c:v>117.125</c:v>
                </c:pt>
                <c:pt idx="935">
                  <c:v>117.25</c:v>
                </c:pt>
                <c:pt idx="936">
                  <c:v>117.375</c:v>
                </c:pt>
                <c:pt idx="937">
                  <c:v>117.5</c:v>
                </c:pt>
                <c:pt idx="938">
                  <c:v>117.625</c:v>
                </c:pt>
                <c:pt idx="939">
                  <c:v>117.75</c:v>
                </c:pt>
                <c:pt idx="940">
                  <c:v>117.875</c:v>
                </c:pt>
                <c:pt idx="941">
                  <c:v>118</c:v>
                </c:pt>
                <c:pt idx="942">
                  <c:v>118.125</c:v>
                </c:pt>
                <c:pt idx="943">
                  <c:v>118.25</c:v>
                </c:pt>
                <c:pt idx="944">
                  <c:v>118.375</c:v>
                </c:pt>
                <c:pt idx="945">
                  <c:v>118.5</c:v>
                </c:pt>
                <c:pt idx="946">
                  <c:v>118.625</c:v>
                </c:pt>
                <c:pt idx="947">
                  <c:v>118.75</c:v>
                </c:pt>
                <c:pt idx="948">
                  <c:v>118.875</c:v>
                </c:pt>
                <c:pt idx="949">
                  <c:v>119</c:v>
                </c:pt>
                <c:pt idx="950">
                  <c:v>119.125</c:v>
                </c:pt>
                <c:pt idx="951">
                  <c:v>119.25</c:v>
                </c:pt>
                <c:pt idx="952">
                  <c:v>119.375</c:v>
                </c:pt>
                <c:pt idx="953">
                  <c:v>119.5</c:v>
                </c:pt>
                <c:pt idx="954">
                  <c:v>119.625</c:v>
                </c:pt>
                <c:pt idx="955">
                  <c:v>119.75</c:v>
                </c:pt>
                <c:pt idx="956">
                  <c:v>119.875</c:v>
                </c:pt>
                <c:pt idx="957">
                  <c:v>120</c:v>
                </c:pt>
                <c:pt idx="958">
                  <c:v>120.125</c:v>
                </c:pt>
                <c:pt idx="959">
                  <c:v>120.25</c:v>
                </c:pt>
                <c:pt idx="960">
                  <c:v>120.375</c:v>
                </c:pt>
                <c:pt idx="961">
                  <c:v>120.5</c:v>
                </c:pt>
                <c:pt idx="962">
                  <c:v>120.625</c:v>
                </c:pt>
                <c:pt idx="963">
                  <c:v>120.75</c:v>
                </c:pt>
                <c:pt idx="964">
                  <c:v>120.875</c:v>
                </c:pt>
                <c:pt idx="965">
                  <c:v>121</c:v>
                </c:pt>
                <c:pt idx="966">
                  <c:v>121.125</c:v>
                </c:pt>
                <c:pt idx="967">
                  <c:v>121.25</c:v>
                </c:pt>
                <c:pt idx="968">
                  <c:v>121.375</c:v>
                </c:pt>
                <c:pt idx="969">
                  <c:v>121.5</c:v>
                </c:pt>
                <c:pt idx="970">
                  <c:v>121.625</c:v>
                </c:pt>
                <c:pt idx="971">
                  <c:v>121.75</c:v>
                </c:pt>
                <c:pt idx="972">
                  <c:v>121.875</c:v>
                </c:pt>
                <c:pt idx="973">
                  <c:v>122</c:v>
                </c:pt>
                <c:pt idx="974">
                  <c:v>122.125</c:v>
                </c:pt>
                <c:pt idx="975">
                  <c:v>122.25</c:v>
                </c:pt>
                <c:pt idx="976">
                  <c:v>122.375</c:v>
                </c:pt>
                <c:pt idx="977">
                  <c:v>122.5</c:v>
                </c:pt>
                <c:pt idx="978">
                  <c:v>122.625</c:v>
                </c:pt>
                <c:pt idx="979">
                  <c:v>122.75</c:v>
                </c:pt>
                <c:pt idx="980">
                  <c:v>122.875</c:v>
                </c:pt>
                <c:pt idx="981">
                  <c:v>123</c:v>
                </c:pt>
                <c:pt idx="982">
                  <c:v>123.125</c:v>
                </c:pt>
                <c:pt idx="983">
                  <c:v>123.25</c:v>
                </c:pt>
                <c:pt idx="984">
                  <c:v>123.375</c:v>
                </c:pt>
                <c:pt idx="985">
                  <c:v>123.5</c:v>
                </c:pt>
                <c:pt idx="986">
                  <c:v>123.625</c:v>
                </c:pt>
                <c:pt idx="987">
                  <c:v>123.75</c:v>
                </c:pt>
                <c:pt idx="988">
                  <c:v>123.875</c:v>
                </c:pt>
                <c:pt idx="989">
                  <c:v>124</c:v>
                </c:pt>
                <c:pt idx="990">
                  <c:v>124.125</c:v>
                </c:pt>
                <c:pt idx="991">
                  <c:v>124.25</c:v>
                </c:pt>
                <c:pt idx="992">
                  <c:v>124.375</c:v>
                </c:pt>
                <c:pt idx="993">
                  <c:v>124.5</c:v>
                </c:pt>
                <c:pt idx="994">
                  <c:v>124.625</c:v>
                </c:pt>
                <c:pt idx="995">
                  <c:v>124.75</c:v>
                </c:pt>
                <c:pt idx="996">
                  <c:v>124.875</c:v>
                </c:pt>
                <c:pt idx="997">
                  <c:v>125</c:v>
                </c:pt>
                <c:pt idx="998">
                  <c:v>125.125</c:v>
                </c:pt>
                <c:pt idx="999">
                  <c:v>125.25</c:v>
                </c:pt>
                <c:pt idx="1000">
                  <c:v>125.375</c:v>
                </c:pt>
                <c:pt idx="1001">
                  <c:v>125.5</c:v>
                </c:pt>
                <c:pt idx="1002">
                  <c:v>125.625</c:v>
                </c:pt>
                <c:pt idx="1003">
                  <c:v>125.75</c:v>
                </c:pt>
                <c:pt idx="1004">
                  <c:v>125.875</c:v>
                </c:pt>
                <c:pt idx="1005">
                  <c:v>126</c:v>
                </c:pt>
                <c:pt idx="1006">
                  <c:v>126.125</c:v>
                </c:pt>
                <c:pt idx="1007">
                  <c:v>126.25</c:v>
                </c:pt>
                <c:pt idx="1008">
                  <c:v>126.375</c:v>
                </c:pt>
                <c:pt idx="1009">
                  <c:v>126.5</c:v>
                </c:pt>
                <c:pt idx="1010">
                  <c:v>126.625</c:v>
                </c:pt>
                <c:pt idx="1011">
                  <c:v>126.75</c:v>
                </c:pt>
                <c:pt idx="1012">
                  <c:v>126.875</c:v>
                </c:pt>
                <c:pt idx="1013">
                  <c:v>127</c:v>
                </c:pt>
                <c:pt idx="1014">
                  <c:v>127.125</c:v>
                </c:pt>
                <c:pt idx="1015">
                  <c:v>127.25</c:v>
                </c:pt>
                <c:pt idx="1016">
                  <c:v>127.375</c:v>
                </c:pt>
                <c:pt idx="1017">
                  <c:v>127.5</c:v>
                </c:pt>
                <c:pt idx="1018">
                  <c:v>127.625</c:v>
                </c:pt>
                <c:pt idx="1019">
                  <c:v>127.75</c:v>
                </c:pt>
                <c:pt idx="1020">
                  <c:v>127.875</c:v>
                </c:pt>
                <c:pt idx="1021">
                  <c:v>128</c:v>
                </c:pt>
                <c:pt idx="1022">
                  <c:v>128.125</c:v>
                </c:pt>
                <c:pt idx="1023">
                  <c:v>128.25</c:v>
                </c:pt>
                <c:pt idx="1024">
                  <c:v>128.375</c:v>
                </c:pt>
                <c:pt idx="1025">
                  <c:v>128.5</c:v>
                </c:pt>
                <c:pt idx="1026">
                  <c:v>128.625</c:v>
                </c:pt>
                <c:pt idx="1027">
                  <c:v>128.75</c:v>
                </c:pt>
                <c:pt idx="1028">
                  <c:v>128.875</c:v>
                </c:pt>
                <c:pt idx="1029">
                  <c:v>129</c:v>
                </c:pt>
                <c:pt idx="1030">
                  <c:v>129.125</c:v>
                </c:pt>
                <c:pt idx="1031">
                  <c:v>129.25</c:v>
                </c:pt>
                <c:pt idx="1032">
                  <c:v>129.375</c:v>
                </c:pt>
                <c:pt idx="1033">
                  <c:v>129.5</c:v>
                </c:pt>
                <c:pt idx="1034">
                  <c:v>129.625</c:v>
                </c:pt>
                <c:pt idx="1035">
                  <c:v>129.75</c:v>
                </c:pt>
                <c:pt idx="1036">
                  <c:v>129.875</c:v>
                </c:pt>
                <c:pt idx="1037">
                  <c:v>130</c:v>
                </c:pt>
                <c:pt idx="1038">
                  <c:v>130.125</c:v>
                </c:pt>
                <c:pt idx="1039">
                  <c:v>130.25</c:v>
                </c:pt>
                <c:pt idx="1040">
                  <c:v>130.375</c:v>
                </c:pt>
                <c:pt idx="1041">
                  <c:v>130.5</c:v>
                </c:pt>
                <c:pt idx="1042">
                  <c:v>130.625</c:v>
                </c:pt>
                <c:pt idx="1043">
                  <c:v>130.75</c:v>
                </c:pt>
                <c:pt idx="1044">
                  <c:v>130.875</c:v>
                </c:pt>
                <c:pt idx="1045">
                  <c:v>131</c:v>
                </c:pt>
                <c:pt idx="1046">
                  <c:v>131.125</c:v>
                </c:pt>
                <c:pt idx="1047">
                  <c:v>131.25</c:v>
                </c:pt>
                <c:pt idx="1048">
                  <c:v>131.375</c:v>
                </c:pt>
                <c:pt idx="1049">
                  <c:v>131.5</c:v>
                </c:pt>
                <c:pt idx="1050">
                  <c:v>131.625</c:v>
                </c:pt>
                <c:pt idx="1051">
                  <c:v>131.75</c:v>
                </c:pt>
                <c:pt idx="1052">
                  <c:v>131.875</c:v>
                </c:pt>
                <c:pt idx="1053">
                  <c:v>132</c:v>
                </c:pt>
                <c:pt idx="1054">
                  <c:v>132.125</c:v>
                </c:pt>
                <c:pt idx="1055">
                  <c:v>132.25</c:v>
                </c:pt>
                <c:pt idx="1056">
                  <c:v>132.375</c:v>
                </c:pt>
                <c:pt idx="1057">
                  <c:v>132.5</c:v>
                </c:pt>
                <c:pt idx="1058">
                  <c:v>132.625</c:v>
                </c:pt>
                <c:pt idx="1059">
                  <c:v>132.75</c:v>
                </c:pt>
                <c:pt idx="1060">
                  <c:v>132.875</c:v>
                </c:pt>
                <c:pt idx="1061">
                  <c:v>133</c:v>
                </c:pt>
                <c:pt idx="1062">
                  <c:v>133.125</c:v>
                </c:pt>
                <c:pt idx="1063">
                  <c:v>133.25</c:v>
                </c:pt>
                <c:pt idx="1064">
                  <c:v>133.375</c:v>
                </c:pt>
                <c:pt idx="1065">
                  <c:v>133.5</c:v>
                </c:pt>
                <c:pt idx="1066">
                  <c:v>133.625</c:v>
                </c:pt>
                <c:pt idx="1067">
                  <c:v>133.75</c:v>
                </c:pt>
                <c:pt idx="1068">
                  <c:v>133.875</c:v>
                </c:pt>
                <c:pt idx="1069">
                  <c:v>134</c:v>
                </c:pt>
                <c:pt idx="1070">
                  <c:v>134.125</c:v>
                </c:pt>
                <c:pt idx="1071">
                  <c:v>134.25</c:v>
                </c:pt>
                <c:pt idx="1072">
                  <c:v>134.375</c:v>
                </c:pt>
                <c:pt idx="1073">
                  <c:v>134.5</c:v>
                </c:pt>
                <c:pt idx="1074">
                  <c:v>134.625</c:v>
                </c:pt>
                <c:pt idx="1075">
                  <c:v>134.75</c:v>
                </c:pt>
                <c:pt idx="1076">
                  <c:v>134.875</c:v>
                </c:pt>
                <c:pt idx="1077">
                  <c:v>135</c:v>
                </c:pt>
                <c:pt idx="1078">
                  <c:v>135.125</c:v>
                </c:pt>
                <c:pt idx="1079">
                  <c:v>135.25</c:v>
                </c:pt>
                <c:pt idx="1080">
                  <c:v>135.375</c:v>
                </c:pt>
                <c:pt idx="1081">
                  <c:v>135.5</c:v>
                </c:pt>
                <c:pt idx="1082">
                  <c:v>135.625</c:v>
                </c:pt>
                <c:pt idx="1083">
                  <c:v>135.75</c:v>
                </c:pt>
                <c:pt idx="1084">
                  <c:v>135.875</c:v>
                </c:pt>
                <c:pt idx="1085">
                  <c:v>136</c:v>
                </c:pt>
                <c:pt idx="1086">
                  <c:v>136.125</c:v>
                </c:pt>
                <c:pt idx="1087">
                  <c:v>136.25</c:v>
                </c:pt>
                <c:pt idx="1088">
                  <c:v>136.375</c:v>
                </c:pt>
                <c:pt idx="1089">
                  <c:v>136.5</c:v>
                </c:pt>
                <c:pt idx="1090">
                  <c:v>136.625</c:v>
                </c:pt>
                <c:pt idx="1091">
                  <c:v>136.75</c:v>
                </c:pt>
                <c:pt idx="1092">
                  <c:v>136.875</c:v>
                </c:pt>
                <c:pt idx="1093">
                  <c:v>137</c:v>
                </c:pt>
                <c:pt idx="1094">
                  <c:v>137.125</c:v>
                </c:pt>
                <c:pt idx="1095">
                  <c:v>137.25</c:v>
                </c:pt>
                <c:pt idx="1096">
                  <c:v>137.375</c:v>
                </c:pt>
                <c:pt idx="1097">
                  <c:v>137.5</c:v>
                </c:pt>
                <c:pt idx="1098">
                  <c:v>137.625</c:v>
                </c:pt>
                <c:pt idx="1099">
                  <c:v>137.75</c:v>
                </c:pt>
                <c:pt idx="1100">
                  <c:v>137.875</c:v>
                </c:pt>
                <c:pt idx="1101">
                  <c:v>138</c:v>
                </c:pt>
                <c:pt idx="1102">
                  <c:v>138.125</c:v>
                </c:pt>
                <c:pt idx="1103">
                  <c:v>138.25</c:v>
                </c:pt>
                <c:pt idx="1104">
                  <c:v>138.375</c:v>
                </c:pt>
                <c:pt idx="1105">
                  <c:v>138.5</c:v>
                </c:pt>
                <c:pt idx="1106">
                  <c:v>138.625</c:v>
                </c:pt>
                <c:pt idx="1107">
                  <c:v>138.75</c:v>
                </c:pt>
                <c:pt idx="1108">
                  <c:v>138.875</c:v>
                </c:pt>
                <c:pt idx="1109">
                  <c:v>139</c:v>
                </c:pt>
                <c:pt idx="1110">
                  <c:v>139.125</c:v>
                </c:pt>
                <c:pt idx="1111">
                  <c:v>139.25</c:v>
                </c:pt>
                <c:pt idx="1112">
                  <c:v>139.375</c:v>
                </c:pt>
                <c:pt idx="1113">
                  <c:v>139.5</c:v>
                </c:pt>
                <c:pt idx="1114">
                  <c:v>139.625</c:v>
                </c:pt>
                <c:pt idx="1115">
                  <c:v>139.75</c:v>
                </c:pt>
                <c:pt idx="1116">
                  <c:v>139.875</c:v>
                </c:pt>
                <c:pt idx="1117">
                  <c:v>140</c:v>
                </c:pt>
                <c:pt idx="1118">
                  <c:v>140.125</c:v>
                </c:pt>
                <c:pt idx="1119">
                  <c:v>140.25</c:v>
                </c:pt>
                <c:pt idx="1120">
                  <c:v>140.375</c:v>
                </c:pt>
                <c:pt idx="1121">
                  <c:v>140.5</c:v>
                </c:pt>
                <c:pt idx="1122">
                  <c:v>140.625</c:v>
                </c:pt>
                <c:pt idx="1123">
                  <c:v>140.75</c:v>
                </c:pt>
                <c:pt idx="1124">
                  <c:v>140.875</c:v>
                </c:pt>
                <c:pt idx="1125">
                  <c:v>141</c:v>
                </c:pt>
                <c:pt idx="1126">
                  <c:v>141.125</c:v>
                </c:pt>
                <c:pt idx="1127">
                  <c:v>141.25</c:v>
                </c:pt>
                <c:pt idx="1128">
                  <c:v>141.375</c:v>
                </c:pt>
                <c:pt idx="1129">
                  <c:v>141.5</c:v>
                </c:pt>
                <c:pt idx="1130">
                  <c:v>141.625</c:v>
                </c:pt>
                <c:pt idx="1131">
                  <c:v>141.75</c:v>
                </c:pt>
                <c:pt idx="1132">
                  <c:v>141.875</c:v>
                </c:pt>
                <c:pt idx="1133">
                  <c:v>142</c:v>
                </c:pt>
                <c:pt idx="1134">
                  <c:v>142.125</c:v>
                </c:pt>
                <c:pt idx="1135">
                  <c:v>142.25</c:v>
                </c:pt>
                <c:pt idx="1136">
                  <c:v>142.375</c:v>
                </c:pt>
                <c:pt idx="1137">
                  <c:v>142.5</c:v>
                </c:pt>
                <c:pt idx="1138">
                  <c:v>142.625</c:v>
                </c:pt>
                <c:pt idx="1139">
                  <c:v>142.75</c:v>
                </c:pt>
                <c:pt idx="1140">
                  <c:v>142.875</c:v>
                </c:pt>
                <c:pt idx="1141">
                  <c:v>143</c:v>
                </c:pt>
                <c:pt idx="1142">
                  <c:v>143.125</c:v>
                </c:pt>
                <c:pt idx="1143">
                  <c:v>143.25</c:v>
                </c:pt>
                <c:pt idx="1144">
                  <c:v>143.375</c:v>
                </c:pt>
                <c:pt idx="1145">
                  <c:v>143.5</c:v>
                </c:pt>
                <c:pt idx="1146">
                  <c:v>143.625</c:v>
                </c:pt>
                <c:pt idx="1147">
                  <c:v>143.75</c:v>
                </c:pt>
                <c:pt idx="1148">
                  <c:v>143.875</c:v>
                </c:pt>
                <c:pt idx="1149">
                  <c:v>144</c:v>
                </c:pt>
                <c:pt idx="1150">
                  <c:v>144.125</c:v>
                </c:pt>
                <c:pt idx="1151">
                  <c:v>144.25</c:v>
                </c:pt>
                <c:pt idx="1152">
                  <c:v>144.375</c:v>
                </c:pt>
                <c:pt idx="1153">
                  <c:v>144.5</c:v>
                </c:pt>
                <c:pt idx="1154">
                  <c:v>144.625</c:v>
                </c:pt>
                <c:pt idx="1155">
                  <c:v>144.75</c:v>
                </c:pt>
                <c:pt idx="1156">
                  <c:v>144.875</c:v>
                </c:pt>
                <c:pt idx="1157">
                  <c:v>145</c:v>
                </c:pt>
                <c:pt idx="1158">
                  <c:v>145.125</c:v>
                </c:pt>
                <c:pt idx="1159">
                  <c:v>145.25</c:v>
                </c:pt>
                <c:pt idx="1160">
                  <c:v>145.375</c:v>
                </c:pt>
                <c:pt idx="1161">
                  <c:v>145.5</c:v>
                </c:pt>
                <c:pt idx="1162">
                  <c:v>145.625</c:v>
                </c:pt>
                <c:pt idx="1163">
                  <c:v>145.75</c:v>
                </c:pt>
                <c:pt idx="1164">
                  <c:v>145.875</c:v>
                </c:pt>
                <c:pt idx="1165">
                  <c:v>146</c:v>
                </c:pt>
                <c:pt idx="1166">
                  <c:v>146.125</c:v>
                </c:pt>
                <c:pt idx="1167">
                  <c:v>146.25</c:v>
                </c:pt>
                <c:pt idx="1168">
                  <c:v>146.375</c:v>
                </c:pt>
                <c:pt idx="1169">
                  <c:v>146.5</c:v>
                </c:pt>
                <c:pt idx="1170">
                  <c:v>146.625</c:v>
                </c:pt>
                <c:pt idx="1171">
                  <c:v>146.75</c:v>
                </c:pt>
                <c:pt idx="1172">
                  <c:v>146.875</c:v>
                </c:pt>
                <c:pt idx="1173">
                  <c:v>147</c:v>
                </c:pt>
                <c:pt idx="1174">
                  <c:v>147.125</c:v>
                </c:pt>
                <c:pt idx="1175">
                  <c:v>147.25</c:v>
                </c:pt>
                <c:pt idx="1176">
                  <c:v>147.375</c:v>
                </c:pt>
                <c:pt idx="1177">
                  <c:v>147.5</c:v>
                </c:pt>
                <c:pt idx="1178">
                  <c:v>147.625</c:v>
                </c:pt>
                <c:pt idx="1179">
                  <c:v>147.75</c:v>
                </c:pt>
                <c:pt idx="1180">
                  <c:v>147.875</c:v>
                </c:pt>
                <c:pt idx="1181">
                  <c:v>148</c:v>
                </c:pt>
                <c:pt idx="1182">
                  <c:v>148.125</c:v>
                </c:pt>
                <c:pt idx="1183">
                  <c:v>148.25</c:v>
                </c:pt>
                <c:pt idx="1184">
                  <c:v>148.375</c:v>
                </c:pt>
                <c:pt idx="1185">
                  <c:v>148.5</c:v>
                </c:pt>
                <c:pt idx="1186">
                  <c:v>148.625</c:v>
                </c:pt>
                <c:pt idx="1187">
                  <c:v>148.75</c:v>
                </c:pt>
                <c:pt idx="1188">
                  <c:v>148.875</c:v>
                </c:pt>
                <c:pt idx="1189">
                  <c:v>149</c:v>
                </c:pt>
                <c:pt idx="1190">
                  <c:v>149.125</c:v>
                </c:pt>
                <c:pt idx="1191">
                  <c:v>149.25</c:v>
                </c:pt>
                <c:pt idx="1192">
                  <c:v>149.375</c:v>
                </c:pt>
                <c:pt idx="1193">
                  <c:v>149.5</c:v>
                </c:pt>
                <c:pt idx="1194">
                  <c:v>149.625</c:v>
                </c:pt>
                <c:pt idx="1195">
                  <c:v>149.75</c:v>
                </c:pt>
                <c:pt idx="1196">
                  <c:v>149.875</c:v>
                </c:pt>
                <c:pt idx="1197">
                  <c:v>150</c:v>
                </c:pt>
                <c:pt idx="1198">
                  <c:v>150.125</c:v>
                </c:pt>
                <c:pt idx="1199">
                  <c:v>150.25</c:v>
                </c:pt>
                <c:pt idx="1200">
                  <c:v>150.375</c:v>
                </c:pt>
                <c:pt idx="1201">
                  <c:v>150.5</c:v>
                </c:pt>
                <c:pt idx="1202">
                  <c:v>150.625</c:v>
                </c:pt>
                <c:pt idx="1203">
                  <c:v>150.75</c:v>
                </c:pt>
                <c:pt idx="1204">
                  <c:v>150.875</c:v>
                </c:pt>
                <c:pt idx="1205">
                  <c:v>151</c:v>
                </c:pt>
                <c:pt idx="1206">
                  <c:v>151.125</c:v>
                </c:pt>
                <c:pt idx="1207">
                  <c:v>151.25</c:v>
                </c:pt>
                <c:pt idx="1208">
                  <c:v>151.375</c:v>
                </c:pt>
                <c:pt idx="1209">
                  <c:v>151.5</c:v>
                </c:pt>
                <c:pt idx="1210">
                  <c:v>151.625</c:v>
                </c:pt>
                <c:pt idx="1211">
                  <c:v>151.75</c:v>
                </c:pt>
                <c:pt idx="1212">
                  <c:v>151.875</c:v>
                </c:pt>
                <c:pt idx="1213">
                  <c:v>152</c:v>
                </c:pt>
                <c:pt idx="1214">
                  <c:v>152.125</c:v>
                </c:pt>
                <c:pt idx="1215">
                  <c:v>152.25</c:v>
                </c:pt>
                <c:pt idx="1216">
                  <c:v>152.375</c:v>
                </c:pt>
                <c:pt idx="1217">
                  <c:v>152.5</c:v>
                </c:pt>
                <c:pt idx="1218">
                  <c:v>152.625</c:v>
                </c:pt>
                <c:pt idx="1219">
                  <c:v>152.75</c:v>
                </c:pt>
                <c:pt idx="1220">
                  <c:v>152.875</c:v>
                </c:pt>
                <c:pt idx="1221">
                  <c:v>153</c:v>
                </c:pt>
                <c:pt idx="1222">
                  <c:v>153.125</c:v>
                </c:pt>
                <c:pt idx="1223">
                  <c:v>153.25</c:v>
                </c:pt>
                <c:pt idx="1224">
                  <c:v>153.375</c:v>
                </c:pt>
                <c:pt idx="1225">
                  <c:v>153.5</c:v>
                </c:pt>
                <c:pt idx="1226">
                  <c:v>153.625</c:v>
                </c:pt>
                <c:pt idx="1227">
                  <c:v>153.75</c:v>
                </c:pt>
                <c:pt idx="1228">
                  <c:v>153.875</c:v>
                </c:pt>
                <c:pt idx="1229">
                  <c:v>154</c:v>
                </c:pt>
                <c:pt idx="1230">
                  <c:v>154.125</c:v>
                </c:pt>
                <c:pt idx="1231">
                  <c:v>154.25</c:v>
                </c:pt>
                <c:pt idx="1232">
                  <c:v>154.375</c:v>
                </c:pt>
                <c:pt idx="1233">
                  <c:v>154.5</c:v>
                </c:pt>
                <c:pt idx="1234">
                  <c:v>154.625</c:v>
                </c:pt>
                <c:pt idx="1235">
                  <c:v>154.75</c:v>
                </c:pt>
                <c:pt idx="1236">
                  <c:v>154.875</c:v>
                </c:pt>
                <c:pt idx="1237">
                  <c:v>155</c:v>
                </c:pt>
                <c:pt idx="1238">
                  <c:v>155.125</c:v>
                </c:pt>
                <c:pt idx="1239">
                  <c:v>155.25</c:v>
                </c:pt>
                <c:pt idx="1240">
                  <c:v>155.375</c:v>
                </c:pt>
                <c:pt idx="1241">
                  <c:v>155.5</c:v>
                </c:pt>
                <c:pt idx="1242">
                  <c:v>155.625</c:v>
                </c:pt>
                <c:pt idx="1243">
                  <c:v>155.75</c:v>
                </c:pt>
                <c:pt idx="1244">
                  <c:v>155.875</c:v>
                </c:pt>
                <c:pt idx="1245">
                  <c:v>156</c:v>
                </c:pt>
                <c:pt idx="1246">
                  <c:v>156.125</c:v>
                </c:pt>
                <c:pt idx="1247">
                  <c:v>156.25</c:v>
                </c:pt>
                <c:pt idx="1248">
                  <c:v>156.375</c:v>
                </c:pt>
                <c:pt idx="1249">
                  <c:v>156.5</c:v>
                </c:pt>
                <c:pt idx="1250">
                  <c:v>156.625</c:v>
                </c:pt>
                <c:pt idx="1251">
                  <c:v>156.75</c:v>
                </c:pt>
                <c:pt idx="1252">
                  <c:v>156.875</c:v>
                </c:pt>
                <c:pt idx="1253">
                  <c:v>157</c:v>
                </c:pt>
                <c:pt idx="1254">
                  <c:v>157.125</c:v>
                </c:pt>
                <c:pt idx="1255">
                  <c:v>157.25</c:v>
                </c:pt>
                <c:pt idx="1256">
                  <c:v>157.375</c:v>
                </c:pt>
                <c:pt idx="1257">
                  <c:v>157.5</c:v>
                </c:pt>
                <c:pt idx="1258">
                  <c:v>157.625</c:v>
                </c:pt>
                <c:pt idx="1259">
                  <c:v>157.75</c:v>
                </c:pt>
                <c:pt idx="1260">
                  <c:v>157.875</c:v>
                </c:pt>
                <c:pt idx="1261">
                  <c:v>158</c:v>
                </c:pt>
                <c:pt idx="1262">
                  <c:v>158.125</c:v>
                </c:pt>
                <c:pt idx="1263">
                  <c:v>158.25</c:v>
                </c:pt>
                <c:pt idx="1264">
                  <c:v>158.375</c:v>
                </c:pt>
                <c:pt idx="1265">
                  <c:v>158.5</c:v>
                </c:pt>
                <c:pt idx="1266">
                  <c:v>158.625</c:v>
                </c:pt>
                <c:pt idx="1267">
                  <c:v>158.75</c:v>
                </c:pt>
                <c:pt idx="1268">
                  <c:v>158.875</c:v>
                </c:pt>
                <c:pt idx="1269">
                  <c:v>159</c:v>
                </c:pt>
                <c:pt idx="1270">
                  <c:v>159.125</c:v>
                </c:pt>
                <c:pt idx="1271">
                  <c:v>159.25</c:v>
                </c:pt>
                <c:pt idx="1272">
                  <c:v>159.375</c:v>
                </c:pt>
                <c:pt idx="1273">
                  <c:v>159.5</c:v>
                </c:pt>
                <c:pt idx="1274">
                  <c:v>159.625</c:v>
                </c:pt>
                <c:pt idx="1275">
                  <c:v>159.75</c:v>
                </c:pt>
                <c:pt idx="1276">
                  <c:v>159.875</c:v>
                </c:pt>
                <c:pt idx="1277">
                  <c:v>160</c:v>
                </c:pt>
                <c:pt idx="1278">
                  <c:v>160.125</c:v>
                </c:pt>
                <c:pt idx="1279">
                  <c:v>160.25</c:v>
                </c:pt>
                <c:pt idx="1280">
                  <c:v>160.375</c:v>
                </c:pt>
                <c:pt idx="1281">
                  <c:v>160.5</c:v>
                </c:pt>
                <c:pt idx="1282">
                  <c:v>160.625</c:v>
                </c:pt>
                <c:pt idx="1283">
                  <c:v>160.75</c:v>
                </c:pt>
                <c:pt idx="1284">
                  <c:v>160.875</c:v>
                </c:pt>
                <c:pt idx="1285">
                  <c:v>161</c:v>
                </c:pt>
                <c:pt idx="1286">
                  <c:v>161.125</c:v>
                </c:pt>
                <c:pt idx="1287">
                  <c:v>161.25</c:v>
                </c:pt>
                <c:pt idx="1288">
                  <c:v>161.375</c:v>
                </c:pt>
                <c:pt idx="1289">
                  <c:v>161.5</c:v>
                </c:pt>
                <c:pt idx="1290">
                  <c:v>161.625</c:v>
                </c:pt>
                <c:pt idx="1291">
                  <c:v>161.75</c:v>
                </c:pt>
                <c:pt idx="1292">
                  <c:v>161.875</c:v>
                </c:pt>
                <c:pt idx="1293">
                  <c:v>162</c:v>
                </c:pt>
                <c:pt idx="1294">
                  <c:v>162.125</c:v>
                </c:pt>
                <c:pt idx="1295">
                  <c:v>162.25</c:v>
                </c:pt>
                <c:pt idx="1296">
                  <c:v>162.375</c:v>
                </c:pt>
                <c:pt idx="1297">
                  <c:v>162.5</c:v>
                </c:pt>
                <c:pt idx="1298">
                  <c:v>162.625</c:v>
                </c:pt>
                <c:pt idx="1299">
                  <c:v>162.75</c:v>
                </c:pt>
                <c:pt idx="1300">
                  <c:v>162.875</c:v>
                </c:pt>
                <c:pt idx="1301">
                  <c:v>163</c:v>
                </c:pt>
                <c:pt idx="1302">
                  <c:v>163.125</c:v>
                </c:pt>
                <c:pt idx="1303">
                  <c:v>163.25</c:v>
                </c:pt>
                <c:pt idx="1304">
                  <c:v>163.375</c:v>
                </c:pt>
                <c:pt idx="1305">
                  <c:v>163.5</c:v>
                </c:pt>
                <c:pt idx="1306">
                  <c:v>163.625</c:v>
                </c:pt>
                <c:pt idx="1307">
                  <c:v>163.75</c:v>
                </c:pt>
                <c:pt idx="1308">
                  <c:v>163.875</c:v>
                </c:pt>
                <c:pt idx="1309">
                  <c:v>164</c:v>
                </c:pt>
                <c:pt idx="1310">
                  <c:v>164.125</c:v>
                </c:pt>
                <c:pt idx="1311">
                  <c:v>164.25</c:v>
                </c:pt>
                <c:pt idx="1312">
                  <c:v>164.375</c:v>
                </c:pt>
                <c:pt idx="1313">
                  <c:v>164.5</c:v>
                </c:pt>
                <c:pt idx="1314">
                  <c:v>164.625</c:v>
                </c:pt>
                <c:pt idx="1315">
                  <c:v>164.75</c:v>
                </c:pt>
                <c:pt idx="1316">
                  <c:v>164.875</c:v>
                </c:pt>
                <c:pt idx="1317">
                  <c:v>165</c:v>
                </c:pt>
                <c:pt idx="1318">
                  <c:v>165.125</c:v>
                </c:pt>
                <c:pt idx="1319">
                  <c:v>165.25</c:v>
                </c:pt>
                <c:pt idx="1320">
                  <c:v>165.375</c:v>
                </c:pt>
                <c:pt idx="1321">
                  <c:v>165.5</c:v>
                </c:pt>
                <c:pt idx="1322">
                  <c:v>165.625</c:v>
                </c:pt>
                <c:pt idx="1323">
                  <c:v>165.75</c:v>
                </c:pt>
                <c:pt idx="1324">
                  <c:v>165.875</c:v>
                </c:pt>
                <c:pt idx="1325">
                  <c:v>166</c:v>
                </c:pt>
                <c:pt idx="1326">
                  <c:v>166.125</c:v>
                </c:pt>
                <c:pt idx="1327">
                  <c:v>166.25</c:v>
                </c:pt>
                <c:pt idx="1328">
                  <c:v>166.375</c:v>
                </c:pt>
                <c:pt idx="1329">
                  <c:v>166.5</c:v>
                </c:pt>
                <c:pt idx="1330">
                  <c:v>166.625</c:v>
                </c:pt>
                <c:pt idx="1331">
                  <c:v>166.75</c:v>
                </c:pt>
                <c:pt idx="1332">
                  <c:v>166.875</c:v>
                </c:pt>
                <c:pt idx="1333">
                  <c:v>167</c:v>
                </c:pt>
                <c:pt idx="1334">
                  <c:v>167.125</c:v>
                </c:pt>
                <c:pt idx="1335">
                  <c:v>167.25</c:v>
                </c:pt>
                <c:pt idx="1336">
                  <c:v>167.375</c:v>
                </c:pt>
                <c:pt idx="1337">
                  <c:v>167.5</c:v>
                </c:pt>
                <c:pt idx="1338">
                  <c:v>167.625</c:v>
                </c:pt>
                <c:pt idx="1339">
                  <c:v>167.75</c:v>
                </c:pt>
                <c:pt idx="1340">
                  <c:v>167.875</c:v>
                </c:pt>
                <c:pt idx="1341">
                  <c:v>168</c:v>
                </c:pt>
                <c:pt idx="1342">
                  <c:v>168.125</c:v>
                </c:pt>
                <c:pt idx="1343">
                  <c:v>168.25</c:v>
                </c:pt>
                <c:pt idx="1344">
                  <c:v>168.375</c:v>
                </c:pt>
                <c:pt idx="1345">
                  <c:v>168.5</c:v>
                </c:pt>
                <c:pt idx="1346">
                  <c:v>168.625</c:v>
                </c:pt>
                <c:pt idx="1347">
                  <c:v>168.75</c:v>
                </c:pt>
                <c:pt idx="1348">
                  <c:v>168.875</c:v>
                </c:pt>
                <c:pt idx="1349">
                  <c:v>169</c:v>
                </c:pt>
                <c:pt idx="1350">
                  <c:v>169.125</c:v>
                </c:pt>
                <c:pt idx="1351">
                  <c:v>169.25</c:v>
                </c:pt>
                <c:pt idx="1352">
                  <c:v>169.375</c:v>
                </c:pt>
                <c:pt idx="1353">
                  <c:v>169.5</c:v>
                </c:pt>
                <c:pt idx="1354">
                  <c:v>169.625</c:v>
                </c:pt>
                <c:pt idx="1355">
                  <c:v>169.75</c:v>
                </c:pt>
                <c:pt idx="1356">
                  <c:v>169.875</c:v>
                </c:pt>
                <c:pt idx="1357">
                  <c:v>170</c:v>
                </c:pt>
                <c:pt idx="1358">
                  <c:v>170.125</c:v>
                </c:pt>
                <c:pt idx="1359">
                  <c:v>170.25</c:v>
                </c:pt>
                <c:pt idx="1360">
                  <c:v>170.375</c:v>
                </c:pt>
                <c:pt idx="1361">
                  <c:v>170.5</c:v>
                </c:pt>
                <c:pt idx="1362">
                  <c:v>170.625</c:v>
                </c:pt>
                <c:pt idx="1363">
                  <c:v>170.75</c:v>
                </c:pt>
                <c:pt idx="1364">
                  <c:v>170.875</c:v>
                </c:pt>
                <c:pt idx="1365">
                  <c:v>171</c:v>
                </c:pt>
                <c:pt idx="1366">
                  <c:v>171.125</c:v>
                </c:pt>
                <c:pt idx="1367">
                  <c:v>171.25</c:v>
                </c:pt>
                <c:pt idx="1368">
                  <c:v>171.375</c:v>
                </c:pt>
                <c:pt idx="1369">
                  <c:v>171.5</c:v>
                </c:pt>
                <c:pt idx="1370">
                  <c:v>171.625</c:v>
                </c:pt>
                <c:pt idx="1371">
                  <c:v>171.75</c:v>
                </c:pt>
                <c:pt idx="1372">
                  <c:v>171.875</c:v>
                </c:pt>
                <c:pt idx="1373">
                  <c:v>172</c:v>
                </c:pt>
                <c:pt idx="1374">
                  <c:v>172.125</c:v>
                </c:pt>
                <c:pt idx="1375">
                  <c:v>172.25</c:v>
                </c:pt>
                <c:pt idx="1376">
                  <c:v>172.375</c:v>
                </c:pt>
                <c:pt idx="1377">
                  <c:v>172.5</c:v>
                </c:pt>
                <c:pt idx="1378">
                  <c:v>172.625</c:v>
                </c:pt>
                <c:pt idx="1379">
                  <c:v>172.75</c:v>
                </c:pt>
                <c:pt idx="1380">
                  <c:v>172.875</c:v>
                </c:pt>
                <c:pt idx="1381">
                  <c:v>173</c:v>
                </c:pt>
                <c:pt idx="1382">
                  <c:v>173.125</c:v>
                </c:pt>
                <c:pt idx="1383">
                  <c:v>173.25</c:v>
                </c:pt>
                <c:pt idx="1384">
                  <c:v>173.375</c:v>
                </c:pt>
                <c:pt idx="1385">
                  <c:v>173.5</c:v>
                </c:pt>
                <c:pt idx="1386">
                  <c:v>173.625</c:v>
                </c:pt>
                <c:pt idx="1387">
                  <c:v>173.75</c:v>
                </c:pt>
                <c:pt idx="1388">
                  <c:v>173.875</c:v>
                </c:pt>
                <c:pt idx="1389">
                  <c:v>174</c:v>
                </c:pt>
                <c:pt idx="1390">
                  <c:v>174.125</c:v>
                </c:pt>
                <c:pt idx="1391">
                  <c:v>174.25</c:v>
                </c:pt>
                <c:pt idx="1392">
                  <c:v>174.375</c:v>
                </c:pt>
                <c:pt idx="1393">
                  <c:v>174.5</c:v>
                </c:pt>
                <c:pt idx="1394">
                  <c:v>174.625</c:v>
                </c:pt>
                <c:pt idx="1395">
                  <c:v>174.75</c:v>
                </c:pt>
                <c:pt idx="1396">
                  <c:v>174.875</c:v>
                </c:pt>
                <c:pt idx="1397">
                  <c:v>175</c:v>
                </c:pt>
                <c:pt idx="1398">
                  <c:v>175.125</c:v>
                </c:pt>
                <c:pt idx="1399">
                  <c:v>175.25</c:v>
                </c:pt>
                <c:pt idx="1400">
                  <c:v>175.375</c:v>
                </c:pt>
                <c:pt idx="1401">
                  <c:v>175.5</c:v>
                </c:pt>
                <c:pt idx="1402">
                  <c:v>175.625</c:v>
                </c:pt>
                <c:pt idx="1403">
                  <c:v>175.75</c:v>
                </c:pt>
                <c:pt idx="1404">
                  <c:v>175.875</c:v>
                </c:pt>
                <c:pt idx="1405">
                  <c:v>176</c:v>
                </c:pt>
                <c:pt idx="1406">
                  <c:v>176.125</c:v>
                </c:pt>
                <c:pt idx="1407">
                  <c:v>176.25</c:v>
                </c:pt>
                <c:pt idx="1408">
                  <c:v>176.375</c:v>
                </c:pt>
                <c:pt idx="1409">
                  <c:v>176.5</c:v>
                </c:pt>
                <c:pt idx="1410">
                  <c:v>176.625</c:v>
                </c:pt>
                <c:pt idx="1411">
                  <c:v>176.75</c:v>
                </c:pt>
                <c:pt idx="1412">
                  <c:v>176.875</c:v>
                </c:pt>
                <c:pt idx="1413">
                  <c:v>177</c:v>
                </c:pt>
                <c:pt idx="1414">
                  <c:v>177.125</c:v>
                </c:pt>
                <c:pt idx="1415">
                  <c:v>177.25</c:v>
                </c:pt>
                <c:pt idx="1416">
                  <c:v>177.375</c:v>
                </c:pt>
                <c:pt idx="1417">
                  <c:v>177.5</c:v>
                </c:pt>
                <c:pt idx="1418">
                  <c:v>177.625</c:v>
                </c:pt>
                <c:pt idx="1419">
                  <c:v>177.75</c:v>
                </c:pt>
                <c:pt idx="1420">
                  <c:v>177.875</c:v>
                </c:pt>
                <c:pt idx="1421">
                  <c:v>178</c:v>
                </c:pt>
                <c:pt idx="1422">
                  <c:v>178.125</c:v>
                </c:pt>
                <c:pt idx="1423">
                  <c:v>178.25</c:v>
                </c:pt>
                <c:pt idx="1424">
                  <c:v>178.375</c:v>
                </c:pt>
                <c:pt idx="1425">
                  <c:v>178.5</c:v>
                </c:pt>
                <c:pt idx="1426">
                  <c:v>178.625</c:v>
                </c:pt>
                <c:pt idx="1427">
                  <c:v>178.75</c:v>
                </c:pt>
                <c:pt idx="1428">
                  <c:v>178.875</c:v>
                </c:pt>
                <c:pt idx="1429">
                  <c:v>179</c:v>
                </c:pt>
                <c:pt idx="1430">
                  <c:v>179.125</c:v>
                </c:pt>
                <c:pt idx="1431">
                  <c:v>179.25</c:v>
                </c:pt>
                <c:pt idx="1432">
                  <c:v>179.375</c:v>
                </c:pt>
                <c:pt idx="1433">
                  <c:v>179.5</c:v>
                </c:pt>
                <c:pt idx="1434">
                  <c:v>179.625</c:v>
                </c:pt>
                <c:pt idx="1435">
                  <c:v>179.75</c:v>
                </c:pt>
                <c:pt idx="1436">
                  <c:v>179.875</c:v>
                </c:pt>
                <c:pt idx="1437">
                  <c:v>180</c:v>
                </c:pt>
                <c:pt idx="1438">
                  <c:v>180.125</c:v>
                </c:pt>
                <c:pt idx="1439">
                  <c:v>180.25</c:v>
                </c:pt>
                <c:pt idx="1440">
                  <c:v>180.375</c:v>
                </c:pt>
                <c:pt idx="1441">
                  <c:v>180.5</c:v>
                </c:pt>
                <c:pt idx="1442">
                  <c:v>180.625</c:v>
                </c:pt>
                <c:pt idx="1443">
                  <c:v>180.75</c:v>
                </c:pt>
                <c:pt idx="1444">
                  <c:v>180.875</c:v>
                </c:pt>
                <c:pt idx="1445">
                  <c:v>181</c:v>
                </c:pt>
                <c:pt idx="1446">
                  <c:v>181.125</c:v>
                </c:pt>
                <c:pt idx="1447">
                  <c:v>181.25</c:v>
                </c:pt>
                <c:pt idx="1448">
                  <c:v>181.375</c:v>
                </c:pt>
                <c:pt idx="1449">
                  <c:v>181.5</c:v>
                </c:pt>
                <c:pt idx="1450">
                  <c:v>181.625</c:v>
                </c:pt>
                <c:pt idx="1451">
                  <c:v>181.75</c:v>
                </c:pt>
                <c:pt idx="1452">
                  <c:v>181.875</c:v>
                </c:pt>
                <c:pt idx="1453">
                  <c:v>182</c:v>
                </c:pt>
                <c:pt idx="1454">
                  <c:v>182.125</c:v>
                </c:pt>
                <c:pt idx="1455">
                  <c:v>182.25</c:v>
                </c:pt>
                <c:pt idx="1456">
                  <c:v>182.375</c:v>
                </c:pt>
                <c:pt idx="1457">
                  <c:v>182.5</c:v>
                </c:pt>
                <c:pt idx="1458">
                  <c:v>182.625</c:v>
                </c:pt>
                <c:pt idx="1459">
                  <c:v>182.75</c:v>
                </c:pt>
                <c:pt idx="1460">
                  <c:v>182.875</c:v>
                </c:pt>
                <c:pt idx="1461">
                  <c:v>183</c:v>
                </c:pt>
                <c:pt idx="1462">
                  <c:v>183.125</c:v>
                </c:pt>
                <c:pt idx="1463">
                  <c:v>183.25</c:v>
                </c:pt>
                <c:pt idx="1464">
                  <c:v>183.375</c:v>
                </c:pt>
                <c:pt idx="1465">
                  <c:v>183.5</c:v>
                </c:pt>
                <c:pt idx="1466">
                  <c:v>183.625</c:v>
                </c:pt>
                <c:pt idx="1467">
                  <c:v>183.75</c:v>
                </c:pt>
                <c:pt idx="1468">
                  <c:v>183.875</c:v>
                </c:pt>
                <c:pt idx="1469">
                  <c:v>184</c:v>
                </c:pt>
                <c:pt idx="1470">
                  <c:v>184.125</c:v>
                </c:pt>
                <c:pt idx="1471">
                  <c:v>184.25</c:v>
                </c:pt>
                <c:pt idx="1472">
                  <c:v>184.375</c:v>
                </c:pt>
                <c:pt idx="1473">
                  <c:v>184.5</c:v>
                </c:pt>
                <c:pt idx="1474">
                  <c:v>184.625</c:v>
                </c:pt>
                <c:pt idx="1475">
                  <c:v>184.75</c:v>
                </c:pt>
                <c:pt idx="1476">
                  <c:v>184.875</c:v>
                </c:pt>
                <c:pt idx="1477">
                  <c:v>185</c:v>
                </c:pt>
                <c:pt idx="1478">
                  <c:v>185.125</c:v>
                </c:pt>
                <c:pt idx="1479">
                  <c:v>185.25</c:v>
                </c:pt>
                <c:pt idx="1480">
                  <c:v>185.375</c:v>
                </c:pt>
                <c:pt idx="1481">
                  <c:v>185.5</c:v>
                </c:pt>
                <c:pt idx="1482">
                  <c:v>185.625</c:v>
                </c:pt>
                <c:pt idx="1483">
                  <c:v>185.75</c:v>
                </c:pt>
                <c:pt idx="1484">
                  <c:v>185.875</c:v>
                </c:pt>
                <c:pt idx="1485">
                  <c:v>186</c:v>
                </c:pt>
                <c:pt idx="1486">
                  <c:v>186.125</c:v>
                </c:pt>
                <c:pt idx="1487">
                  <c:v>186.25</c:v>
                </c:pt>
                <c:pt idx="1488">
                  <c:v>186.375</c:v>
                </c:pt>
                <c:pt idx="1489">
                  <c:v>186.5</c:v>
                </c:pt>
                <c:pt idx="1490">
                  <c:v>186.625</c:v>
                </c:pt>
                <c:pt idx="1491">
                  <c:v>186.75</c:v>
                </c:pt>
                <c:pt idx="1492">
                  <c:v>186.875</c:v>
                </c:pt>
                <c:pt idx="1493">
                  <c:v>187</c:v>
                </c:pt>
                <c:pt idx="1494">
                  <c:v>187.125</c:v>
                </c:pt>
                <c:pt idx="1495">
                  <c:v>187.25</c:v>
                </c:pt>
                <c:pt idx="1496">
                  <c:v>187.375</c:v>
                </c:pt>
                <c:pt idx="1497">
                  <c:v>187.5</c:v>
                </c:pt>
                <c:pt idx="1498">
                  <c:v>187.625</c:v>
                </c:pt>
                <c:pt idx="1499">
                  <c:v>187.75</c:v>
                </c:pt>
                <c:pt idx="1500">
                  <c:v>187.875</c:v>
                </c:pt>
                <c:pt idx="1501">
                  <c:v>188</c:v>
                </c:pt>
                <c:pt idx="1502">
                  <c:v>188.125</c:v>
                </c:pt>
                <c:pt idx="1503">
                  <c:v>188.25</c:v>
                </c:pt>
                <c:pt idx="1504">
                  <c:v>188.375</c:v>
                </c:pt>
                <c:pt idx="1505">
                  <c:v>188.5</c:v>
                </c:pt>
                <c:pt idx="1506">
                  <c:v>188.625</c:v>
                </c:pt>
                <c:pt idx="1507">
                  <c:v>188.75</c:v>
                </c:pt>
                <c:pt idx="1508">
                  <c:v>188.875</c:v>
                </c:pt>
                <c:pt idx="1509">
                  <c:v>189</c:v>
                </c:pt>
                <c:pt idx="1510">
                  <c:v>189.125</c:v>
                </c:pt>
                <c:pt idx="1511">
                  <c:v>189.25</c:v>
                </c:pt>
                <c:pt idx="1512">
                  <c:v>189.375</c:v>
                </c:pt>
                <c:pt idx="1513">
                  <c:v>189.5</c:v>
                </c:pt>
                <c:pt idx="1514">
                  <c:v>189.625</c:v>
                </c:pt>
                <c:pt idx="1515">
                  <c:v>189.75</c:v>
                </c:pt>
                <c:pt idx="1516">
                  <c:v>189.875</c:v>
                </c:pt>
                <c:pt idx="1517">
                  <c:v>190</c:v>
                </c:pt>
                <c:pt idx="1518">
                  <c:v>190.125</c:v>
                </c:pt>
                <c:pt idx="1519">
                  <c:v>190.25</c:v>
                </c:pt>
                <c:pt idx="1520">
                  <c:v>190.375</c:v>
                </c:pt>
                <c:pt idx="1521">
                  <c:v>190.5</c:v>
                </c:pt>
                <c:pt idx="1522">
                  <c:v>190.625</c:v>
                </c:pt>
                <c:pt idx="1523">
                  <c:v>190.75</c:v>
                </c:pt>
                <c:pt idx="1524">
                  <c:v>190.875</c:v>
                </c:pt>
                <c:pt idx="1525">
                  <c:v>191</c:v>
                </c:pt>
                <c:pt idx="1526">
                  <c:v>191.125</c:v>
                </c:pt>
                <c:pt idx="1527">
                  <c:v>191.25</c:v>
                </c:pt>
                <c:pt idx="1528">
                  <c:v>191.375</c:v>
                </c:pt>
                <c:pt idx="1529">
                  <c:v>191.5</c:v>
                </c:pt>
                <c:pt idx="1530">
                  <c:v>191.625</c:v>
                </c:pt>
                <c:pt idx="1531">
                  <c:v>191.75</c:v>
                </c:pt>
                <c:pt idx="1532">
                  <c:v>191.875</c:v>
                </c:pt>
                <c:pt idx="1533">
                  <c:v>192</c:v>
                </c:pt>
                <c:pt idx="1534">
                  <c:v>192.125</c:v>
                </c:pt>
                <c:pt idx="1535">
                  <c:v>192.25</c:v>
                </c:pt>
                <c:pt idx="1536">
                  <c:v>192.375</c:v>
                </c:pt>
                <c:pt idx="1537">
                  <c:v>192.5</c:v>
                </c:pt>
                <c:pt idx="1538">
                  <c:v>192.625</c:v>
                </c:pt>
                <c:pt idx="1539">
                  <c:v>192.75</c:v>
                </c:pt>
                <c:pt idx="1540">
                  <c:v>192.875</c:v>
                </c:pt>
                <c:pt idx="1541">
                  <c:v>193</c:v>
                </c:pt>
                <c:pt idx="1542">
                  <c:v>193.125</c:v>
                </c:pt>
                <c:pt idx="1543">
                  <c:v>193.25</c:v>
                </c:pt>
                <c:pt idx="1544">
                  <c:v>193.375</c:v>
                </c:pt>
                <c:pt idx="1545">
                  <c:v>193.5</c:v>
                </c:pt>
                <c:pt idx="1546">
                  <c:v>193.625</c:v>
                </c:pt>
                <c:pt idx="1547">
                  <c:v>193.75</c:v>
                </c:pt>
                <c:pt idx="1548">
                  <c:v>193.875</c:v>
                </c:pt>
                <c:pt idx="1549">
                  <c:v>194</c:v>
                </c:pt>
                <c:pt idx="1550">
                  <c:v>194.125</c:v>
                </c:pt>
                <c:pt idx="1551">
                  <c:v>194.25</c:v>
                </c:pt>
                <c:pt idx="1552">
                  <c:v>194.375</c:v>
                </c:pt>
                <c:pt idx="1553">
                  <c:v>194.5</c:v>
                </c:pt>
                <c:pt idx="1554">
                  <c:v>194.625</c:v>
                </c:pt>
                <c:pt idx="1555">
                  <c:v>194.75</c:v>
                </c:pt>
                <c:pt idx="1556">
                  <c:v>194.875</c:v>
                </c:pt>
                <c:pt idx="1557">
                  <c:v>195</c:v>
                </c:pt>
                <c:pt idx="1558">
                  <c:v>195.125</c:v>
                </c:pt>
                <c:pt idx="1559">
                  <c:v>195.25</c:v>
                </c:pt>
                <c:pt idx="1560">
                  <c:v>195.375</c:v>
                </c:pt>
                <c:pt idx="1561">
                  <c:v>195.5</c:v>
                </c:pt>
                <c:pt idx="1562">
                  <c:v>195.625</c:v>
                </c:pt>
                <c:pt idx="1563">
                  <c:v>195.75</c:v>
                </c:pt>
                <c:pt idx="1564">
                  <c:v>195.875</c:v>
                </c:pt>
                <c:pt idx="1565">
                  <c:v>196</c:v>
                </c:pt>
                <c:pt idx="1566">
                  <c:v>196.125</c:v>
                </c:pt>
                <c:pt idx="1567">
                  <c:v>196.25</c:v>
                </c:pt>
                <c:pt idx="1568">
                  <c:v>196.375</c:v>
                </c:pt>
                <c:pt idx="1569">
                  <c:v>196.5</c:v>
                </c:pt>
                <c:pt idx="1570">
                  <c:v>196.625</c:v>
                </c:pt>
                <c:pt idx="1571">
                  <c:v>196.75</c:v>
                </c:pt>
                <c:pt idx="1572">
                  <c:v>196.875</c:v>
                </c:pt>
                <c:pt idx="1573">
                  <c:v>197</c:v>
                </c:pt>
                <c:pt idx="1574">
                  <c:v>197.125</c:v>
                </c:pt>
                <c:pt idx="1575">
                  <c:v>197.25</c:v>
                </c:pt>
                <c:pt idx="1576">
                  <c:v>197.375</c:v>
                </c:pt>
                <c:pt idx="1577">
                  <c:v>197.5</c:v>
                </c:pt>
                <c:pt idx="1578">
                  <c:v>197.625</c:v>
                </c:pt>
                <c:pt idx="1579">
                  <c:v>197.75</c:v>
                </c:pt>
                <c:pt idx="1580">
                  <c:v>197.875</c:v>
                </c:pt>
                <c:pt idx="1581">
                  <c:v>198</c:v>
                </c:pt>
                <c:pt idx="1582">
                  <c:v>198.125</c:v>
                </c:pt>
                <c:pt idx="1583">
                  <c:v>198.25</c:v>
                </c:pt>
                <c:pt idx="1584">
                  <c:v>198.375</c:v>
                </c:pt>
                <c:pt idx="1585">
                  <c:v>198.5</c:v>
                </c:pt>
                <c:pt idx="1586">
                  <c:v>198.625</c:v>
                </c:pt>
                <c:pt idx="1587">
                  <c:v>198.75</c:v>
                </c:pt>
                <c:pt idx="1588">
                  <c:v>198.875</c:v>
                </c:pt>
                <c:pt idx="1589">
                  <c:v>199</c:v>
                </c:pt>
                <c:pt idx="1590">
                  <c:v>199.125</c:v>
                </c:pt>
                <c:pt idx="1591">
                  <c:v>199.25</c:v>
                </c:pt>
                <c:pt idx="1592">
                  <c:v>199.375</c:v>
                </c:pt>
                <c:pt idx="1593">
                  <c:v>199.5</c:v>
                </c:pt>
                <c:pt idx="1594">
                  <c:v>199.625</c:v>
                </c:pt>
                <c:pt idx="1595">
                  <c:v>199.75</c:v>
                </c:pt>
                <c:pt idx="1596">
                  <c:v>199.875</c:v>
                </c:pt>
                <c:pt idx="1597">
                  <c:v>200</c:v>
                </c:pt>
                <c:pt idx="1598">
                  <c:v>200.125</c:v>
                </c:pt>
                <c:pt idx="1599">
                  <c:v>200.25</c:v>
                </c:pt>
                <c:pt idx="1600">
                  <c:v>200.375</c:v>
                </c:pt>
                <c:pt idx="1601">
                  <c:v>200.5</c:v>
                </c:pt>
              </c:numCache>
            </c:numRef>
          </c:xVal>
          <c:yVal>
            <c:numRef>
              <c:f>'[Flux noise spectrum.xls]Sheet1'!$H$2:$H$1603</c:f>
              <c:numCache>
                <c:formatCode>General</c:formatCode>
                <c:ptCount val="1602"/>
                <c:pt idx="1">
                  <c:v>28.291709999999998</c:v>
                </c:pt>
                <c:pt idx="2">
                  <c:v>23.699489999999997</c:v>
                </c:pt>
                <c:pt idx="3">
                  <c:v>16.922114999999998</c:v>
                </c:pt>
                <c:pt idx="4">
                  <c:v>21.079454999999999</c:v>
                </c:pt>
                <c:pt idx="5">
                  <c:v>13.961190000000002</c:v>
                </c:pt>
                <c:pt idx="6">
                  <c:v>37.237349999999999</c:v>
                </c:pt>
                <c:pt idx="7">
                  <c:v>94.919595000000001</c:v>
                </c:pt>
                <c:pt idx="8">
                  <c:v>65.924309999999991</c:v>
                </c:pt>
                <c:pt idx="9">
                  <c:v>7.03695</c:v>
                </c:pt>
                <c:pt idx="10">
                  <c:v>9.1300650000000001</c:v>
                </c:pt>
                <c:pt idx="11">
                  <c:v>10.381755</c:v>
                </c:pt>
                <c:pt idx="12">
                  <c:v>8.7065099999999997</c:v>
                </c:pt>
                <c:pt idx="13">
                  <c:v>11.64573</c:v>
                </c:pt>
                <c:pt idx="14">
                  <c:v>9.8339999999999996</c:v>
                </c:pt>
                <c:pt idx="15">
                  <c:v>7.9044450000000008</c:v>
                </c:pt>
                <c:pt idx="16">
                  <c:v>11.347214999999998</c:v>
                </c:pt>
                <c:pt idx="17">
                  <c:v>8.0012100000000004</c:v>
                </c:pt>
                <c:pt idx="18">
                  <c:v>6.6036000000000001</c:v>
                </c:pt>
                <c:pt idx="19">
                  <c:v>9.8005499999999994</c:v>
                </c:pt>
                <c:pt idx="20">
                  <c:v>6.5304149999999996</c:v>
                </c:pt>
                <c:pt idx="21">
                  <c:v>6.9054450000000003</c:v>
                </c:pt>
                <c:pt idx="22">
                  <c:v>8.4557099999999998</c:v>
                </c:pt>
                <c:pt idx="23">
                  <c:v>6.9069299999999991</c:v>
                </c:pt>
                <c:pt idx="24">
                  <c:v>5.00901</c:v>
                </c:pt>
                <c:pt idx="25">
                  <c:v>6.456059999999999</c:v>
                </c:pt>
                <c:pt idx="26">
                  <c:v>8.2843199999999992</c:v>
                </c:pt>
                <c:pt idx="27">
                  <c:v>8.1600149999999996</c:v>
                </c:pt>
                <c:pt idx="28">
                  <c:v>14.35689</c:v>
                </c:pt>
                <c:pt idx="29">
                  <c:v>8.6916450000000012</c:v>
                </c:pt>
                <c:pt idx="30">
                  <c:v>8.240355000000001</c:v>
                </c:pt>
                <c:pt idx="31">
                  <c:v>6.584340000000001</c:v>
                </c:pt>
                <c:pt idx="32">
                  <c:v>8.5312800000000006</c:v>
                </c:pt>
                <c:pt idx="33">
                  <c:v>6.1955550000000006</c:v>
                </c:pt>
                <c:pt idx="34">
                  <c:v>4.6639649999999993</c:v>
                </c:pt>
                <c:pt idx="35">
                  <c:v>4.8951600000000006</c:v>
                </c:pt>
                <c:pt idx="36">
                  <c:v>7.2044250000000005</c:v>
                </c:pt>
                <c:pt idx="37">
                  <c:v>6.8039700000000005</c:v>
                </c:pt>
                <c:pt idx="38">
                  <c:v>5.5534350000000003</c:v>
                </c:pt>
                <c:pt idx="39">
                  <c:v>5.1619349999999997</c:v>
                </c:pt>
                <c:pt idx="40">
                  <c:v>6.2971500000000002</c:v>
                </c:pt>
                <c:pt idx="41">
                  <c:v>6.1382700000000003</c:v>
                </c:pt>
                <c:pt idx="42">
                  <c:v>7.108155</c:v>
                </c:pt>
                <c:pt idx="43">
                  <c:v>4.777215</c:v>
                </c:pt>
                <c:pt idx="44">
                  <c:v>7.0236149999999995</c:v>
                </c:pt>
                <c:pt idx="45">
                  <c:v>6.9319499999999996</c:v>
                </c:pt>
                <c:pt idx="46">
                  <c:v>6.4016849999999996</c:v>
                </c:pt>
                <c:pt idx="47">
                  <c:v>6.8672550000000001</c:v>
                </c:pt>
                <c:pt idx="48">
                  <c:v>9.8066399999999998</c:v>
                </c:pt>
                <c:pt idx="49">
                  <c:v>11.394075000000001</c:v>
                </c:pt>
                <c:pt idx="50">
                  <c:v>8.7221550000000008</c:v>
                </c:pt>
                <c:pt idx="51">
                  <c:v>6.8063700000000003</c:v>
                </c:pt>
                <c:pt idx="52">
                  <c:v>7.5776399999999997</c:v>
                </c:pt>
                <c:pt idx="53">
                  <c:v>7.0108650000000008</c:v>
                </c:pt>
                <c:pt idx="54">
                  <c:v>5.9149349999999998</c:v>
                </c:pt>
                <c:pt idx="55">
                  <c:v>5.6642250000000001</c:v>
                </c:pt>
                <c:pt idx="56">
                  <c:v>4.6825650000000003</c:v>
                </c:pt>
                <c:pt idx="57">
                  <c:v>7.0603499999999997</c:v>
                </c:pt>
                <c:pt idx="58">
                  <c:v>5.647335</c:v>
                </c:pt>
                <c:pt idx="59">
                  <c:v>5.548095</c:v>
                </c:pt>
                <c:pt idx="60">
                  <c:v>6.7274399999999996</c:v>
                </c:pt>
                <c:pt idx="61">
                  <c:v>7.033455</c:v>
                </c:pt>
                <c:pt idx="62">
                  <c:v>5.8661700000000003</c:v>
                </c:pt>
                <c:pt idx="63">
                  <c:v>3.9273899999999999</c:v>
                </c:pt>
                <c:pt idx="64">
                  <c:v>4.3860749999999999</c:v>
                </c:pt>
                <c:pt idx="65">
                  <c:v>6.56454</c:v>
                </c:pt>
                <c:pt idx="66">
                  <c:v>9.2665350000000011</c:v>
                </c:pt>
                <c:pt idx="67">
                  <c:v>10.321155000000001</c:v>
                </c:pt>
                <c:pt idx="68">
                  <c:v>6.2190600000000007</c:v>
                </c:pt>
                <c:pt idx="69">
                  <c:v>5.2041450000000005</c:v>
                </c:pt>
                <c:pt idx="70">
                  <c:v>6.5774249999999999</c:v>
                </c:pt>
                <c:pt idx="71">
                  <c:v>6.8196899999999996</c:v>
                </c:pt>
                <c:pt idx="72">
                  <c:v>5.0687850000000001</c:v>
                </c:pt>
                <c:pt idx="73">
                  <c:v>6.7065149999999996</c:v>
                </c:pt>
                <c:pt idx="74">
                  <c:v>3.5352600000000001</c:v>
                </c:pt>
                <c:pt idx="75">
                  <c:v>3.3367050000000003</c:v>
                </c:pt>
                <c:pt idx="76">
                  <c:v>6.487169999999999</c:v>
                </c:pt>
                <c:pt idx="77">
                  <c:v>6.1525499999999997</c:v>
                </c:pt>
                <c:pt idx="78">
                  <c:v>5.2473000000000001</c:v>
                </c:pt>
                <c:pt idx="79">
                  <c:v>4.5694949999999999</c:v>
                </c:pt>
                <c:pt idx="80">
                  <c:v>5.33535</c:v>
                </c:pt>
                <c:pt idx="81">
                  <c:v>6.7573800000000004</c:v>
                </c:pt>
                <c:pt idx="82">
                  <c:v>7.0894949999999994</c:v>
                </c:pt>
                <c:pt idx="83">
                  <c:v>5.3200799999999999</c:v>
                </c:pt>
                <c:pt idx="84">
                  <c:v>4.5811799999999998</c:v>
                </c:pt>
                <c:pt idx="85">
                  <c:v>6.5809350000000002</c:v>
                </c:pt>
                <c:pt idx="86">
                  <c:v>5.7223199999999999</c:v>
                </c:pt>
                <c:pt idx="87">
                  <c:v>4.6231949999999999</c:v>
                </c:pt>
                <c:pt idx="88">
                  <c:v>7.1118749999999995</c:v>
                </c:pt>
                <c:pt idx="89">
                  <c:v>6.8098800000000006</c:v>
                </c:pt>
                <c:pt idx="90">
                  <c:v>4.2243449999999996</c:v>
                </c:pt>
                <c:pt idx="91">
                  <c:v>2.701425</c:v>
                </c:pt>
                <c:pt idx="92">
                  <c:v>5.3647049999999998</c:v>
                </c:pt>
                <c:pt idx="93">
                  <c:v>5.18499</c:v>
                </c:pt>
                <c:pt idx="94">
                  <c:v>3.6382500000000002</c:v>
                </c:pt>
                <c:pt idx="95">
                  <c:v>5.6213099999999994</c:v>
                </c:pt>
                <c:pt idx="96">
                  <c:v>7.06752</c:v>
                </c:pt>
                <c:pt idx="97">
                  <c:v>5.349615</c:v>
                </c:pt>
                <c:pt idx="98">
                  <c:v>7.151535</c:v>
                </c:pt>
                <c:pt idx="99">
                  <c:v>4.4383949999999999</c:v>
                </c:pt>
                <c:pt idx="100">
                  <c:v>1.9779150000000001</c:v>
                </c:pt>
                <c:pt idx="101">
                  <c:v>3.3662850000000004</c:v>
                </c:pt>
                <c:pt idx="102">
                  <c:v>3.5794200000000003</c:v>
                </c:pt>
                <c:pt idx="103">
                  <c:v>5.7008700000000001</c:v>
                </c:pt>
                <c:pt idx="104">
                  <c:v>4.3136400000000004</c:v>
                </c:pt>
                <c:pt idx="105">
                  <c:v>5.9431199999999995</c:v>
                </c:pt>
                <c:pt idx="106">
                  <c:v>4.7872649999999997</c:v>
                </c:pt>
                <c:pt idx="107">
                  <c:v>3.2213850000000002</c:v>
                </c:pt>
                <c:pt idx="108">
                  <c:v>3.8500950000000005</c:v>
                </c:pt>
                <c:pt idx="109">
                  <c:v>5.9420999999999999</c:v>
                </c:pt>
                <c:pt idx="110">
                  <c:v>6.2937000000000003</c:v>
                </c:pt>
                <c:pt idx="111">
                  <c:v>6.7779449999999999</c:v>
                </c:pt>
                <c:pt idx="112">
                  <c:v>5.3059650000000005</c:v>
                </c:pt>
                <c:pt idx="113">
                  <c:v>5.0590650000000004</c:v>
                </c:pt>
                <c:pt idx="114">
                  <c:v>5.0723399999999996</c:v>
                </c:pt>
                <c:pt idx="115">
                  <c:v>3.9012000000000002</c:v>
                </c:pt>
                <c:pt idx="116">
                  <c:v>5.6373899999999999</c:v>
                </c:pt>
                <c:pt idx="117">
                  <c:v>5.4054900000000004</c:v>
                </c:pt>
                <c:pt idx="118">
                  <c:v>4.1841600000000003</c:v>
                </c:pt>
                <c:pt idx="119">
                  <c:v>6.0404099999999996</c:v>
                </c:pt>
                <c:pt idx="120">
                  <c:v>6.460185000000001</c:v>
                </c:pt>
                <c:pt idx="121">
                  <c:v>4.67028</c:v>
                </c:pt>
                <c:pt idx="122">
                  <c:v>6.161760000000001</c:v>
                </c:pt>
                <c:pt idx="123">
                  <c:v>4.9768650000000001</c:v>
                </c:pt>
                <c:pt idx="124">
                  <c:v>6.5736299999999996</c:v>
                </c:pt>
                <c:pt idx="125">
                  <c:v>8.501925</c:v>
                </c:pt>
                <c:pt idx="126">
                  <c:v>5.6721299999999992</c:v>
                </c:pt>
                <c:pt idx="127">
                  <c:v>5.7891600000000007</c:v>
                </c:pt>
                <c:pt idx="128">
                  <c:v>5.8815299999999997</c:v>
                </c:pt>
                <c:pt idx="129">
                  <c:v>6.1933050000000005</c:v>
                </c:pt>
                <c:pt idx="130">
                  <c:v>4.278435</c:v>
                </c:pt>
                <c:pt idx="131">
                  <c:v>5.8243650000000002</c:v>
                </c:pt>
                <c:pt idx="132">
                  <c:v>5.6721599999999999</c:v>
                </c:pt>
                <c:pt idx="133">
                  <c:v>5.9610300000000001</c:v>
                </c:pt>
                <c:pt idx="134">
                  <c:v>6.41751</c:v>
                </c:pt>
                <c:pt idx="135">
                  <c:v>5.1101100000000006</c:v>
                </c:pt>
                <c:pt idx="136">
                  <c:v>5.3791949999999993</c:v>
                </c:pt>
                <c:pt idx="137">
                  <c:v>5.5758299999999998</c:v>
                </c:pt>
                <c:pt idx="138">
                  <c:v>4.7411399999999997</c:v>
                </c:pt>
                <c:pt idx="139">
                  <c:v>5.7312900000000004</c:v>
                </c:pt>
                <c:pt idx="140">
                  <c:v>5.67225</c:v>
                </c:pt>
                <c:pt idx="141">
                  <c:v>4.0853850000000005</c:v>
                </c:pt>
                <c:pt idx="142">
                  <c:v>4.4027700000000003</c:v>
                </c:pt>
                <c:pt idx="143">
                  <c:v>4.9223100000000004</c:v>
                </c:pt>
                <c:pt idx="144">
                  <c:v>4.5532349999999999</c:v>
                </c:pt>
                <c:pt idx="145">
                  <c:v>5.4915149999999997</c:v>
                </c:pt>
                <c:pt idx="146">
                  <c:v>6.1830449999999999</c:v>
                </c:pt>
                <c:pt idx="147">
                  <c:v>5.684685</c:v>
                </c:pt>
                <c:pt idx="148">
                  <c:v>5.5648949999999999</c:v>
                </c:pt>
                <c:pt idx="149">
                  <c:v>5.4302100000000006</c:v>
                </c:pt>
                <c:pt idx="150">
                  <c:v>3.9179250000000003</c:v>
                </c:pt>
                <c:pt idx="151">
                  <c:v>3.6327299999999996</c:v>
                </c:pt>
                <c:pt idx="152">
                  <c:v>4.2162899999999999</c:v>
                </c:pt>
                <c:pt idx="153">
                  <c:v>5.7322950000000006</c:v>
                </c:pt>
                <c:pt idx="154">
                  <c:v>4.7992049999999997</c:v>
                </c:pt>
                <c:pt idx="155">
                  <c:v>4.6423199999999998</c:v>
                </c:pt>
                <c:pt idx="156">
                  <c:v>7.2573450000000008</c:v>
                </c:pt>
                <c:pt idx="157">
                  <c:v>8.6700900000000001</c:v>
                </c:pt>
                <c:pt idx="158">
                  <c:v>6.4620899999999999</c:v>
                </c:pt>
                <c:pt idx="159">
                  <c:v>7.2019950000000001</c:v>
                </c:pt>
                <c:pt idx="160">
                  <c:v>4.5696750000000002</c:v>
                </c:pt>
                <c:pt idx="161">
                  <c:v>4.4202150000000007</c:v>
                </c:pt>
                <c:pt idx="162">
                  <c:v>4.070805</c:v>
                </c:pt>
                <c:pt idx="163">
                  <c:v>5.6513400000000003</c:v>
                </c:pt>
                <c:pt idx="164">
                  <c:v>6.0209700000000002</c:v>
                </c:pt>
                <c:pt idx="165">
                  <c:v>4.701435</c:v>
                </c:pt>
                <c:pt idx="166">
                  <c:v>4.1211149999999996</c:v>
                </c:pt>
                <c:pt idx="167">
                  <c:v>3.9025949999999998</c:v>
                </c:pt>
                <c:pt idx="168">
                  <c:v>5.4954299999999998</c:v>
                </c:pt>
                <c:pt idx="169">
                  <c:v>6.3490200000000003</c:v>
                </c:pt>
                <c:pt idx="170">
                  <c:v>6.1113900000000001</c:v>
                </c:pt>
                <c:pt idx="171">
                  <c:v>4.1380049999999997</c:v>
                </c:pt>
                <c:pt idx="172">
                  <c:v>4.885065</c:v>
                </c:pt>
                <c:pt idx="173">
                  <c:v>4.4677199999999999</c:v>
                </c:pt>
                <c:pt idx="174">
                  <c:v>4.0060349999999998</c:v>
                </c:pt>
                <c:pt idx="175">
                  <c:v>4.25136</c:v>
                </c:pt>
                <c:pt idx="176">
                  <c:v>3.5986050000000001</c:v>
                </c:pt>
                <c:pt idx="177">
                  <c:v>4.1555550000000006</c:v>
                </c:pt>
                <c:pt idx="178">
                  <c:v>4.6892250000000004</c:v>
                </c:pt>
                <c:pt idx="179">
                  <c:v>3.5612699999999999</c:v>
                </c:pt>
                <c:pt idx="180">
                  <c:v>3.0291000000000001</c:v>
                </c:pt>
                <c:pt idx="181">
                  <c:v>3.9562949999999999</c:v>
                </c:pt>
                <c:pt idx="182">
                  <c:v>4.3931849999999999</c:v>
                </c:pt>
                <c:pt idx="183">
                  <c:v>3.4853100000000001</c:v>
                </c:pt>
                <c:pt idx="184">
                  <c:v>2.4093</c:v>
                </c:pt>
                <c:pt idx="185">
                  <c:v>4.6036200000000003</c:v>
                </c:pt>
                <c:pt idx="186">
                  <c:v>5.1831750000000003</c:v>
                </c:pt>
                <c:pt idx="187">
                  <c:v>4.9161000000000001</c:v>
                </c:pt>
                <c:pt idx="188">
                  <c:v>2.4921600000000002</c:v>
                </c:pt>
                <c:pt idx="189">
                  <c:v>4.4855700000000001</c:v>
                </c:pt>
                <c:pt idx="190">
                  <c:v>4.6485450000000004</c:v>
                </c:pt>
                <c:pt idx="191">
                  <c:v>5.0657249999999996</c:v>
                </c:pt>
                <c:pt idx="192">
                  <c:v>4.6196250000000001</c:v>
                </c:pt>
                <c:pt idx="193">
                  <c:v>4.4105849999999993</c:v>
                </c:pt>
                <c:pt idx="194">
                  <c:v>4.7780699999999996</c:v>
                </c:pt>
                <c:pt idx="195">
                  <c:v>5.451975</c:v>
                </c:pt>
                <c:pt idx="196">
                  <c:v>5.2504500000000007</c:v>
                </c:pt>
                <c:pt idx="197">
                  <c:v>5.50176</c:v>
                </c:pt>
                <c:pt idx="198">
                  <c:v>5.36538</c:v>
                </c:pt>
                <c:pt idx="199">
                  <c:v>5.107755</c:v>
                </c:pt>
                <c:pt idx="200">
                  <c:v>5.0946300000000004</c:v>
                </c:pt>
                <c:pt idx="201">
                  <c:v>4.6509300000000007</c:v>
                </c:pt>
                <c:pt idx="202">
                  <c:v>4.7657850000000002</c:v>
                </c:pt>
                <c:pt idx="203">
                  <c:v>5.0816550000000005</c:v>
                </c:pt>
                <c:pt idx="204">
                  <c:v>5.0553150000000002</c:v>
                </c:pt>
                <c:pt idx="205">
                  <c:v>5.1617850000000001</c:v>
                </c:pt>
                <c:pt idx="206">
                  <c:v>5.4549900000000004</c:v>
                </c:pt>
                <c:pt idx="207">
                  <c:v>6.6094499999999998</c:v>
                </c:pt>
                <c:pt idx="208">
                  <c:v>4.9483199999999998</c:v>
                </c:pt>
                <c:pt idx="209">
                  <c:v>2.82525</c:v>
                </c:pt>
                <c:pt idx="210">
                  <c:v>1.980915</c:v>
                </c:pt>
                <c:pt idx="211">
                  <c:v>4.2101699999999997</c:v>
                </c:pt>
                <c:pt idx="212">
                  <c:v>4.9490700000000007</c:v>
                </c:pt>
                <c:pt idx="213">
                  <c:v>6.1888499999999995</c:v>
                </c:pt>
                <c:pt idx="214">
                  <c:v>5.6396550000000003</c:v>
                </c:pt>
                <c:pt idx="215">
                  <c:v>6.2000250000000001</c:v>
                </c:pt>
                <c:pt idx="216">
                  <c:v>5.6523000000000003</c:v>
                </c:pt>
                <c:pt idx="217">
                  <c:v>5.7118199999999995</c:v>
                </c:pt>
                <c:pt idx="218">
                  <c:v>5.19048</c:v>
                </c:pt>
                <c:pt idx="219">
                  <c:v>4.2912299999999997</c:v>
                </c:pt>
                <c:pt idx="220">
                  <c:v>5.4336000000000002</c:v>
                </c:pt>
                <c:pt idx="221">
                  <c:v>7.0885499999999997</c:v>
                </c:pt>
                <c:pt idx="222">
                  <c:v>6.4695900000000002</c:v>
                </c:pt>
                <c:pt idx="223">
                  <c:v>4.6406999999999998</c:v>
                </c:pt>
                <c:pt idx="224">
                  <c:v>3.3931200000000001</c:v>
                </c:pt>
                <c:pt idx="225">
                  <c:v>4.2921750000000003</c:v>
                </c:pt>
                <c:pt idx="226">
                  <c:v>3.7896149999999995</c:v>
                </c:pt>
                <c:pt idx="227">
                  <c:v>4.1316450000000007</c:v>
                </c:pt>
                <c:pt idx="228">
                  <c:v>4.3707900000000004</c:v>
                </c:pt>
                <c:pt idx="229">
                  <c:v>5.7735900000000004</c:v>
                </c:pt>
                <c:pt idx="230">
                  <c:v>5.9017650000000001</c:v>
                </c:pt>
                <c:pt idx="231">
                  <c:v>5.36022</c:v>
                </c:pt>
                <c:pt idx="232">
                  <c:v>5.9133150000000008</c:v>
                </c:pt>
                <c:pt idx="233">
                  <c:v>4.4638500000000008</c:v>
                </c:pt>
                <c:pt idx="234">
                  <c:v>3.5508300000000004</c:v>
                </c:pt>
                <c:pt idx="235">
                  <c:v>5.2461000000000002</c:v>
                </c:pt>
                <c:pt idx="236">
                  <c:v>5.5231200000000005</c:v>
                </c:pt>
                <c:pt idx="237">
                  <c:v>4.1333099999999998</c:v>
                </c:pt>
                <c:pt idx="238">
                  <c:v>5.1026850000000001</c:v>
                </c:pt>
                <c:pt idx="239">
                  <c:v>6.9088649999999996</c:v>
                </c:pt>
                <c:pt idx="240">
                  <c:v>5.9498850000000001</c:v>
                </c:pt>
                <c:pt idx="241">
                  <c:v>4.8300900000000002</c:v>
                </c:pt>
                <c:pt idx="242">
                  <c:v>4.9550700000000001</c:v>
                </c:pt>
                <c:pt idx="243">
                  <c:v>5.9618249999999993</c:v>
                </c:pt>
                <c:pt idx="244">
                  <c:v>4.7880149999999997</c:v>
                </c:pt>
                <c:pt idx="245">
                  <c:v>4.0013100000000001</c:v>
                </c:pt>
                <c:pt idx="246">
                  <c:v>5.2352249999999998</c:v>
                </c:pt>
                <c:pt idx="247">
                  <c:v>4.051965</c:v>
                </c:pt>
                <c:pt idx="248">
                  <c:v>2.681775</c:v>
                </c:pt>
                <c:pt idx="249">
                  <c:v>4.5416699999999999</c:v>
                </c:pt>
                <c:pt idx="250">
                  <c:v>6.1644899999999998</c:v>
                </c:pt>
                <c:pt idx="251">
                  <c:v>4.6017299999999999</c:v>
                </c:pt>
                <c:pt idx="252">
                  <c:v>4.7324850000000005</c:v>
                </c:pt>
                <c:pt idx="253">
                  <c:v>5.3520599999999998</c:v>
                </c:pt>
                <c:pt idx="254">
                  <c:v>6.7938899999999993</c:v>
                </c:pt>
                <c:pt idx="255">
                  <c:v>5.3646450000000003</c:v>
                </c:pt>
                <c:pt idx="256">
                  <c:v>5.2499699999999994</c:v>
                </c:pt>
                <c:pt idx="257">
                  <c:v>5.1849749999999997</c:v>
                </c:pt>
                <c:pt idx="258">
                  <c:v>4.7760299999999996</c:v>
                </c:pt>
                <c:pt idx="259">
                  <c:v>2.7078449999999998</c:v>
                </c:pt>
                <c:pt idx="260">
                  <c:v>4.6902299999999997</c:v>
                </c:pt>
                <c:pt idx="261">
                  <c:v>3.7216500000000003</c:v>
                </c:pt>
                <c:pt idx="262">
                  <c:v>3.0164249999999999</c:v>
                </c:pt>
                <c:pt idx="263">
                  <c:v>2.4723899999999999</c:v>
                </c:pt>
                <c:pt idx="264">
                  <c:v>2.3885550000000002</c:v>
                </c:pt>
                <c:pt idx="265">
                  <c:v>2.117175</c:v>
                </c:pt>
                <c:pt idx="266">
                  <c:v>5.6978249999999999</c:v>
                </c:pt>
                <c:pt idx="267">
                  <c:v>6.7457700000000003</c:v>
                </c:pt>
                <c:pt idx="268">
                  <c:v>4.84755</c:v>
                </c:pt>
                <c:pt idx="269">
                  <c:v>5.6021849999999995</c:v>
                </c:pt>
                <c:pt idx="270">
                  <c:v>5.7102599999999999</c:v>
                </c:pt>
                <c:pt idx="271">
                  <c:v>5.5538400000000001</c:v>
                </c:pt>
                <c:pt idx="272">
                  <c:v>4.1864999999999997</c:v>
                </c:pt>
                <c:pt idx="273">
                  <c:v>3.8306700000000005</c:v>
                </c:pt>
                <c:pt idx="274">
                  <c:v>3.2764499999999996</c:v>
                </c:pt>
                <c:pt idx="275">
                  <c:v>3.4186500000000004</c:v>
                </c:pt>
                <c:pt idx="276">
                  <c:v>5.5419600000000004</c:v>
                </c:pt>
                <c:pt idx="277">
                  <c:v>5.1477450000000005</c:v>
                </c:pt>
                <c:pt idx="278">
                  <c:v>2.6838299999999999</c:v>
                </c:pt>
                <c:pt idx="279">
                  <c:v>4.0719149999999997</c:v>
                </c:pt>
                <c:pt idx="280">
                  <c:v>4.0721699999999998</c:v>
                </c:pt>
                <c:pt idx="281">
                  <c:v>3.86652</c:v>
                </c:pt>
                <c:pt idx="282">
                  <c:v>3.98766</c:v>
                </c:pt>
                <c:pt idx="283">
                  <c:v>4.7644200000000003</c:v>
                </c:pt>
                <c:pt idx="284">
                  <c:v>6.2677800000000001</c:v>
                </c:pt>
                <c:pt idx="285">
                  <c:v>5.5671149999999994</c:v>
                </c:pt>
                <c:pt idx="286">
                  <c:v>4.0218150000000001</c:v>
                </c:pt>
                <c:pt idx="287">
                  <c:v>4.6930200000000006</c:v>
                </c:pt>
                <c:pt idx="288">
                  <c:v>6.0473250000000007</c:v>
                </c:pt>
                <c:pt idx="289">
                  <c:v>3.7783349999999998</c:v>
                </c:pt>
                <c:pt idx="290">
                  <c:v>3.2356050000000001</c:v>
                </c:pt>
                <c:pt idx="291">
                  <c:v>3.9368399999999997</c:v>
                </c:pt>
                <c:pt idx="292">
                  <c:v>5.8649699999999996</c:v>
                </c:pt>
                <c:pt idx="293">
                  <c:v>6.1035000000000004</c:v>
                </c:pt>
                <c:pt idx="294">
                  <c:v>2.8323450000000001</c:v>
                </c:pt>
                <c:pt idx="295">
                  <c:v>3.379575</c:v>
                </c:pt>
                <c:pt idx="296">
                  <c:v>4.79352</c:v>
                </c:pt>
                <c:pt idx="297">
                  <c:v>4.5311250000000003</c:v>
                </c:pt>
                <c:pt idx="298">
                  <c:v>4.2041699999999995</c:v>
                </c:pt>
                <c:pt idx="299">
                  <c:v>4.1880600000000001</c:v>
                </c:pt>
                <c:pt idx="300">
                  <c:v>3.8500800000000002</c:v>
                </c:pt>
                <c:pt idx="301">
                  <c:v>3.0631199999999996</c:v>
                </c:pt>
                <c:pt idx="302">
                  <c:v>4.751055</c:v>
                </c:pt>
                <c:pt idx="303">
                  <c:v>4.4404950000000003</c:v>
                </c:pt>
                <c:pt idx="304">
                  <c:v>3.8322750000000001</c:v>
                </c:pt>
                <c:pt idx="305">
                  <c:v>3.6690000000000005</c:v>
                </c:pt>
                <c:pt idx="306">
                  <c:v>3.6504000000000003</c:v>
                </c:pt>
                <c:pt idx="307">
                  <c:v>4.9886850000000003</c:v>
                </c:pt>
                <c:pt idx="308">
                  <c:v>4.6500449999999995</c:v>
                </c:pt>
                <c:pt idx="309">
                  <c:v>5.6412750000000003</c:v>
                </c:pt>
                <c:pt idx="310">
                  <c:v>4.7082600000000001</c:v>
                </c:pt>
                <c:pt idx="311">
                  <c:v>5.2799549999999993</c:v>
                </c:pt>
                <c:pt idx="312">
                  <c:v>5.7129000000000003</c:v>
                </c:pt>
                <c:pt idx="313">
                  <c:v>6.9482099999999996</c:v>
                </c:pt>
                <c:pt idx="314">
                  <c:v>5.7370049999999999</c:v>
                </c:pt>
                <c:pt idx="315">
                  <c:v>4.45566</c:v>
                </c:pt>
                <c:pt idx="316">
                  <c:v>5.9914649999999998</c:v>
                </c:pt>
                <c:pt idx="317">
                  <c:v>4.8920849999999998</c:v>
                </c:pt>
                <c:pt idx="318">
                  <c:v>3.439635</c:v>
                </c:pt>
                <c:pt idx="319">
                  <c:v>4.9746449999999998</c:v>
                </c:pt>
                <c:pt idx="320">
                  <c:v>5.0156400000000003</c:v>
                </c:pt>
                <c:pt idx="321">
                  <c:v>4.0397400000000001</c:v>
                </c:pt>
                <c:pt idx="322">
                  <c:v>3.7059899999999999</c:v>
                </c:pt>
                <c:pt idx="323">
                  <c:v>4.3316400000000002</c:v>
                </c:pt>
                <c:pt idx="324">
                  <c:v>6.0817199999999998</c:v>
                </c:pt>
                <c:pt idx="325">
                  <c:v>3.7241549999999997</c:v>
                </c:pt>
                <c:pt idx="326">
                  <c:v>3.4981650000000002</c:v>
                </c:pt>
                <c:pt idx="327">
                  <c:v>5.67645</c:v>
                </c:pt>
                <c:pt idx="328">
                  <c:v>5.748405</c:v>
                </c:pt>
                <c:pt idx="329">
                  <c:v>5.3565149999999999</c:v>
                </c:pt>
                <c:pt idx="330">
                  <c:v>4.1715450000000001</c:v>
                </c:pt>
                <c:pt idx="331">
                  <c:v>4.1387849999999995</c:v>
                </c:pt>
                <c:pt idx="332">
                  <c:v>4.0726800000000001</c:v>
                </c:pt>
                <c:pt idx="333">
                  <c:v>6.1920149999999996</c:v>
                </c:pt>
                <c:pt idx="334">
                  <c:v>5.2537349999999998</c:v>
                </c:pt>
                <c:pt idx="335">
                  <c:v>3.2143350000000002</c:v>
                </c:pt>
                <c:pt idx="336">
                  <c:v>5.0422950000000002</c:v>
                </c:pt>
                <c:pt idx="337">
                  <c:v>7.4929950000000005</c:v>
                </c:pt>
                <c:pt idx="338">
                  <c:v>5.9333549999999997</c:v>
                </c:pt>
                <c:pt idx="339">
                  <c:v>3.4588049999999999</c:v>
                </c:pt>
                <c:pt idx="340">
                  <c:v>4.1712749999999996</c:v>
                </c:pt>
                <c:pt idx="341">
                  <c:v>3.9536850000000001</c:v>
                </c:pt>
                <c:pt idx="342">
                  <c:v>4.8068850000000003</c:v>
                </c:pt>
                <c:pt idx="343">
                  <c:v>3.884115</c:v>
                </c:pt>
                <c:pt idx="344">
                  <c:v>4.3776150000000005</c:v>
                </c:pt>
                <c:pt idx="345">
                  <c:v>4.8489599999999999</c:v>
                </c:pt>
                <c:pt idx="346">
                  <c:v>5.1215999999999999</c:v>
                </c:pt>
                <c:pt idx="347">
                  <c:v>6.4173299999999998</c:v>
                </c:pt>
                <c:pt idx="348">
                  <c:v>5.61477</c:v>
                </c:pt>
                <c:pt idx="349">
                  <c:v>3.9531900000000002</c:v>
                </c:pt>
                <c:pt idx="350">
                  <c:v>2.949195</c:v>
                </c:pt>
                <c:pt idx="351">
                  <c:v>4.18668</c:v>
                </c:pt>
                <c:pt idx="352">
                  <c:v>4.5448050000000002</c:v>
                </c:pt>
                <c:pt idx="353">
                  <c:v>4.3301400000000001</c:v>
                </c:pt>
                <c:pt idx="354">
                  <c:v>5.1863850000000005</c:v>
                </c:pt>
                <c:pt idx="355">
                  <c:v>5.1472500000000005</c:v>
                </c:pt>
                <c:pt idx="356">
                  <c:v>4.7915550000000007</c:v>
                </c:pt>
                <c:pt idx="357">
                  <c:v>2.6577299999999999</c:v>
                </c:pt>
                <c:pt idx="358">
                  <c:v>4.4071499999999997</c:v>
                </c:pt>
                <c:pt idx="359">
                  <c:v>4.0374750000000006</c:v>
                </c:pt>
                <c:pt idx="360">
                  <c:v>3.4573650000000002</c:v>
                </c:pt>
                <c:pt idx="361">
                  <c:v>3.5156550000000002</c:v>
                </c:pt>
                <c:pt idx="362">
                  <c:v>3.5730000000000004</c:v>
                </c:pt>
                <c:pt idx="363">
                  <c:v>5.30199</c:v>
                </c:pt>
                <c:pt idx="364">
                  <c:v>5.2890300000000003</c:v>
                </c:pt>
                <c:pt idx="365">
                  <c:v>4.3130550000000003</c:v>
                </c:pt>
                <c:pt idx="366">
                  <c:v>2.605515</c:v>
                </c:pt>
                <c:pt idx="367">
                  <c:v>4.9844999999999997</c:v>
                </c:pt>
                <c:pt idx="368">
                  <c:v>4.9158150000000003</c:v>
                </c:pt>
                <c:pt idx="369">
                  <c:v>3.9682200000000001</c:v>
                </c:pt>
                <c:pt idx="370">
                  <c:v>4.1027399999999998</c:v>
                </c:pt>
                <c:pt idx="371">
                  <c:v>6.6111599999999999</c:v>
                </c:pt>
                <c:pt idx="372">
                  <c:v>6.7025550000000003</c:v>
                </c:pt>
                <c:pt idx="373">
                  <c:v>4.8313649999999999</c:v>
                </c:pt>
                <c:pt idx="374">
                  <c:v>4.9008750000000001</c:v>
                </c:pt>
                <c:pt idx="375">
                  <c:v>6.6923849999999998</c:v>
                </c:pt>
                <c:pt idx="376">
                  <c:v>6.3698999999999995</c:v>
                </c:pt>
                <c:pt idx="377">
                  <c:v>4.9420799999999998</c:v>
                </c:pt>
                <c:pt idx="378">
                  <c:v>5.4260400000000004</c:v>
                </c:pt>
                <c:pt idx="379">
                  <c:v>5.5864349999999998</c:v>
                </c:pt>
                <c:pt idx="380">
                  <c:v>5.8702800000000002</c:v>
                </c:pt>
                <c:pt idx="381">
                  <c:v>3.9666899999999998</c:v>
                </c:pt>
                <c:pt idx="382">
                  <c:v>2.6558999999999999</c:v>
                </c:pt>
                <c:pt idx="383">
                  <c:v>3.9835199999999995</c:v>
                </c:pt>
                <c:pt idx="384">
                  <c:v>4.6583550000000002</c:v>
                </c:pt>
                <c:pt idx="385">
                  <c:v>4.4193449999999999</c:v>
                </c:pt>
                <c:pt idx="386">
                  <c:v>3.9831599999999998</c:v>
                </c:pt>
                <c:pt idx="387">
                  <c:v>2.4973799999999997</c:v>
                </c:pt>
                <c:pt idx="388">
                  <c:v>3.6451500000000001</c:v>
                </c:pt>
                <c:pt idx="389">
                  <c:v>3.0362400000000003</c:v>
                </c:pt>
                <c:pt idx="390">
                  <c:v>4.0166699999999995</c:v>
                </c:pt>
                <c:pt idx="391">
                  <c:v>5.1676500000000001</c:v>
                </c:pt>
                <c:pt idx="392">
                  <c:v>4.5686999999999998</c:v>
                </c:pt>
                <c:pt idx="393">
                  <c:v>4.0664550000000004</c:v>
                </c:pt>
                <c:pt idx="394">
                  <c:v>3.3135000000000003</c:v>
                </c:pt>
                <c:pt idx="395">
                  <c:v>3.8608500000000001</c:v>
                </c:pt>
                <c:pt idx="396">
                  <c:v>5.0737950000000005</c:v>
                </c:pt>
                <c:pt idx="397">
                  <c:v>4.0991100000000005</c:v>
                </c:pt>
                <c:pt idx="398">
                  <c:v>3.1232099999999998</c:v>
                </c:pt>
                <c:pt idx="399">
                  <c:v>4.1963399999999993</c:v>
                </c:pt>
                <c:pt idx="400">
                  <c:v>5.3838749999999997</c:v>
                </c:pt>
                <c:pt idx="401">
                  <c:v>3.7531950000000003</c:v>
                </c:pt>
                <c:pt idx="402">
                  <c:v>3.2292749999999999</c:v>
                </c:pt>
                <c:pt idx="403">
                  <c:v>2.8025699999999998</c:v>
                </c:pt>
                <c:pt idx="404">
                  <c:v>4.3542449999999997</c:v>
                </c:pt>
                <c:pt idx="405">
                  <c:v>5.6525699999999999</c:v>
                </c:pt>
                <c:pt idx="406">
                  <c:v>5.1905099999999997</c:v>
                </c:pt>
                <c:pt idx="407">
                  <c:v>5.0182799999999999</c:v>
                </c:pt>
                <c:pt idx="408">
                  <c:v>5.8056000000000001</c:v>
                </c:pt>
                <c:pt idx="409">
                  <c:v>5.03118</c:v>
                </c:pt>
                <c:pt idx="410">
                  <c:v>4.7252849999999995</c:v>
                </c:pt>
                <c:pt idx="411">
                  <c:v>3.9963000000000002</c:v>
                </c:pt>
                <c:pt idx="412">
                  <c:v>3.0334500000000002</c:v>
                </c:pt>
                <c:pt idx="413">
                  <c:v>3.2278500000000001</c:v>
                </c:pt>
                <c:pt idx="414">
                  <c:v>3.9102449999999997</c:v>
                </c:pt>
                <c:pt idx="415">
                  <c:v>3.3510150000000003</c:v>
                </c:pt>
                <c:pt idx="416">
                  <c:v>4.9756800000000005</c:v>
                </c:pt>
                <c:pt idx="417">
                  <c:v>4.9064100000000002</c:v>
                </c:pt>
                <c:pt idx="418">
                  <c:v>2.7521100000000001</c:v>
                </c:pt>
                <c:pt idx="419">
                  <c:v>3.1846199999999998</c:v>
                </c:pt>
                <c:pt idx="420">
                  <c:v>4.0617599999999996</c:v>
                </c:pt>
                <c:pt idx="421">
                  <c:v>3.7316250000000002</c:v>
                </c:pt>
                <c:pt idx="422">
                  <c:v>3.9940949999999997</c:v>
                </c:pt>
                <c:pt idx="423">
                  <c:v>4.1270100000000003</c:v>
                </c:pt>
                <c:pt idx="424">
                  <c:v>2.9181600000000003</c:v>
                </c:pt>
                <c:pt idx="425">
                  <c:v>3.9767850000000005</c:v>
                </c:pt>
                <c:pt idx="426">
                  <c:v>3.8906849999999995</c:v>
                </c:pt>
                <c:pt idx="427">
                  <c:v>3.9931049999999999</c:v>
                </c:pt>
                <c:pt idx="428">
                  <c:v>4.0598849999999995</c:v>
                </c:pt>
                <c:pt idx="429">
                  <c:v>5.6224050000000005</c:v>
                </c:pt>
                <c:pt idx="430">
                  <c:v>4.60527</c:v>
                </c:pt>
                <c:pt idx="431">
                  <c:v>4.2383550000000003</c:v>
                </c:pt>
                <c:pt idx="432">
                  <c:v>2.7990149999999998</c:v>
                </c:pt>
                <c:pt idx="433">
                  <c:v>3.5248200000000001</c:v>
                </c:pt>
                <c:pt idx="434">
                  <c:v>4.5303899999999997</c:v>
                </c:pt>
                <c:pt idx="435">
                  <c:v>4.6478549999999998</c:v>
                </c:pt>
                <c:pt idx="436">
                  <c:v>4.7621549999999999</c:v>
                </c:pt>
                <c:pt idx="437">
                  <c:v>4.8604199999999995</c:v>
                </c:pt>
                <c:pt idx="438">
                  <c:v>3.4853550000000002</c:v>
                </c:pt>
                <c:pt idx="439">
                  <c:v>4.1238299999999999</c:v>
                </c:pt>
                <c:pt idx="440">
                  <c:v>5.3989500000000001</c:v>
                </c:pt>
                <c:pt idx="441">
                  <c:v>5.4976799999999999</c:v>
                </c:pt>
                <c:pt idx="442">
                  <c:v>4.7035650000000002</c:v>
                </c:pt>
                <c:pt idx="443">
                  <c:v>5.3098200000000002</c:v>
                </c:pt>
                <c:pt idx="444">
                  <c:v>4.660425</c:v>
                </c:pt>
                <c:pt idx="445">
                  <c:v>4.7882249999999997</c:v>
                </c:pt>
                <c:pt idx="446">
                  <c:v>4.4067600000000002</c:v>
                </c:pt>
                <c:pt idx="447">
                  <c:v>5.5809600000000001</c:v>
                </c:pt>
                <c:pt idx="448">
                  <c:v>4.773765</c:v>
                </c:pt>
                <c:pt idx="449">
                  <c:v>4.8571799999999996</c:v>
                </c:pt>
                <c:pt idx="450">
                  <c:v>3.9715050000000005</c:v>
                </c:pt>
                <c:pt idx="451">
                  <c:v>3.6528599999999996</c:v>
                </c:pt>
                <c:pt idx="452">
                  <c:v>4.5998400000000004</c:v>
                </c:pt>
                <c:pt idx="453">
                  <c:v>4.7153700000000001</c:v>
                </c:pt>
                <c:pt idx="454">
                  <c:v>4.2331200000000004</c:v>
                </c:pt>
                <c:pt idx="455">
                  <c:v>4.4652750000000001</c:v>
                </c:pt>
                <c:pt idx="456">
                  <c:v>6.1310099999999998</c:v>
                </c:pt>
                <c:pt idx="457">
                  <c:v>5.2930200000000003</c:v>
                </c:pt>
                <c:pt idx="458">
                  <c:v>4.2799050000000003</c:v>
                </c:pt>
                <c:pt idx="459">
                  <c:v>3.5005050000000004</c:v>
                </c:pt>
                <c:pt idx="460">
                  <c:v>4.0197000000000003</c:v>
                </c:pt>
                <c:pt idx="461">
                  <c:v>5.4793500000000002</c:v>
                </c:pt>
                <c:pt idx="462">
                  <c:v>7.5550049999999995</c:v>
                </c:pt>
                <c:pt idx="463">
                  <c:v>4.5380700000000003</c:v>
                </c:pt>
                <c:pt idx="464">
                  <c:v>4.6113299999999997</c:v>
                </c:pt>
                <c:pt idx="465">
                  <c:v>4.3252350000000002</c:v>
                </c:pt>
                <c:pt idx="466">
                  <c:v>3.6682199999999998</c:v>
                </c:pt>
                <c:pt idx="467">
                  <c:v>4.1658299999999997</c:v>
                </c:pt>
                <c:pt idx="468">
                  <c:v>4.838025</c:v>
                </c:pt>
                <c:pt idx="469">
                  <c:v>5.5864650000000005</c:v>
                </c:pt>
                <c:pt idx="470">
                  <c:v>6.8121599999999995</c:v>
                </c:pt>
                <c:pt idx="471">
                  <c:v>6.351329999999999</c:v>
                </c:pt>
                <c:pt idx="472">
                  <c:v>5.8782449999999997</c:v>
                </c:pt>
                <c:pt idx="473">
                  <c:v>6.8101050000000001</c:v>
                </c:pt>
                <c:pt idx="474">
                  <c:v>11.571735</c:v>
                </c:pt>
                <c:pt idx="475">
                  <c:v>40.006245</c:v>
                </c:pt>
                <c:pt idx="476">
                  <c:v>973.34999999999991</c:v>
                </c:pt>
                <c:pt idx="477">
                  <c:v>1710.2810850000001</c:v>
                </c:pt>
                <c:pt idx="478">
                  <c:v>755.10742499999992</c:v>
                </c:pt>
                <c:pt idx="479">
                  <c:v>27.997170000000001</c:v>
                </c:pt>
                <c:pt idx="480">
                  <c:v>7.393815</c:v>
                </c:pt>
                <c:pt idx="481">
                  <c:v>3.5908349999999998</c:v>
                </c:pt>
                <c:pt idx="482">
                  <c:v>5.8059750000000001</c:v>
                </c:pt>
                <c:pt idx="483">
                  <c:v>5.2596000000000007</c:v>
                </c:pt>
                <c:pt idx="484">
                  <c:v>5.1299849999999996</c:v>
                </c:pt>
                <c:pt idx="485">
                  <c:v>6.1638000000000002</c:v>
                </c:pt>
                <c:pt idx="486">
                  <c:v>4.6197599999999994</c:v>
                </c:pt>
                <c:pt idx="487">
                  <c:v>5.4095399999999998</c:v>
                </c:pt>
                <c:pt idx="488">
                  <c:v>6.9508349999999997</c:v>
                </c:pt>
                <c:pt idx="489">
                  <c:v>6.0964500000000008</c:v>
                </c:pt>
                <c:pt idx="490">
                  <c:v>3.2966850000000001</c:v>
                </c:pt>
                <c:pt idx="491">
                  <c:v>5.72166</c:v>
                </c:pt>
                <c:pt idx="492">
                  <c:v>4.8170850000000005</c:v>
                </c:pt>
                <c:pt idx="493">
                  <c:v>5.5661100000000001</c:v>
                </c:pt>
                <c:pt idx="494">
                  <c:v>4.7887500000000003</c:v>
                </c:pt>
                <c:pt idx="495">
                  <c:v>4.3327200000000001</c:v>
                </c:pt>
                <c:pt idx="496">
                  <c:v>4.2857249999999993</c:v>
                </c:pt>
                <c:pt idx="497">
                  <c:v>3.0191249999999998</c:v>
                </c:pt>
                <c:pt idx="498">
                  <c:v>3.4926750000000002</c:v>
                </c:pt>
                <c:pt idx="499">
                  <c:v>4.0103549999999997</c:v>
                </c:pt>
                <c:pt idx="500">
                  <c:v>4.5277650000000005</c:v>
                </c:pt>
                <c:pt idx="501">
                  <c:v>5.8337700000000003</c:v>
                </c:pt>
                <c:pt idx="502">
                  <c:v>5.7643050000000002</c:v>
                </c:pt>
                <c:pt idx="503">
                  <c:v>4.3457099999999995</c:v>
                </c:pt>
                <c:pt idx="504">
                  <c:v>4.1403299999999996</c:v>
                </c:pt>
                <c:pt idx="505">
                  <c:v>3.6225749999999999</c:v>
                </c:pt>
                <c:pt idx="506">
                  <c:v>4.2361649999999997</c:v>
                </c:pt>
                <c:pt idx="507">
                  <c:v>5.4397650000000004</c:v>
                </c:pt>
                <c:pt idx="508">
                  <c:v>4.4661150000000003</c:v>
                </c:pt>
                <c:pt idx="509">
                  <c:v>3.1896450000000001</c:v>
                </c:pt>
                <c:pt idx="510">
                  <c:v>4.989255</c:v>
                </c:pt>
                <c:pt idx="511">
                  <c:v>4.7977049999999997</c:v>
                </c:pt>
                <c:pt idx="512">
                  <c:v>4.6558950000000001</c:v>
                </c:pt>
                <c:pt idx="513">
                  <c:v>3.9396300000000002</c:v>
                </c:pt>
                <c:pt idx="514">
                  <c:v>3.0382049999999996</c:v>
                </c:pt>
                <c:pt idx="515">
                  <c:v>3.3319200000000002</c:v>
                </c:pt>
                <c:pt idx="516">
                  <c:v>3.3113700000000001</c:v>
                </c:pt>
                <c:pt idx="517">
                  <c:v>2.8088850000000001</c:v>
                </c:pt>
                <c:pt idx="518">
                  <c:v>3.7644149999999996</c:v>
                </c:pt>
                <c:pt idx="519">
                  <c:v>4.781085</c:v>
                </c:pt>
                <c:pt idx="520">
                  <c:v>3.2699400000000001</c:v>
                </c:pt>
                <c:pt idx="521">
                  <c:v>3.1234500000000001</c:v>
                </c:pt>
                <c:pt idx="522">
                  <c:v>3.4874099999999997</c:v>
                </c:pt>
                <c:pt idx="523">
                  <c:v>3.6916500000000001</c:v>
                </c:pt>
                <c:pt idx="524">
                  <c:v>5.1434700000000007</c:v>
                </c:pt>
                <c:pt idx="525">
                  <c:v>6.5377800000000006</c:v>
                </c:pt>
                <c:pt idx="526">
                  <c:v>5.7667950000000001</c:v>
                </c:pt>
                <c:pt idx="527">
                  <c:v>3.65421</c:v>
                </c:pt>
                <c:pt idx="528">
                  <c:v>3.9528449999999999</c:v>
                </c:pt>
                <c:pt idx="529">
                  <c:v>4.489935</c:v>
                </c:pt>
                <c:pt idx="530">
                  <c:v>4.4600999999999997</c:v>
                </c:pt>
                <c:pt idx="531">
                  <c:v>4.90191</c:v>
                </c:pt>
                <c:pt idx="532">
                  <c:v>5.6951999999999998</c:v>
                </c:pt>
                <c:pt idx="533">
                  <c:v>3.9850350000000003</c:v>
                </c:pt>
                <c:pt idx="534">
                  <c:v>4.1646749999999999</c:v>
                </c:pt>
                <c:pt idx="535">
                  <c:v>3.6341549999999998</c:v>
                </c:pt>
                <c:pt idx="536">
                  <c:v>3.1206449999999997</c:v>
                </c:pt>
                <c:pt idx="537">
                  <c:v>3.2868149999999998</c:v>
                </c:pt>
                <c:pt idx="538">
                  <c:v>2.63334</c:v>
                </c:pt>
                <c:pt idx="539">
                  <c:v>2.98908</c:v>
                </c:pt>
                <c:pt idx="540">
                  <c:v>4.7749500000000005</c:v>
                </c:pt>
                <c:pt idx="541">
                  <c:v>3.7414050000000003</c:v>
                </c:pt>
                <c:pt idx="542">
                  <c:v>4.1306250000000002</c:v>
                </c:pt>
                <c:pt idx="543">
                  <c:v>5.886285</c:v>
                </c:pt>
                <c:pt idx="544">
                  <c:v>4.6890900000000002</c:v>
                </c:pt>
                <c:pt idx="545">
                  <c:v>3.9482399999999997</c:v>
                </c:pt>
                <c:pt idx="546">
                  <c:v>4.5293700000000001</c:v>
                </c:pt>
                <c:pt idx="547">
                  <c:v>3.7929300000000001</c:v>
                </c:pt>
                <c:pt idx="548">
                  <c:v>4.5583799999999997</c:v>
                </c:pt>
                <c:pt idx="549">
                  <c:v>5.109</c:v>
                </c:pt>
                <c:pt idx="550">
                  <c:v>6.0511049999999997</c:v>
                </c:pt>
                <c:pt idx="551">
                  <c:v>5.4731550000000002</c:v>
                </c:pt>
                <c:pt idx="552">
                  <c:v>5.9506949999999996</c:v>
                </c:pt>
                <c:pt idx="553">
                  <c:v>5.1593400000000003</c:v>
                </c:pt>
                <c:pt idx="554">
                  <c:v>4.2388200000000005</c:v>
                </c:pt>
                <c:pt idx="555">
                  <c:v>4.6430850000000001</c:v>
                </c:pt>
                <c:pt idx="556">
                  <c:v>2.84877</c:v>
                </c:pt>
                <c:pt idx="557">
                  <c:v>3.0733350000000002</c:v>
                </c:pt>
                <c:pt idx="558">
                  <c:v>5.5193849999999998</c:v>
                </c:pt>
                <c:pt idx="559">
                  <c:v>6.2106450000000004</c:v>
                </c:pt>
                <c:pt idx="560">
                  <c:v>5.43363</c:v>
                </c:pt>
                <c:pt idx="561">
                  <c:v>3.96129</c:v>
                </c:pt>
                <c:pt idx="562">
                  <c:v>4.8510450000000001</c:v>
                </c:pt>
                <c:pt idx="563">
                  <c:v>3.3616950000000001</c:v>
                </c:pt>
                <c:pt idx="564">
                  <c:v>4.5245850000000001</c:v>
                </c:pt>
                <c:pt idx="565">
                  <c:v>5.7177750000000005</c:v>
                </c:pt>
                <c:pt idx="566">
                  <c:v>4.5091199999999994</c:v>
                </c:pt>
                <c:pt idx="567">
                  <c:v>3.3007349999999995</c:v>
                </c:pt>
                <c:pt idx="568">
                  <c:v>4.6251150000000001</c:v>
                </c:pt>
                <c:pt idx="569">
                  <c:v>3.4385700000000003</c:v>
                </c:pt>
                <c:pt idx="570">
                  <c:v>4.3121400000000003</c:v>
                </c:pt>
                <c:pt idx="571">
                  <c:v>4.3427549999999995</c:v>
                </c:pt>
                <c:pt idx="572">
                  <c:v>4.43316</c:v>
                </c:pt>
                <c:pt idx="573">
                  <c:v>3.7867199999999999</c:v>
                </c:pt>
                <c:pt idx="574">
                  <c:v>2.8920149999999998</c:v>
                </c:pt>
                <c:pt idx="575">
                  <c:v>2.3891849999999999</c:v>
                </c:pt>
                <c:pt idx="576">
                  <c:v>3.43689</c:v>
                </c:pt>
                <c:pt idx="577">
                  <c:v>3.0259499999999999</c:v>
                </c:pt>
                <c:pt idx="578">
                  <c:v>3.9231750000000001</c:v>
                </c:pt>
                <c:pt idx="579">
                  <c:v>3.803115</c:v>
                </c:pt>
                <c:pt idx="580">
                  <c:v>4.4310299999999998</c:v>
                </c:pt>
                <c:pt idx="581">
                  <c:v>5.688885</c:v>
                </c:pt>
                <c:pt idx="582">
                  <c:v>3.9394049999999998</c:v>
                </c:pt>
                <c:pt idx="583">
                  <c:v>1.70811</c:v>
                </c:pt>
                <c:pt idx="584">
                  <c:v>3.2975400000000001</c:v>
                </c:pt>
                <c:pt idx="585">
                  <c:v>4.1194350000000002</c:v>
                </c:pt>
                <c:pt idx="586">
                  <c:v>5.9048249999999998</c:v>
                </c:pt>
                <c:pt idx="587">
                  <c:v>4.80288</c:v>
                </c:pt>
                <c:pt idx="588">
                  <c:v>5.0316900000000002</c:v>
                </c:pt>
                <c:pt idx="589">
                  <c:v>5.42394</c:v>
                </c:pt>
                <c:pt idx="590">
                  <c:v>6.2839500000000008</c:v>
                </c:pt>
                <c:pt idx="591">
                  <c:v>5.6854200000000006</c:v>
                </c:pt>
                <c:pt idx="592">
                  <c:v>5.0956650000000003</c:v>
                </c:pt>
                <c:pt idx="593">
                  <c:v>3.6211799999999998</c:v>
                </c:pt>
                <c:pt idx="594">
                  <c:v>3.782235</c:v>
                </c:pt>
                <c:pt idx="595">
                  <c:v>4.3973399999999998</c:v>
                </c:pt>
                <c:pt idx="596">
                  <c:v>4.6602899999999998</c:v>
                </c:pt>
                <c:pt idx="597">
                  <c:v>4.0681199999999995</c:v>
                </c:pt>
                <c:pt idx="598">
                  <c:v>5.9898750000000005</c:v>
                </c:pt>
                <c:pt idx="599">
                  <c:v>6.3331800000000005</c:v>
                </c:pt>
                <c:pt idx="600">
                  <c:v>4.0836749999999995</c:v>
                </c:pt>
                <c:pt idx="601">
                  <c:v>2.7464250000000003</c:v>
                </c:pt>
                <c:pt idx="602">
                  <c:v>4.0345200000000006</c:v>
                </c:pt>
                <c:pt idx="603">
                  <c:v>4.4099250000000003</c:v>
                </c:pt>
                <c:pt idx="604">
                  <c:v>4.1309100000000001</c:v>
                </c:pt>
                <c:pt idx="605">
                  <c:v>4.7282250000000001</c:v>
                </c:pt>
                <c:pt idx="606">
                  <c:v>5.5511400000000002</c:v>
                </c:pt>
                <c:pt idx="607">
                  <c:v>4.0982850000000006</c:v>
                </c:pt>
                <c:pt idx="608">
                  <c:v>2.62236</c:v>
                </c:pt>
                <c:pt idx="609">
                  <c:v>3.5255100000000001</c:v>
                </c:pt>
                <c:pt idx="610">
                  <c:v>4.1774100000000001</c:v>
                </c:pt>
                <c:pt idx="611">
                  <c:v>4.3175549999999996</c:v>
                </c:pt>
                <c:pt idx="612">
                  <c:v>3.7605750000000002</c:v>
                </c:pt>
                <c:pt idx="613">
                  <c:v>3.847245</c:v>
                </c:pt>
                <c:pt idx="614">
                  <c:v>4.0315049999999992</c:v>
                </c:pt>
                <c:pt idx="615">
                  <c:v>3.5056950000000002</c:v>
                </c:pt>
                <c:pt idx="616">
                  <c:v>3.1895099999999998</c:v>
                </c:pt>
                <c:pt idx="617">
                  <c:v>4.8899999999999997</c:v>
                </c:pt>
                <c:pt idx="618">
                  <c:v>3.8631599999999997</c:v>
                </c:pt>
                <c:pt idx="619">
                  <c:v>3.6525300000000005</c:v>
                </c:pt>
                <c:pt idx="620">
                  <c:v>5.9825850000000003</c:v>
                </c:pt>
                <c:pt idx="621">
                  <c:v>6.7786799999999996</c:v>
                </c:pt>
                <c:pt idx="622">
                  <c:v>4.9021650000000001</c:v>
                </c:pt>
                <c:pt idx="623">
                  <c:v>4.7787300000000004</c:v>
                </c:pt>
                <c:pt idx="624">
                  <c:v>4.9414800000000003</c:v>
                </c:pt>
                <c:pt idx="625">
                  <c:v>4.1266049999999996</c:v>
                </c:pt>
                <c:pt idx="626">
                  <c:v>4.8058950000000005</c:v>
                </c:pt>
                <c:pt idx="627">
                  <c:v>4.8736050000000004</c:v>
                </c:pt>
                <c:pt idx="628">
                  <c:v>5.5209449999999993</c:v>
                </c:pt>
                <c:pt idx="629">
                  <c:v>6.0673200000000005</c:v>
                </c:pt>
                <c:pt idx="630">
                  <c:v>3.387915</c:v>
                </c:pt>
                <c:pt idx="631">
                  <c:v>3.82653</c:v>
                </c:pt>
                <c:pt idx="632">
                  <c:v>4.3276199999999996</c:v>
                </c:pt>
                <c:pt idx="633">
                  <c:v>4.4479350000000002</c:v>
                </c:pt>
                <c:pt idx="634">
                  <c:v>4.4472899999999997</c:v>
                </c:pt>
                <c:pt idx="635">
                  <c:v>3.0596399999999999</c:v>
                </c:pt>
                <c:pt idx="636">
                  <c:v>3.927435</c:v>
                </c:pt>
                <c:pt idx="637">
                  <c:v>5.6713050000000003</c:v>
                </c:pt>
                <c:pt idx="638">
                  <c:v>4.3113150000000005</c:v>
                </c:pt>
                <c:pt idx="639">
                  <c:v>3.7022699999999995</c:v>
                </c:pt>
                <c:pt idx="640">
                  <c:v>3.4055849999999999</c:v>
                </c:pt>
                <c:pt idx="641">
                  <c:v>2.76471</c:v>
                </c:pt>
                <c:pt idx="642">
                  <c:v>3.4245899999999998</c:v>
                </c:pt>
                <c:pt idx="643">
                  <c:v>4.2485850000000003</c:v>
                </c:pt>
                <c:pt idx="644">
                  <c:v>5.2219199999999999</c:v>
                </c:pt>
                <c:pt idx="645">
                  <c:v>6.2127600000000003</c:v>
                </c:pt>
                <c:pt idx="646">
                  <c:v>4.3548599999999995</c:v>
                </c:pt>
                <c:pt idx="647">
                  <c:v>2.1469200000000002</c:v>
                </c:pt>
                <c:pt idx="648">
                  <c:v>3.9250949999999998</c:v>
                </c:pt>
                <c:pt idx="649">
                  <c:v>5.1952199999999999</c:v>
                </c:pt>
                <c:pt idx="650">
                  <c:v>4.5466200000000008</c:v>
                </c:pt>
                <c:pt idx="651">
                  <c:v>3.4800450000000001</c:v>
                </c:pt>
                <c:pt idx="652">
                  <c:v>4.5892800000000005</c:v>
                </c:pt>
                <c:pt idx="653">
                  <c:v>5.9504399999999995</c:v>
                </c:pt>
                <c:pt idx="654">
                  <c:v>6.448995</c:v>
                </c:pt>
                <c:pt idx="655">
                  <c:v>5.2191449999999993</c:v>
                </c:pt>
                <c:pt idx="656">
                  <c:v>5.1430800000000003</c:v>
                </c:pt>
                <c:pt idx="657">
                  <c:v>4.8799200000000003</c:v>
                </c:pt>
                <c:pt idx="658">
                  <c:v>3.3636900000000001</c:v>
                </c:pt>
                <c:pt idx="659">
                  <c:v>5.9708249999999996</c:v>
                </c:pt>
                <c:pt idx="660">
                  <c:v>5.8593000000000002</c:v>
                </c:pt>
                <c:pt idx="661">
                  <c:v>5.8811549999999997</c:v>
                </c:pt>
                <c:pt idx="662">
                  <c:v>5.20512</c:v>
                </c:pt>
                <c:pt idx="663">
                  <c:v>3.9726749999999997</c:v>
                </c:pt>
                <c:pt idx="664">
                  <c:v>3.5527199999999999</c:v>
                </c:pt>
                <c:pt idx="665">
                  <c:v>4.8786149999999999</c:v>
                </c:pt>
                <c:pt idx="666">
                  <c:v>5.6870099999999999</c:v>
                </c:pt>
                <c:pt idx="667">
                  <c:v>4.0697100000000006</c:v>
                </c:pt>
                <c:pt idx="668">
                  <c:v>5.3284350000000007</c:v>
                </c:pt>
                <c:pt idx="669">
                  <c:v>6.5959050000000001</c:v>
                </c:pt>
                <c:pt idx="670">
                  <c:v>5.5810200000000005</c:v>
                </c:pt>
                <c:pt idx="671">
                  <c:v>5.3399850000000004</c:v>
                </c:pt>
                <c:pt idx="672">
                  <c:v>4.3651199999999992</c:v>
                </c:pt>
                <c:pt idx="673">
                  <c:v>3.7317150000000003</c:v>
                </c:pt>
                <c:pt idx="674">
                  <c:v>3.8013599999999999</c:v>
                </c:pt>
                <c:pt idx="675">
                  <c:v>4.13232</c:v>
                </c:pt>
                <c:pt idx="676">
                  <c:v>5.4848549999999996</c:v>
                </c:pt>
                <c:pt idx="677">
                  <c:v>6.4524750000000006</c:v>
                </c:pt>
                <c:pt idx="678">
                  <c:v>3.4189049999999996</c:v>
                </c:pt>
                <c:pt idx="679">
                  <c:v>4.1948249999999998</c:v>
                </c:pt>
                <c:pt idx="680">
                  <c:v>3.20031</c:v>
                </c:pt>
                <c:pt idx="681">
                  <c:v>2.4842849999999999</c:v>
                </c:pt>
                <c:pt idx="682">
                  <c:v>2.3761199999999998</c:v>
                </c:pt>
                <c:pt idx="683">
                  <c:v>3.4944000000000002</c:v>
                </c:pt>
                <c:pt idx="684">
                  <c:v>4.7518799999999999</c:v>
                </c:pt>
                <c:pt idx="685">
                  <c:v>5.7054899999999993</c:v>
                </c:pt>
                <c:pt idx="686">
                  <c:v>5.0849700000000002</c:v>
                </c:pt>
                <c:pt idx="687">
                  <c:v>4.7511900000000002</c:v>
                </c:pt>
                <c:pt idx="688">
                  <c:v>4.7921999999999993</c:v>
                </c:pt>
                <c:pt idx="689">
                  <c:v>5.9964149999999998</c:v>
                </c:pt>
                <c:pt idx="690">
                  <c:v>5.7953999999999999</c:v>
                </c:pt>
                <c:pt idx="691">
                  <c:v>6.2630999999999997</c:v>
                </c:pt>
                <c:pt idx="692">
                  <c:v>4.9927799999999998</c:v>
                </c:pt>
                <c:pt idx="693">
                  <c:v>5.1220049999999997</c:v>
                </c:pt>
                <c:pt idx="694">
                  <c:v>3.7986149999999999</c:v>
                </c:pt>
                <c:pt idx="695">
                  <c:v>3.4357799999999998</c:v>
                </c:pt>
                <c:pt idx="696">
                  <c:v>3.5300850000000001</c:v>
                </c:pt>
                <c:pt idx="697">
                  <c:v>4.0162500000000003</c:v>
                </c:pt>
                <c:pt idx="698">
                  <c:v>2.6113049999999998</c:v>
                </c:pt>
                <c:pt idx="699">
                  <c:v>3.9336899999999995</c:v>
                </c:pt>
                <c:pt idx="700">
                  <c:v>3.9664799999999998</c:v>
                </c:pt>
                <c:pt idx="701">
                  <c:v>4.7762849999999997</c:v>
                </c:pt>
                <c:pt idx="702">
                  <c:v>3.999555</c:v>
                </c:pt>
                <c:pt idx="703">
                  <c:v>4.8034949999999998</c:v>
                </c:pt>
                <c:pt idx="704">
                  <c:v>3.4916099999999997</c:v>
                </c:pt>
                <c:pt idx="705">
                  <c:v>2.9855399999999999</c:v>
                </c:pt>
                <c:pt idx="706">
                  <c:v>3.7798799999999999</c:v>
                </c:pt>
                <c:pt idx="707">
                  <c:v>5.4547499999999998</c:v>
                </c:pt>
                <c:pt idx="708">
                  <c:v>3.3376200000000003</c:v>
                </c:pt>
                <c:pt idx="709">
                  <c:v>3.6021000000000001</c:v>
                </c:pt>
                <c:pt idx="710">
                  <c:v>4.6776750000000007</c:v>
                </c:pt>
                <c:pt idx="711">
                  <c:v>3.4341299999999997</c:v>
                </c:pt>
                <c:pt idx="712">
                  <c:v>2.2891349999999999</c:v>
                </c:pt>
                <c:pt idx="713">
                  <c:v>4.14297</c:v>
                </c:pt>
                <c:pt idx="714">
                  <c:v>5.3927849999999999</c:v>
                </c:pt>
                <c:pt idx="715">
                  <c:v>5.1314399999999996</c:v>
                </c:pt>
                <c:pt idx="716">
                  <c:v>5.4288150000000002</c:v>
                </c:pt>
                <c:pt idx="717">
                  <c:v>6.4135049999999998</c:v>
                </c:pt>
                <c:pt idx="718">
                  <c:v>4.4767200000000003</c:v>
                </c:pt>
                <c:pt idx="719">
                  <c:v>4.3126800000000003</c:v>
                </c:pt>
                <c:pt idx="720">
                  <c:v>4.8820049999999995</c:v>
                </c:pt>
                <c:pt idx="721">
                  <c:v>3.7607549999999996</c:v>
                </c:pt>
                <c:pt idx="722">
                  <c:v>4.029795</c:v>
                </c:pt>
                <c:pt idx="723">
                  <c:v>4.4613750000000003</c:v>
                </c:pt>
                <c:pt idx="724">
                  <c:v>5.5352250000000005</c:v>
                </c:pt>
                <c:pt idx="725">
                  <c:v>8.7666599999999999</c:v>
                </c:pt>
                <c:pt idx="726">
                  <c:v>6.7006500000000004</c:v>
                </c:pt>
                <c:pt idx="727">
                  <c:v>7.7512950000000007</c:v>
                </c:pt>
                <c:pt idx="728">
                  <c:v>5.4994199999999998</c:v>
                </c:pt>
                <c:pt idx="729">
                  <c:v>2.6830349999999998</c:v>
                </c:pt>
                <c:pt idx="730">
                  <c:v>3.2561249999999999</c:v>
                </c:pt>
                <c:pt idx="731">
                  <c:v>4.1879099999999996</c:v>
                </c:pt>
                <c:pt idx="732">
                  <c:v>6.3901649999999997</c:v>
                </c:pt>
                <c:pt idx="733">
                  <c:v>6.5916899999999998</c:v>
                </c:pt>
                <c:pt idx="734">
                  <c:v>3.7246349999999997</c:v>
                </c:pt>
                <c:pt idx="735">
                  <c:v>2.82552</c:v>
                </c:pt>
                <c:pt idx="736">
                  <c:v>3.5443949999999997</c:v>
                </c:pt>
                <c:pt idx="737">
                  <c:v>2.706915</c:v>
                </c:pt>
                <c:pt idx="738">
                  <c:v>5.1915449999999996</c:v>
                </c:pt>
                <c:pt idx="739">
                  <c:v>5.8440300000000001</c:v>
                </c:pt>
                <c:pt idx="740">
                  <c:v>6.8052899999999994</c:v>
                </c:pt>
                <c:pt idx="741">
                  <c:v>9.4397249999999993</c:v>
                </c:pt>
                <c:pt idx="742">
                  <c:v>7.2970800000000002</c:v>
                </c:pt>
                <c:pt idx="743">
                  <c:v>3.9457949999999995</c:v>
                </c:pt>
                <c:pt idx="744">
                  <c:v>4.0276499999999995</c:v>
                </c:pt>
                <c:pt idx="745">
                  <c:v>4.6317000000000004</c:v>
                </c:pt>
                <c:pt idx="746">
                  <c:v>4.8789750000000005</c:v>
                </c:pt>
                <c:pt idx="747">
                  <c:v>5.3518799999999995</c:v>
                </c:pt>
                <c:pt idx="748">
                  <c:v>3.9121200000000003</c:v>
                </c:pt>
                <c:pt idx="749">
                  <c:v>6.5993249999999994</c:v>
                </c:pt>
                <c:pt idx="750">
                  <c:v>5.80884</c:v>
                </c:pt>
                <c:pt idx="751">
                  <c:v>4.2636900000000004</c:v>
                </c:pt>
                <c:pt idx="752">
                  <c:v>3.9613050000000003</c:v>
                </c:pt>
                <c:pt idx="753">
                  <c:v>4.2017249999999997</c:v>
                </c:pt>
                <c:pt idx="754">
                  <c:v>4.7425199999999998</c:v>
                </c:pt>
                <c:pt idx="755">
                  <c:v>5.1898949999999999</c:v>
                </c:pt>
                <c:pt idx="756">
                  <c:v>6.4384050000000004</c:v>
                </c:pt>
                <c:pt idx="757">
                  <c:v>11.262375</c:v>
                </c:pt>
                <c:pt idx="758">
                  <c:v>6.8131649999999997</c:v>
                </c:pt>
                <c:pt idx="759">
                  <c:v>5.1519150000000007</c:v>
                </c:pt>
                <c:pt idx="760">
                  <c:v>5.86416</c:v>
                </c:pt>
                <c:pt idx="761">
                  <c:v>5.1004199999999997</c:v>
                </c:pt>
                <c:pt idx="762">
                  <c:v>6.4575899999999997</c:v>
                </c:pt>
                <c:pt idx="763">
                  <c:v>5.4835050000000001</c:v>
                </c:pt>
                <c:pt idx="764">
                  <c:v>6.6961349999999999</c:v>
                </c:pt>
                <c:pt idx="765">
                  <c:v>11.455935</c:v>
                </c:pt>
                <c:pt idx="766">
                  <c:v>6.7928250000000006</c:v>
                </c:pt>
                <c:pt idx="767">
                  <c:v>5.4595349999999998</c:v>
                </c:pt>
                <c:pt idx="768">
                  <c:v>5.2392000000000003</c:v>
                </c:pt>
                <c:pt idx="769">
                  <c:v>4.0904550000000004</c:v>
                </c:pt>
                <c:pt idx="770">
                  <c:v>4.7001599999999994</c:v>
                </c:pt>
                <c:pt idx="771">
                  <c:v>4.7138099999999996</c:v>
                </c:pt>
                <c:pt idx="772">
                  <c:v>13.653044999999999</c:v>
                </c:pt>
                <c:pt idx="773">
                  <c:v>24.747615</c:v>
                </c:pt>
                <c:pt idx="774">
                  <c:v>11.71992</c:v>
                </c:pt>
                <c:pt idx="775">
                  <c:v>4.5151199999999996</c:v>
                </c:pt>
                <c:pt idx="776">
                  <c:v>4.9702649999999995</c:v>
                </c:pt>
                <c:pt idx="777">
                  <c:v>5.1252300000000002</c:v>
                </c:pt>
                <c:pt idx="778">
                  <c:v>5.1885449999999995</c:v>
                </c:pt>
                <c:pt idx="779">
                  <c:v>8.8402500000000011</c:v>
                </c:pt>
                <c:pt idx="780">
                  <c:v>9.2727299999999993</c:v>
                </c:pt>
                <c:pt idx="781">
                  <c:v>23.684280000000001</c:v>
                </c:pt>
                <c:pt idx="782">
                  <c:v>14.196719999999999</c:v>
                </c:pt>
                <c:pt idx="783">
                  <c:v>8.1235199999999992</c:v>
                </c:pt>
                <c:pt idx="784">
                  <c:v>7.3727999999999998</c:v>
                </c:pt>
                <c:pt idx="785">
                  <c:v>8.8478850000000016</c:v>
                </c:pt>
                <c:pt idx="786">
                  <c:v>8.1236100000000011</c:v>
                </c:pt>
                <c:pt idx="787">
                  <c:v>12.082125000000001</c:v>
                </c:pt>
                <c:pt idx="788">
                  <c:v>27.626550000000002</c:v>
                </c:pt>
                <c:pt idx="789">
                  <c:v>51.487485</c:v>
                </c:pt>
                <c:pt idx="790">
                  <c:v>29.978069999999999</c:v>
                </c:pt>
                <c:pt idx="791">
                  <c:v>11.86275</c:v>
                </c:pt>
                <c:pt idx="792">
                  <c:v>12.646815</c:v>
                </c:pt>
                <c:pt idx="793">
                  <c:v>13.545090000000002</c:v>
                </c:pt>
                <c:pt idx="794">
                  <c:v>19.018620000000002</c:v>
                </c:pt>
                <c:pt idx="795">
                  <c:v>17.085374999999999</c:v>
                </c:pt>
                <c:pt idx="796">
                  <c:v>35.704875000000001</c:v>
                </c:pt>
                <c:pt idx="797">
                  <c:v>61.414499999999997</c:v>
                </c:pt>
                <c:pt idx="798">
                  <c:v>37.386825000000002</c:v>
                </c:pt>
                <c:pt idx="799">
                  <c:v>17.066355000000001</c:v>
                </c:pt>
                <c:pt idx="800">
                  <c:v>17.712135</c:v>
                </c:pt>
                <c:pt idx="801">
                  <c:v>13.306905</c:v>
                </c:pt>
                <c:pt idx="802">
                  <c:v>14.490480000000002</c:v>
                </c:pt>
                <c:pt idx="803">
                  <c:v>11.802239999999999</c:v>
                </c:pt>
                <c:pt idx="804">
                  <c:v>29.619540000000001</c:v>
                </c:pt>
                <c:pt idx="805">
                  <c:v>51.495825000000004</c:v>
                </c:pt>
                <c:pt idx="806">
                  <c:v>29.718239999999998</c:v>
                </c:pt>
                <c:pt idx="807">
                  <c:v>14.463675</c:v>
                </c:pt>
                <c:pt idx="808">
                  <c:v>9.9064049999999995</c:v>
                </c:pt>
                <c:pt idx="809">
                  <c:v>7.9116300000000006</c:v>
                </c:pt>
                <c:pt idx="810">
                  <c:v>6.0379950000000004</c:v>
                </c:pt>
                <c:pt idx="811">
                  <c:v>6.3025199999999995</c:v>
                </c:pt>
                <c:pt idx="812">
                  <c:v>14.701845</c:v>
                </c:pt>
                <c:pt idx="813">
                  <c:v>24.253170000000004</c:v>
                </c:pt>
                <c:pt idx="814">
                  <c:v>12.496950000000002</c:v>
                </c:pt>
                <c:pt idx="815">
                  <c:v>3.668895</c:v>
                </c:pt>
                <c:pt idx="816">
                  <c:v>3.448455</c:v>
                </c:pt>
                <c:pt idx="817">
                  <c:v>5.4347700000000003</c:v>
                </c:pt>
                <c:pt idx="818">
                  <c:v>7.8033000000000001</c:v>
                </c:pt>
                <c:pt idx="819">
                  <c:v>7.4873250000000002</c:v>
                </c:pt>
                <c:pt idx="820">
                  <c:v>13.780935000000001</c:v>
                </c:pt>
                <c:pt idx="821">
                  <c:v>25.931234999999997</c:v>
                </c:pt>
                <c:pt idx="822">
                  <c:v>14.074860000000001</c:v>
                </c:pt>
                <c:pt idx="823">
                  <c:v>3.7742250000000004</c:v>
                </c:pt>
                <c:pt idx="824">
                  <c:v>5.3497649999999997</c:v>
                </c:pt>
                <c:pt idx="825">
                  <c:v>5.4705750000000002</c:v>
                </c:pt>
                <c:pt idx="826">
                  <c:v>5.3624099999999997</c:v>
                </c:pt>
                <c:pt idx="827">
                  <c:v>4.3379849999999998</c:v>
                </c:pt>
                <c:pt idx="828">
                  <c:v>6.5969850000000001</c:v>
                </c:pt>
                <c:pt idx="829">
                  <c:v>10.911674999999999</c:v>
                </c:pt>
                <c:pt idx="830">
                  <c:v>7.558065</c:v>
                </c:pt>
                <c:pt idx="831">
                  <c:v>4.7414550000000002</c:v>
                </c:pt>
                <c:pt idx="832">
                  <c:v>4.2626100000000005</c:v>
                </c:pt>
                <c:pt idx="833">
                  <c:v>5.5541999999999998</c:v>
                </c:pt>
                <c:pt idx="834">
                  <c:v>3.8261700000000003</c:v>
                </c:pt>
                <c:pt idx="835">
                  <c:v>4.8509250000000002</c:v>
                </c:pt>
                <c:pt idx="836">
                  <c:v>5.2517550000000002</c:v>
                </c:pt>
                <c:pt idx="837">
                  <c:v>8.2127550000000014</c:v>
                </c:pt>
                <c:pt idx="838">
                  <c:v>6.6569699999999994</c:v>
                </c:pt>
                <c:pt idx="839">
                  <c:v>3.4680750000000002</c:v>
                </c:pt>
                <c:pt idx="840">
                  <c:v>3.7399650000000002</c:v>
                </c:pt>
                <c:pt idx="841">
                  <c:v>3.7747950000000001</c:v>
                </c:pt>
                <c:pt idx="842">
                  <c:v>4.4873250000000002</c:v>
                </c:pt>
                <c:pt idx="843">
                  <c:v>7.204695000000001</c:v>
                </c:pt>
                <c:pt idx="844">
                  <c:v>5.8082399999999996</c:v>
                </c:pt>
                <c:pt idx="845">
                  <c:v>4.3091249999999999</c:v>
                </c:pt>
                <c:pt idx="846">
                  <c:v>4.13889</c:v>
                </c:pt>
                <c:pt idx="847">
                  <c:v>3.2743949999999997</c:v>
                </c:pt>
                <c:pt idx="848">
                  <c:v>4.4875050000000005</c:v>
                </c:pt>
                <c:pt idx="849">
                  <c:v>3.9614250000000002</c:v>
                </c:pt>
                <c:pt idx="850">
                  <c:v>2.7060900000000001</c:v>
                </c:pt>
                <c:pt idx="851">
                  <c:v>4.7566500000000005</c:v>
                </c:pt>
                <c:pt idx="852">
                  <c:v>5.7975750000000001</c:v>
                </c:pt>
                <c:pt idx="853">
                  <c:v>7.3226700000000005</c:v>
                </c:pt>
                <c:pt idx="854">
                  <c:v>5.2536449999999997</c:v>
                </c:pt>
                <c:pt idx="855">
                  <c:v>4.5887849999999997</c:v>
                </c:pt>
                <c:pt idx="856">
                  <c:v>5.3397600000000001</c:v>
                </c:pt>
                <c:pt idx="857">
                  <c:v>4.4295899999999993</c:v>
                </c:pt>
                <c:pt idx="858">
                  <c:v>4.05999</c:v>
                </c:pt>
                <c:pt idx="859">
                  <c:v>3.0262949999999997</c:v>
                </c:pt>
                <c:pt idx="860">
                  <c:v>3.878835</c:v>
                </c:pt>
                <c:pt idx="861">
                  <c:v>7.1068950000000006</c:v>
                </c:pt>
                <c:pt idx="862">
                  <c:v>6.3477600000000001</c:v>
                </c:pt>
                <c:pt idx="863">
                  <c:v>5.4139649999999993</c:v>
                </c:pt>
                <c:pt idx="864">
                  <c:v>3.8957699999999997</c:v>
                </c:pt>
                <c:pt idx="865">
                  <c:v>1.879575</c:v>
                </c:pt>
                <c:pt idx="866">
                  <c:v>3.5258849999999997</c:v>
                </c:pt>
                <c:pt idx="867">
                  <c:v>4.187805</c:v>
                </c:pt>
                <c:pt idx="868">
                  <c:v>4.561725</c:v>
                </c:pt>
                <c:pt idx="869">
                  <c:v>6.0643049999999992</c:v>
                </c:pt>
                <c:pt idx="870">
                  <c:v>2.8941750000000002</c:v>
                </c:pt>
                <c:pt idx="871">
                  <c:v>2.14032</c:v>
                </c:pt>
                <c:pt idx="872">
                  <c:v>2.5837050000000001</c:v>
                </c:pt>
                <c:pt idx="873">
                  <c:v>2.9167649999999998</c:v>
                </c:pt>
                <c:pt idx="874">
                  <c:v>3.3749699999999998</c:v>
                </c:pt>
                <c:pt idx="875">
                  <c:v>4.7172900000000002</c:v>
                </c:pt>
                <c:pt idx="876">
                  <c:v>4.6474200000000003</c:v>
                </c:pt>
                <c:pt idx="877">
                  <c:v>6.1618949999999995</c:v>
                </c:pt>
                <c:pt idx="878">
                  <c:v>5.0139300000000002</c:v>
                </c:pt>
                <c:pt idx="879">
                  <c:v>4.4319299999999995</c:v>
                </c:pt>
                <c:pt idx="880">
                  <c:v>3.5824800000000003</c:v>
                </c:pt>
                <c:pt idx="881">
                  <c:v>2.3452500000000001</c:v>
                </c:pt>
                <c:pt idx="882">
                  <c:v>2.96211</c:v>
                </c:pt>
                <c:pt idx="883">
                  <c:v>4.3730099999999998</c:v>
                </c:pt>
                <c:pt idx="884">
                  <c:v>4.43262</c:v>
                </c:pt>
                <c:pt idx="885">
                  <c:v>4.1107950000000004</c:v>
                </c:pt>
                <c:pt idx="886">
                  <c:v>4.1106299999999996</c:v>
                </c:pt>
                <c:pt idx="887">
                  <c:v>5.3806799999999999</c:v>
                </c:pt>
                <c:pt idx="888">
                  <c:v>5.5602299999999998</c:v>
                </c:pt>
                <c:pt idx="889">
                  <c:v>4.7472449999999995</c:v>
                </c:pt>
                <c:pt idx="890">
                  <c:v>3.2974799999999997</c:v>
                </c:pt>
                <c:pt idx="891">
                  <c:v>4.9235699999999998</c:v>
                </c:pt>
                <c:pt idx="892">
                  <c:v>7.1757749999999998</c:v>
                </c:pt>
                <c:pt idx="893">
                  <c:v>6.1223850000000004</c:v>
                </c:pt>
                <c:pt idx="894">
                  <c:v>3.3960149999999998</c:v>
                </c:pt>
                <c:pt idx="895">
                  <c:v>3.6564750000000004</c:v>
                </c:pt>
                <c:pt idx="896">
                  <c:v>3.7098750000000003</c:v>
                </c:pt>
                <c:pt idx="897">
                  <c:v>5.0944950000000002</c:v>
                </c:pt>
                <c:pt idx="898">
                  <c:v>6.03681</c:v>
                </c:pt>
                <c:pt idx="899">
                  <c:v>5.7819149999999997</c:v>
                </c:pt>
                <c:pt idx="900">
                  <c:v>4.9649099999999997</c:v>
                </c:pt>
                <c:pt idx="901">
                  <c:v>3.7454849999999995</c:v>
                </c:pt>
                <c:pt idx="902">
                  <c:v>3.814845</c:v>
                </c:pt>
                <c:pt idx="903">
                  <c:v>3.566535</c:v>
                </c:pt>
                <c:pt idx="904">
                  <c:v>3.3776549999999999</c:v>
                </c:pt>
                <c:pt idx="905">
                  <c:v>3.3387000000000002</c:v>
                </c:pt>
                <c:pt idx="906">
                  <c:v>3.4739100000000001</c:v>
                </c:pt>
                <c:pt idx="907">
                  <c:v>4.8858449999999998</c:v>
                </c:pt>
                <c:pt idx="908">
                  <c:v>5.504715</c:v>
                </c:pt>
                <c:pt idx="909">
                  <c:v>6.6388799999999994</c:v>
                </c:pt>
                <c:pt idx="910">
                  <c:v>4.4509650000000001</c:v>
                </c:pt>
                <c:pt idx="911">
                  <c:v>3.72912</c:v>
                </c:pt>
                <c:pt idx="912">
                  <c:v>3.9678300000000002</c:v>
                </c:pt>
                <c:pt idx="913">
                  <c:v>3.4366650000000005</c:v>
                </c:pt>
                <c:pt idx="914">
                  <c:v>5.9854649999999996</c:v>
                </c:pt>
                <c:pt idx="915">
                  <c:v>4.7924550000000004</c:v>
                </c:pt>
                <c:pt idx="916">
                  <c:v>5.4943800000000005</c:v>
                </c:pt>
                <c:pt idx="917">
                  <c:v>5.4705900000000005</c:v>
                </c:pt>
                <c:pt idx="918">
                  <c:v>4.1942399999999997</c:v>
                </c:pt>
                <c:pt idx="919">
                  <c:v>4.9815149999999999</c:v>
                </c:pt>
                <c:pt idx="920">
                  <c:v>3.5503499999999999</c:v>
                </c:pt>
                <c:pt idx="921">
                  <c:v>3.7658550000000002</c:v>
                </c:pt>
                <c:pt idx="922">
                  <c:v>4.4083349999999992</c:v>
                </c:pt>
                <c:pt idx="923">
                  <c:v>3.8006549999999999</c:v>
                </c:pt>
                <c:pt idx="924">
                  <c:v>4.4973000000000001</c:v>
                </c:pt>
                <c:pt idx="925">
                  <c:v>5.3262749999999999</c:v>
                </c:pt>
                <c:pt idx="926">
                  <c:v>5.7651000000000003</c:v>
                </c:pt>
                <c:pt idx="927">
                  <c:v>4.1004149999999999</c:v>
                </c:pt>
                <c:pt idx="928">
                  <c:v>4.8761999999999999</c:v>
                </c:pt>
                <c:pt idx="929">
                  <c:v>3.30213</c:v>
                </c:pt>
                <c:pt idx="930">
                  <c:v>3.5702550000000004</c:v>
                </c:pt>
                <c:pt idx="931">
                  <c:v>4.5996449999999998</c:v>
                </c:pt>
                <c:pt idx="932">
                  <c:v>2.4853499999999999</c:v>
                </c:pt>
                <c:pt idx="933">
                  <c:v>2.76105</c:v>
                </c:pt>
                <c:pt idx="934">
                  <c:v>3.36219</c:v>
                </c:pt>
                <c:pt idx="935">
                  <c:v>3.8540550000000002</c:v>
                </c:pt>
                <c:pt idx="936">
                  <c:v>5.1149699999999996</c:v>
                </c:pt>
                <c:pt idx="937">
                  <c:v>4.7557799999999997</c:v>
                </c:pt>
                <c:pt idx="938">
                  <c:v>3.7155300000000002</c:v>
                </c:pt>
                <c:pt idx="939">
                  <c:v>3.4784550000000003</c:v>
                </c:pt>
                <c:pt idx="940">
                  <c:v>5.7226499999999998</c:v>
                </c:pt>
                <c:pt idx="941">
                  <c:v>5.7796500000000002</c:v>
                </c:pt>
                <c:pt idx="942">
                  <c:v>6.0253199999999989</c:v>
                </c:pt>
                <c:pt idx="943">
                  <c:v>7.0703700000000005</c:v>
                </c:pt>
                <c:pt idx="944">
                  <c:v>5.6657999999999999</c:v>
                </c:pt>
                <c:pt idx="945">
                  <c:v>4.0227749999999993</c:v>
                </c:pt>
                <c:pt idx="946">
                  <c:v>5.1302700000000003</c:v>
                </c:pt>
                <c:pt idx="947">
                  <c:v>6.5396699999999992</c:v>
                </c:pt>
                <c:pt idx="948">
                  <c:v>5.3564400000000001</c:v>
                </c:pt>
                <c:pt idx="949">
                  <c:v>4.0562849999999999</c:v>
                </c:pt>
                <c:pt idx="950">
                  <c:v>6.0384449999999994</c:v>
                </c:pt>
                <c:pt idx="951">
                  <c:v>4.5170700000000004</c:v>
                </c:pt>
                <c:pt idx="952">
                  <c:v>3.2046900000000003</c:v>
                </c:pt>
                <c:pt idx="953">
                  <c:v>4.2470550000000005</c:v>
                </c:pt>
                <c:pt idx="954">
                  <c:v>2.1772499999999999</c:v>
                </c:pt>
                <c:pt idx="955">
                  <c:v>3.6470400000000005</c:v>
                </c:pt>
                <c:pt idx="956">
                  <c:v>26.387475000000002</c:v>
                </c:pt>
                <c:pt idx="957">
                  <c:v>42.954419999999999</c:v>
                </c:pt>
                <c:pt idx="958">
                  <c:v>17.000579999999999</c:v>
                </c:pt>
                <c:pt idx="959">
                  <c:v>2.66736</c:v>
                </c:pt>
                <c:pt idx="960">
                  <c:v>2.5668449999999998</c:v>
                </c:pt>
                <c:pt idx="961">
                  <c:v>3.4820100000000003</c:v>
                </c:pt>
                <c:pt idx="962">
                  <c:v>4.0750650000000004</c:v>
                </c:pt>
                <c:pt idx="963">
                  <c:v>2.8585500000000001</c:v>
                </c:pt>
                <c:pt idx="964">
                  <c:v>3.9773249999999996</c:v>
                </c:pt>
                <c:pt idx="965">
                  <c:v>4.4318100000000005</c:v>
                </c:pt>
                <c:pt idx="966">
                  <c:v>2.9497650000000002</c:v>
                </c:pt>
                <c:pt idx="967">
                  <c:v>4.1718449999999994</c:v>
                </c:pt>
                <c:pt idx="968">
                  <c:v>5.0184299999999995</c:v>
                </c:pt>
                <c:pt idx="969">
                  <c:v>3.5210849999999998</c:v>
                </c:pt>
                <c:pt idx="970">
                  <c:v>3.1660049999999997</c:v>
                </c:pt>
                <c:pt idx="971">
                  <c:v>4.1569950000000002</c:v>
                </c:pt>
                <c:pt idx="972">
                  <c:v>3.9622950000000001</c:v>
                </c:pt>
                <c:pt idx="973">
                  <c:v>2.9509799999999999</c:v>
                </c:pt>
                <c:pt idx="974">
                  <c:v>4.2980549999999997</c:v>
                </c:pt>
                <c:pt idx="975">
                  <c:v>5.5567650000000004</c:v>
                </c:pt>
                <c:pt idx="976">
                  <c:v>5.8466249999999995</c:v>
                </c:pt>
                <c:pt idx="977">
                  <c:v>4.1266049999999996</c:v>
                </c:pt>
                <c:pt idx="978">
                  <c:v>4.6525799999999995</c:v>
                </c:pt>
                <c:pt idx="979">
                  <c:v>4.7231550000000002</c:v>
                </c:pt>
                <c:pt idx="980">
                  <c:v>4.6106850000000001</c:v>
                </c:pt>
                <c:pt idx="981">
                  <c:v>5.4141750000000002</c:v>
                </c:pt>
                <c:pt idx="982">
                  <c:v>4.7800050000000001</c:v>
                </c:pt>
                <c:pt idx="983">
                  <c:v>4.2384000000000004</c:v>
                </c:pt>
                <c:pt idx="984">
                  <c:v>4.0304700000000002</c:v>
                </c:pt>
                <c:pt idx="985">
                  <c:v>5.5600350000000001</c:v>
                </c:pt>
                <c:pt idx="986">
                  <c:v>4.51065</c:v>
                </c:pt>
                <c:pt idx="987">
                  <c:v>3.1899150000000001</c:v>
                </c:pt>
                <c:pt idx="988">
                  <c:v>3.230925</c:v>
                </c:pt>
                <c:pt idx="989">
                  <c:v>4.5404999999999998</c:v>
                </c:pt>
                <c:pt idx="990">
                  <c:v>4.5985500000000004</c:v>
                </c:pt>
                <c:pt idx="991">
                  <c:v>3.77868</c:v>
                </c:pt>
                <c:pt idx="992">
                  <c:v>3.84795</c:v>
                </c:pt>
                <c:pt idx="993">
                  <c:v>4.7550749999999997</c:v>
                </c:pt>
                <c:pt idx="994">
                  <c:v>5.2067699999999997</c:v>
                </c:pt>
                <c:pt idx="995">
                  <c:v>5.2950299999999997</c:v>
                </c:pt>
                <c:pt idx="996">
                  <c:v>6.3093900000000005</c:v>
                </c:pt>
                <c:pt idx="997">
                  <c:v>5.79657</c:v>
                </c:pt>
                <c:pt idx="998">
                  <c:v>4.36449</c:v>
                </c:pt>
                <c:pt idx="999">
                  <c:v>3.2123249999999999</c:v>
                </c:pt>
                <c:pt idx="1000">
                  <c:v>3.6377999999999995</c:v>
                </c:pt>
                <c:pt idx="1001">
                  <c:v>4.5142949999999997</c:v>
                </c:pt>
                <c:pt idx="1002">
                  <c:v>5.3467950000000002</c:v>
                </c:pt>
                <c:pt idx="1003">
                  <c:v>6.2807100000000009</c:v>
                </c:pt>
                <c:pt idx="1004">
                  <c:v>5.5778550000000005</c:v>
                </c:pt>
                <c:pt idx="1005">
                  <c:v>4.1486850000000004</c:v>
                </c:pt>
                <c:pt idx="1006">
                  <c:v>3.4523250000000001</c:v>
                </c:pt>
                <c:pt idx="1007">
                  <c:v>3.799515</c:v>
                </c:pt>
                <c:pt idx="1008">
                  <c:v>4.4275950000000002</c:v>
                </c:pt>
                <c:pt idx="1009">
                  <c:v>4.8419400000000001</c:v>
                </c:pt>
                <c:pt idx="1010">
                  <c:v>4.1179199999999998</c:v>
                </c:pt>
                <c:pt idx="1011">
                  <c:v>3.603135</c:v>
                </c:pt>
                <c:pt idx="1012">
                  <c:v>3.0017849999999999</c:v>
                </c:pt>
                <c:pt idx="1013">
                  <c:v>3.5667599999999999</c:v>
                </c:pt>
                <c:pt idx="1014">
                  <c:v>3.8011049999999997</c:v>
                </c:pt>
                <c:pt idx="1015">
                  <c:v>3.1321649999999996</c:v>
                </c:pt>
                <c:pt idx="1016">
                  <c:v>4.5767550000000004</c:v>
                </c:pt>
                <c:pt idx="1017">
                  <c:v>4.2927900000000001</c:v>
                </c:pt>
                <c:pt idx="1018">
                  <c:v>3.3573149999999998</c:v>
                </c:pt>
                <c:pt idx="1019">
                  <c:v>4.1998049999999996</c:v>
                </c:pt>
                <c:pt idx="1020">
                  <c:v>4.2316050000000001</c:v>
                </c:pt>
                <c:pt idx="1021">
                  <c:v>3.623685</c:v>
                </c:pt>
                <c:pt idx="1022">
                  <c:v>3.4553700000000003</c:v>
                </c:pt>
                <c:pt idx="1023">
                  <c:v>3.4558049999999998</c:v>
                </c:pt>
                <c:pt idx="1024">
                  <c:v>4.1371799999999999</c:v>
                </c:pt>
                <c:pt idx="1025">
                  <c:v>4.6508400000000005</c:v>
                </c:pt>
                <c:pt idx="1026">
                  <c:v>4.3105799999999999</c:v>
                </c:pt>
                <c:pt idx="1027">
                  <c:v>4.4174850000000001</c:v>
                </c:pt>
                <c:pt idx="1028">
                  <c:v>2.6274299999999999</c:v>
                </c:pt>
                <c:pt idx="1029">
                  <c:v>6.2477700000000009</c:v>
                </c:pt>
                <c:pt idx="1030">
                  <c:v>6.2588399999999993</c:v>
                </c:pt>
                <c:pt idx="1031">
                  <c:v>3.5520750000000003</c:v>
                </c:pt>
                <c:pt idx="1032">
                  <c:v>3.5145599999999995</c:v>
                </c:pt>
                <c:pt idx="1033">
                  <c:v>4.3738649999999994</c:v>
                </c:pt>
                <c:pt idx="1034">
                  <c:v>4.4043899999999994</c:v>
                </c:pt>
                <c:pt idx="1035">
                  <c:v>3.5340150000000001</c:v>
                </c:pt>
                <c:pt idx="1036">
                  <c:v>4.6967850000000002</c:v>
                </c:pt>
                <c:pt idx="1037">
                  <c:v>4.6399949999999999</c:v>
                </c:pt>
                <c:pt idx="1038">
                  <c:v>3.5160899999999997</c:v>
                </c:pt>
                <c:pt idx="1039">
                  <c:v>2.752875</c:v>
                </c:pt>
                <c:pt idx="1040">
                  <c:v>3.3814200000000003</c:v>
                </c:pt>
                <c:pt idx="1041">
                  <c:v>4.1578350000000004</c:v>
                </c:pt>
                <c:pt idx="1042">
                  <c:v>3.6285449999999999</c:v>
                </c:pt>
                <c:pt idx="1043">
                  <c:v>4.1099700000000006</c:v>
                </c:pt>
                <c:pt idx="1044">
                  <c:v>4.7972999999999999</c:v>
                </c:pt>
                <c:pt idx="1045">
                  <c:v>4.4372249999999998</c:v>
                </c:pt>
                <c:pt idx="1046">
                  <c:v>4.6281150000000002</c:v>
                </c:pt>
                <c:pt idx="1047">
                  <c:v>5.1331349999999993</c:v>
                </c:pt>
                <c:pt idx="1048">
                  <c:v>4.1435550000000001</c:v>
                </c:pt>
                <c:pt idx="1049">
                  <c:v>4.7426699999999995</c:v>
                </c:pt>
                <c:pt idx="1050">
                  <c:v>4.90869</c:v>
                </c:pt>
                <c:pt idx="1051">
                  <c:v>3.7566450000000002</c:v>
                </c:pt>
                <c:pt idx="1052">
                  <c:v>2.52807</c:v>
                </c:pt>
                <c:pt idx="1053">
                  <c:v>3.5192399999999999</c:v>
                </c:pt>
                <c:pt idx="1054">
                  <c:v>4.0145999999999997</c:v>
                </c:pt>
                <c:pt idx="1055">
                  <c:v>2.9197950000000001</c:v>
                </c:pt>
                <c:pt idx="1056">
                  <c:v>2.7068250000000003</c:v>
                </c:pt>
                <c:pt idx="1057">
                  <c:v>2.2202999999999999</c:v>
                </c:pt>
                <c:pt idx="1058">
                  <c:v>4.0485449999999998</c:v>
                </c:pt>
                <c:pt idx="1059">
                  <c:v>4.4109449999999999</c:v>
                </c:pt>
                <c:pt idx="1060">
                  <c:v>3.9660000000000002</c:v>
                </c:pt>
                <c:pt idx="1061">
                  <c:v>2.60751</c:v>
                </c:pt>
                <c:pt idx="1062">
                  <c:v>3.7594500000000002</c:v>
                </c:pt>
                <c:pt idx="1063">
                  <c:v>4.4724599999999999</c:v>
                </c:pt>
                <c:pt idx="1064">
                  <c:v>3.7774349999999997</c:v>
                </c:pt>
                <c:pt idx="1065">
                  <c:v>2.8986900000000002</c:v>
                </c:pt>
                <c:pt idx="1066">
                  <c:v>3.5599499999999997</c:v>
                </c:pt>
                <c:pt idx="1067">
                  <c:v>4.95444</c:v>
                </c:pt>
                <c:pt idx="1068">
                  <c:v>4.8869249999999997</c:v>
                </c:pt>
                <c:pt idx="1069">
                  <c:v>3.7074599999999998</c:v>
                </c:pt>
                <c:pt idx="1070">
                  <c:v>3.6534749999999998</c:v>
                </c:pt>
                <c:pt idx="1071">
                  <c:v>3.0349649999999997</c:v>
                </c:pt>
                <c:pt idx="1072">
                  <c:v>4.1338650000000001</c:v>
                </c:pt>
                <c:pt idx="1073">
                  <c:v>3.5613300000000003</c:v>
                </c:pt>
                <c:pt idx="1074">
                  <c:v>3.505185</c:v>
                </c:pt>
                <c:pt idx="1075">
                  <c:v>4.4903700000000004</c:v>
                </c:pt>
                <c:pt idx="1076">
                  <c:v>5.5544399999999996</c:v>
                </c:pt>
                <c:pt idx="1077">
                  <c:v>3.6729600000000002</c:v>
                </c:pt>
                <c:pt idx="1078">
                  <c:v>4.6091699999999998</c:v>
                </c:pt>
                <c:pt idx="1079">
                  <c:v>3.2282549999999999</c:v>
                </c:pt>
                <c:pt idx="1080">
                  <c:v>4.6959600000000004</c:v>
                </c:pt>
                <c:pt idx="1081">
                  <c:v>5.62791</c:v>
                </c:pt>
                <c:pt idx="1082">
                  <c:v>3.6375900000000003</c:v>
                </c:pt>
                <c:pt idx="1083">
                  <c:v>4.6247550000000004</c:v>
                </c:pt>
                <c:pt idx="1084">
                  <c:v>4.8644099999999995</c:v>
                </c:pt>
                <c:pt idx="1085">
                  <c:v>4.58202</c:v>
                </c:pt>
                <c:pt idx="1086">
                  <c:v>4.0058249999999997</c:v>
                </c:pt>
                <c:pt idx="1087">
                  <c:v>3.5833650000000001</c:v>
                </c:pt>
                <c:pt idx="1088">
                  <c:v>3.6208199999999997</c:v>
                </c:pt>
                <c:pt idx="1089">
                  <c:v>3.6942599999999999</c:v>
                </c:pt>
                <c:pt idx="1090">
                  <c:v>5.3636999999999997</c:v>
                </c:pt>
                <c:pt idx="1091">
                  <c:v>4.4050799999999999</c:v>
                </c:pt>
                <c:pt idx="1092">
                  <c:v>4.7838449999999995</c:v>
                </c:pt>
                <c:pt idx="1093">
                  <c:v>4.0906500000000001</c:v>
                </c:pt>
                <c:pt idx="1094">
                  <c:v>2.8809300000000002</c:v>
                </c:pt>
                <c:pt idx="1095">
                  <c:v>2.3430149999999998</c:v>
                </c:pt>
                <c:pt idx="1096">
                  <c:v>3.9583349999999999</c:v>
                </c:pt>
                <c:pt idx="1097">
                  <c:v>4.5411300000000008</c:v>
                </c:pt>
                <c:pt idx="1098">
                  <c:v>4.5266400000000004</c:v>
                </c:pt>
                <c:pt idx="1099">
                  <c:v>4.7576700000000001</c:v>
                </c:pt>
                <c:pt idx="1100">
                  <c:v>5.1113850000000003</c:v>
                </c:pt>
                <c:pt idx="1101">
                  <c:v>5.5149900000000001</c:v>
                </c:pt>
                <c:pt idx="1102">
                  <c:v>4.2373050000000001</c:v>
                </c:pt>
                <c:pt idx="1103">
                  <c:v>3.7154400000000001</c:v>
                </c:pt>
                <c:pt idx="1104">
                  <c:v>4.0107749999999998</c:v>
                </c:pt>
                <c:pt idx="1105">
                  <c:v>4.1097299999999999</c:v>
                </c:pt>
                <c:pt idx="1106">
                  <c:v>3.41526</c:v>
                </c:pt>
                <c:pt idx="1107">
                  <c:v>4.0280100000000001</c:v>
                </c:pt>
                <c:pt idx="1108">
                  <c:v>4.3174950000000001</c:v>
                </c:pt>
                <c:pt idx="1109">
                  <c:v>3.8757449999999998</c:v>
                </c:pt>
                <c:pt idx="1110">
                  <c:v>3.680625</c:v>
                </c:pt>
                <c:pt idx="1111">
                  <c:v>4.705095</c:v>
                </c:pt>
                <c:pt idx="1112">
                  <c:v>6.2485800000000005</c:v>
                </c:pt>
                <c:pt idx="1113">
                  <c:v>5.1931950000000002</c:v>
                </c:pt>
                <c:pt idx="1114">
                  <c:v>3.9114599999999999</c:v>
                </c:pt>
                <c:pt idx="1115">
                  <c:v>3.2974199999999998</c:v>
                </c:pt>
                <c:pt idx="1116">
                  <c:v>4.4268900000000002</c:v>
                </c:pt>
                <c:pt idx="1117">
                  <c:v>3.3380549999999998</c:v>
                </c:pt>
                <c:pt idx="1118">
                  <c:v>4.1456549999999996</c:v>
                </c:pt>
                <c:pt idx="1119">
                  <c:v>4.8199499999999995</c:v>
                </c:pt>
                <c:pt idx="1120">
                  <c:v>3.664695</c:v>
                </c:pt>
                <c:pt idx="1121">
                  <c:v>4.4131049999999998</c:v>
                </c:pt>
                <c:pt idx="1122">
                  <c:v>3.4575299999999998</c:v>
                </c:pt>
                <c:pt idx="1123">
                  <c:v>4.1470199999999995</c:v>
                </c:pt>
                <c:pt idx="1124">
                  <c:v>4.8351299999999995</c:v>
                </c:pt>
                <c:pt idx="1125">
                  <c:v>5.1585599999999996</c:v>
                </c:pt>
                <c:pt idx="1126">
                  <c:v>3.3798000000000004</c:v>
                </c:pt>
                <c:pt idx="1127">
                  <c:v>4.2755999999999998</c:v>
                </c:pt>
                <c:pt idx="1128">
                  <c:v>4.8505200000000004</c:v>
                </c:pt>
                <c:pt idx="1129">
                  <c:v>3.1539900000000003</c:v>
                </c:pt>
                <c:pt idx="1130">
                  <c:v>3.8106</c:v>
                </c:pt>
                <c:pt idx="1131">
                  <c:v>2.8403999999999998</c:v>
                </c:pt>
                <c:pt idx="1132">
                  <c:v>3.9670499999999995</c:v>
                </c:pt>
                <c:pt idx="1133">
                  <c:v>4.9070400000000003</c:v>
                </c:pt>
                <c:pt idx="1134">
                  <c:v>4.9070549999999997</c:v>
                </c:pt>
                <c:pt idx="1135">
                  <c:v>4.4771400000000003</c:v>
                </c:pt>
                <c:pt idx="1136">
                  <c:v>2.6451899999999999</c:v>
                </c:pt>
                <c:pt idx="1137">
                  <c:v>4.2625500000000001</c:v>
                </c:pt>
                <c:pt idx="1138">
                  <c:v>3.4414350000000002</c:v>
                </c:pt>
                <c:pt idx="1139">
                  <c:v>2.8654350000000002</c:v>
                </c:pt>
                <c:pt idx="1140">
                  <c:v>2.3777999999999997</c:v>
                </c:pt>
                <c:pt idx="1141">
                  <c:v>3.0699149999999999</c:v>
                </c:pt>
                <c:pt idx="1142">
                  <c:v>4.4489850000000004</c:v>
                </c:pt>
                <c:pt idx="1143">
                  <c:v>3.0701399999999999</c:v>
                </c:pt>
                <c:pt idx="1144">
                  <c:v>2.202</c:v>
                </c:pt>
                <c:pt idx="1145">
                  <c:v>3.0924450000000001</c:v>
                </c:pt>
                <c:pt idx="1146">
                  <c:v>3.8145299999999995</c:v>
                </c:pt>
                <c:pt idx="1147">
                  <c:v>3.262365</c:v>
                </c:pt>
                <c:pt idx="1148">
                  <c:v>3.6151050000000002</c:v>
                </c:pt>
                <c:pt idx="1149">
                  <c:v>4.1854949999999995</c:v>
                </c:pt>
                <c:pt idx="1150">
                  <c:v>5.1526050000000003</c:v>
                </c:pt>
                <c:pt idx="1151">
                  <c:v>4.3127549999999992</c:v>
                </c:pt>
                <c:pt idx="1152">
                  <c:v>4.1214300000000001</c:v>
                </c:pt>
                <c:pt idx="1153">
                  <c:v>5.1534599999999999</c:v>
                </c:pt>
                <c:pt idx="1154">
                  <c:v>4.1219549999999998</c:v>
                </c:pt>
                <c:pt idx="1155">
                  <c:v>2.8679250000000001</c:v>
                </c:pt>
                <c:pt idx="1156">
                  <c:v>4.4220300000000003</c:v>
                </c:pt>
                <c:pt idx="1157">
                  <c:v>4.6015050000000004</c:v>
                </c:pt>
                <c:pt idx="1158">
                  <c:v>3.542055</c:v>
                </c:pt>
                <c:pt idx="1159">
                  <c:v>4.0734300000000001</c:v>
                </c:pt>
                <c:pt idx="1160">
                  <c:v>3.464985</c:v>
                </c:pt>
                <c:pt idx="1161">
                  <c:v>5.37357</c:v>
                </c:pt>
                <c:pt idx="1162">
                  <c:v>5.7146549999999996</c:v>
                </c:pt>
                <c:pt idx="1163">
                  <c:v>6.1364550000000007</c:v>
                </c:pt>
                <c:pt idx="1164">
                  <c:v>3.9054000000000002</c:v>
                </c:pt>
                <c:pt idx="1165">
                  <c:v>3.8709450000000003</c:v>
                </c:pt>
                <c:pt idx="1166">
                  <c:v>4.9018350000000002</c:v>
                </c:pt>
                <c:pt idx="1167">
                  <c:v>4.9023300000000001</c:v>
                </c:pt>
                <c:pt idx="1168">
                  <c:v>5.5241849999999992</c:v>
                </c:pt>
                <c:pt idx="1169">
                  <c:v>4.1086349999999996</c:v>
                </c:pt>
                <c:pt idx="1170">
                  <c:v>3.2459249999999997</c:v>
                </c:pt>
                <c:pt idx="1171">
                  <c:v>3.5250599999999999</c:v>
                </c:pt>
                <c:pt idx="1172">
                  <c:v>3.3282150000000001</c:v>
                </c:pt>
                <c:pt idx="1173">
                  <c:v>5.5498500000000002</c:v>
                </c:pt>
                <c:pt idx="1174">
                  <c:v>4.1258999999999997</c:v>
                </c:pt>
                <c:pt idx="1175">
                  <c:v>2.520105</c:v>
                </c:pt>
                <c:pt idx="1176">
                  <c:v>4.20777</c:v>
                </c:pt>
                <c:pt idx="1177">
                  <c:v>2.7999749999999999</c:v>
                </c:pt>
                <c:pt idx="1178">
                  <c:v>3.9767850000000005</c:v>
                </c:pt>
                <c:pt idx="1179">
                  <c:v>3.7132200000000002</c:v>
                </c:pt>
                <c:pt idx="1180">
                  <c:v>3.3091799999999996</c:v>
                </c:pt>
                <c:pt idx="1181">
                  <c:v>3.3498000000000001</c:v>
                </c:pt>
                <c:pt idx="1182">
                  <c:v>4.3198949999999998</c:v>
                </c:pt>
                <c:pt idx="1183">
                  <c:v>6.5678400000000003</c:v>
                </c:pt>
                <c:pt idx="1184">
                  <c:v>6.3165899999999997</c:v>
                </c:pt>
                <c:pt idx="1185">
                  <c:v>4.4587500000000002</c:v>
                </c:pt>
                <c:pt idx="1186">
                  <c:v>4.1286900000000006</c:v>
                </c:pt>
                <c:pt idx="1187">
                  <c:v>3.995565</c:v>
                </c:pt>
                <c:pt idx="1188">
                  <c:v>3.8579850000000002</c:v>
                </c:pt>
                <c:pt idx="1189">
                  <c:v>3.4897200000000002</c:v>
                </c:pt>
                <c:pt idx="1190">
                  <c:v>4.0963200000000004</c:v>
                </c:pt>
                <c:pt idx="1191">
                  <c:v>3.6232949999999997</c:v>
                </c:pt>
                <c:pt idx="1192">
                  <c:v>3.6786300000000001</c:v>
                </c:pt>
                <c:pt idx="1193">
                  <c:v>3.8936700000000002</c:v>
                </c:pt>
                <c:pt idx="1194">
                  <c:v>5.1376650000000001</c:v>
                </c:pt>
                <c:pt idx="1195">
                  <c:v>4.1629799999999992</c:v>
                </c:pt>
                <c:pt idx="1196">
                  <c:v>5.2424249999999999</c:v>
                </c:pt>
                <c:pt idx="1197">
                  <c:v>4.7974949999999996</c:v>
                </c:pt>
                <c:pt idx="1198">
                  <c:v>3.7166399999999999</c:v>
                </c:pt>
                <c:pt idx="1199">
                  <c:v>3.2708250000000003</c:v>
                </c:pt>
                <c:pt idx="1200">
                  <c:v>3.352725</c:v>
                </c:pt>
                <c:pt idx="1201">
                  <c:v>3.9122250000000003</c:v>
                </c:pt>
                <c:pt idx="1202">
                  <c:v>4.9650599999999994</c:v>
                </c:pt>
                <c:pt idx="1203">
                  <c:v>4.5375449999999997</c:v>
                </c:pt>
                <c:pt idx="1204">
                  <c:v>3.7716449999999999</c:v>
                </c:pt>
                <c:pt idx="1205">
                  <c:v>3.2718449999999999</c:v>
                </c:pt>
                <c:pt idx="1206">
                  <c:v>3.0129600000000005</c:v>
                </c:pt>
                <c:pt idx="1207">
                  <c:v>4.7141999999999999</c:v>
                </c:pt>
                <c:pt idx="1208">
                  <c:v>4.5688199999999997</c:v>
                </c:pt>
                <c:pt idx="1209">
                  <c:v>3.9651900000000002</c:v>
                </c:pt>
                <c:pt idx="1210">
                  <c:v>5.373075</c:v>
                </c:pt>
                <c:pt idx="1211">
                  <c:v>4.7006100000000002</c:v>
                </c:pt>
                <c:pt idx="1212">
                  <c:v>5.8218750000000004</c:v>
                </c:pt>
                <c:pt idx="1213">
                  <c:v>5.3610600000000002</c:v>
                </c:pt>
                <c:pt idx="1214">
                  <c:v>4.70106</c:v>
                </c:pt>
                <c:pt idx="1215">
                  <c:v>3.5125799999999998</c:v>
                </c:pt>
                <c:pt idx="1216">
                  <c:v>3.6824399999999997</c:v>
                </c:pt>
                <c:pt idx="1217">
                  <c:v>5.6815199999999999</c:v>
                </c:pt>
                <c:pt idx="1218">
                  <c:v>4.3730250000000002</c:v>
                </c:pt>
                <c:pt idx="1219">
                  <c:v>4.3419150000000002</c:v>
                </c:pt>
                <c:pt idx="1220">
                  <c:v>4.9000050000000002</c:v>
                </c:pt>
                <c:pt idx="1221">
                  <c:v>4.8020100000000001</c:v>
                </c:pt>
                <c:pt idx="1222">
                  <c:v>4.6005000000000003</c:v>
                </c:pt>
                <c:pt idx="1223">
                  <c:v>4.9145249999999994</c:v>
                </c:pt>
                <c:pt idx="1224">
                  <c:v>4.3583099999999995</c:v>
                </c:pt>
                <c:pt idx="1225">
                  <c:v>3.7565550000000005</c:v>
                </c:pt>
                <c:pt idx="1226">
                  <c:v>4.2323699999999995</c:v>
                </c:pt>
                <c:pt idx="1227">
                  <c:v>5.7191700000000001</c:v>
                </c:pt>
                <c:pt idx="1228">
                  <c:v>4.6595849999999999</c:v>
                </c:pt>
                <c:pt idx="1229">
                  <c:v>3.7748550000000005</c:v>
                </c:pt>
                <c:pt idx="1230">
                  <c:v>3.5143649999999997</c:v>
                </c:pt>
                <c:pt idx="1231">
                  <c:v>4.7037449999999996</c:v>
                </c:pt>
                <c:pt idx="1232">
                  <c:v>3.1262850000000002</c:v>
                </c:pt>
                <c:pt idx="1233">
                  <c:v>4.5124649999999997</c:v>
                </c:pt>
                <c:pt idx="1234">
                  <c:v>5.1187649999999998</c:v>
                </c:pt>
                <c:pt idx="1235">
                  <c:v>5.6963399999999993</c:v>
                </c:pt>
                <c:pt idx="1236">
                  <c:v>5.9529300000000003</c:v>
                </c:pt>
                <c:pt idx="1237">
                  <c:v>4.7476649999999996</c:v>
                </c:pt>
                <c:pt idx="1238">
                  <c:v>4.5432300000000003</c:v>
                </c:pt>
                <c:pt idx="1239">
                  <c:v>4.8330299999999999</c:v>
                </c:pt>
                <c:pt idx="1240">
                  <c:v>3.7942200000000001</c:v>
                </c:pt>
                <c:pt idx="1241">
                  <c:v>2.708205</c:v>
                </c:pt>
                <c:pt idx="1242">
                  <c:v>4.2021899999999999</c:v>
                </c:pt>
                <c:pt idx="1243">
                  <c:v>4.4074499999999999</c:v>
                </c:pt>
                <c:pt idx="1244">
                  <c:v>5.3024249999999995</c:v>
                </c:pt>
                <c:pt idx="1245">
                  <c:v>4.67652</c:v>
                </c:pt>
                <c:pt idx="1246">
                  <c:v>4.7345100000000002</c:v>
                </c:pt>
                <c:pt idx="1247">
                  <c:v>3.8659350000000003</c:v>
                </c:pt>
                <c:pt idx="1248">
                  <c:v>4.2185999999999995</c:v>
                </c:pt>
                <c:pt idx="1249">
                  <c:v>3.7044449999999998</c:v>
                </c:pt>
                <c:pt idx="1250">
                  <c:v>4.7495099999999999</c:v>
                </c:pt>
                <c:pt idx="1251">
                  <c:v>4.4080200000000005</c:v>
                </c:pt>
                <c:pt idx="1252">
                  <c:v>3.1712400000000001</c:v>
                </c:pt>
                <c:pt idx="1253">
                  <c:v>2.4728849999999998</c:v>
                </c:pt>
                <c:pt idx="1254">
                  <c:v>4.6335749999999996</c:v>
                </c:pt>
                <c:pt idx="1255">
                  <c:v>4.9735800000000001</c:v>
                </c:pt>
                <c:pt idx="1256">
                  <c:v>3.3788399999999998</c:v>
                </c:pt>
                <c:pt idx="1257">
                  <c:v>4.0719899999999996</c:v>
                </c:pt>
                <c:pt idx="1258">
                  <c:v>2.9493</c:v>
                </c:pt>
                <c:pt idx="1259">
                  <c:v>3.6495899999999999</c:v>
                </c:pt>
                <c:pt idx="1260">
                  <c:v>3.3989849999999997</c:v>
                </c:pt>
                <c:pt idx="1261">
                  <c:v>5.5179450000000001</c:v>
                </c:pt>
                <c:pt idx="1262">
                  <c:v>4.634385</c:v>
                </c:pt>
                <c:pt idx="1263">
                  <c:v>4.1223000000000001</c:v>
                </c:pt>
                <c:pt idx="1264">
                  <c:v>3.5554349999999997</c:v>
                </c:pt>
                <c:pt idx="1265">
                  <c:v>3.9710850000000004</c:v>
                </c:pt>
                <c:pt idx="1266">
                  <c:v>4.9880700000000004</c:v>
                </c:pt>
                <c:pt idx="1267">
                  <c:v>5.3303849999999997</c:v>
                </c:pt>
                <c:pt idx="1268">
                  <c:v>3.4195500000000001</c:v>
                </c:pt>
                <c:pt idx="1269">
                  <c:v>1.7683649999999997</c:v>
                </c:pt>
                <c:pt idx="1270">
                  <c:v>4.7363400000000002</c:v>
                </c:pt>
                <c:pt idx="1271">
                  <c:v>6.0473400000000002</c:v>
                </c:pt>
                <c:pt idx="1272">
                  <c:v>3.9021300000000001</c:v>
                </c:pt>
                <c:pt idx="1273">
                  <c:v>3.9544950000000001</c:v>
                </c:pt>
                <c:pt idx="1274">
                  <c:v>4.8221699999999998</c:v>
                </c:pt>
                <c:pt idx="1275">
                  <c:v>4.0053900000000002</c:v>
                </c:pt>
                <c:pt idx="1276">
                  <c:v>3.4981650000000002</c:v>
                </c:pt>
                <c:pt idx="1277">
                  <c:v>4.4859900000000001</c:v>
                </c:pt>
                <c:pt idx="1278">
                  <c:v>5.7719849999999999</c:v>
                </c:pt>
                <c:pt idx="1279">
                  <c:v>5.9570850000000002</c:v>
                </c:pt>
                <c:pt idx="1280">
                  <c:v>3.3188399999999998</c:v>
                </c:pt>
                <c:pt idx="1281">
                  <c:v>4.3634249999999994</c:v>
                </c:pt>
                <c:pt idx="1282">
                  <c:v>4.5313650000000001</c:v>
                </c:pt>
                <c:pt idx="1283">
                  <c:v>5.9572649999999996</c:v>
                </c:pt>
                <c:pt idx="1284">
                  <c:v>7.12209</c:v>
                </c:pt>
                <c:pt idx="1285">
                  <c:v>5.991555</c:v>
                </c:pt>
                <c:pt idx="1286">
                  <c:v>3.4787699999999999</c:v>
                </c:pt>
                <c:pt idx="1287">
                  <c:v>3.6130199999999997</c:v>
                </c:pt>
                <c:pt idx="1288">
                  <c:v>3.2150249999999998</c:v>
                </c:pt>
                <c:pt idx="1289">
                  <c:v>3.8146199999999997</c:v>
                </c:pt>
                <c:pt idx="1290">
                  <c:v>3.0631949999999994</c:v>
                </c:pt>
                <c:pt idx="1291">
                  <c:v>3.5371050000000004</c:v>
                </c:pt>
                <c:pt idx="1292">
                  <c:v>3.9889650000000003</c:v>
                </c:pt>
                <c:pt idx="1293">
                  <c:v>6.37683</c:v>
                </c:pt>
                <c:pt idx="1294">
                  <c:v>5.8656899999999998</c:v>
                </c:pt>
                <c:pt idx="1295">
                  <c:v>5.0158649999999998</c:v>
                </c:pt>
                <c:pt idx="1296">
                  <c:v>4.7937149999999997</c:v>
                </c:pt>
                <c:pt idx="1297">
                  <c:v>5.0962050000000003</c:v>
                </c:pt>
                <c:pt idx="1298">
                  <c:v>5.7838050000000001</c:v>
                </c:pt>
                <c:pt idx="1299">
                  <c:v>5.5559849999999997</c:v>
                </c:pt>
                <c:pt idx="1300">
                  <c:v>4.8079649999999994</c:v>
                </c:pt>
                <c:pt idx="1301">
                  <c:v>3.040845</c:v>
                </c:pt>
                <c:pt idx="1302">
                  <c:v>3.47898</c:v>
                </c:pt>
                <c:pt idx="1303">
                  <c:v>4.63497</c:v>
                </c:pt>
                <c:pt idx="1304">
                  <c:v>5.3688000000000002</c:v>
                </c:pt>
                <c:pt idx="1305">
                  <c:v>4.072845</c:v>
                </c:pt>
                <c:pt idx="1306">
                  <c:v>5.09598</c:v>
                </c:pt>
                <c:pt idx="1307">
                  <c:v>4.2204449999999998</c:v>
                </c:pt>
                <c:pt idx="1308">
                  <c:v>4.5161249999999997</c:v>
                </c:pt>
                <c:pt idx="1309">
                  <c:v>5.4939</c:v>
                </c:pt>
                <c:pt idx="1310">
                  <c:v>5.2535699999999999</c:v>
                </c:pt>
                <c:pt idx="1311">
                  <c:v>4.2999599999999996</c:v>
                </c:pt>
                <c:pt idx="1312">
                  <c:v>3.9369749999999999</c:v>
                </c:pt>
                <c:pt idx="1313">
                  <c:v>2.4735</c:v>
                </c:pt>
                <c:pt idx="1314">
                  <c:v>3.4588200000000002</c:v>
                </c:pt>
                <c:pt idx="1315">
                  <c:v>3.1932</c:v>
                </c:pt>
                <c:pt idx="1316">
                  <c:v>4.1219549999999998</c:v>
                </c:pt>
                <c:pt idx="1317">
                  <c:v>5.1352799999999998</c:v>
                </c:pt>
                <c:pt idx="1318">
                  <c:v>5.6157599999999999</c:v>
                </c:pt>
                <c:pt idx="1319">
                  <c:v>4.6342650000000001</c:v>
                </c:pt>
                <c:pt idx="1320">
                  <c:v>3.4583399999999997</c:v>
                </c:pt>
                <c:pt idx="1321">
                  <c:v>4.7067300000000003</c:v>
                </c:pt>
                <c:pt idx="1322">
                  <c:v>4.6342049999999997</c:v>
                </c:pt>
                <c:pt idx="1323">
                  <c:v>4.5</c:v>
                </c:pt>
                <c:pt idx="1324">
                  <c:v>5.1082049999999999</c:v>
                </c:pt>
                <c:pt idx="1325">
                  <c:v>4.2031200000000002</c:v>
                </c:pt>
                <c:pt idx="1326">
                  <c:v>3.0622049999999996</c:v>
                </c:pt>
                <c:pt idx="1327">
                  <c:v>3.2348250000000003</c:v>
                </c:pt>
                <c:pt idx="1328">
                  <c:v>3.9185850000000002</c:v>
                </c:pt>
                <c:pt idx="1329">
                  <c:v>3.0618749999999997</c:v>
                </c:pt>
                <c:pt idx="1330">
                  <c:v>3.8306100000000001</c:v>
                </c:pt>
                <c:pt idx="1331">
                  <c:v>3.1923599999999999</c:v>
                </c:pt>
                <c:pt idx="1332">
                  <c:v>3.1707749999999999</c:v>
                </c:pt>
                <c:pt idx="1333">
                  <c:v>3.9699149999999999</c:v>
                </c:pt>
                <c:pt idx="1334">
                  <c:v>3.4178100000000002</c:v>
                </c:pt>
                <c:pt idx="1335">
                  <c:v>3.75861</c:v>
                </c:pt>
                <c:pt idx="1336">
                  <c:v>3.2758500000000002</c:v>
                </c:pt>
                <c:pt idx="1337">
                  <c:v>4.2343649999999995</c:v>
                </c:pt>
                <c:pt idx="1338">
                  <c:v>4.6033350000000004</c:v>
                </c:pt>
                <c:pt idx="1339">
                  <c:v>6.944234999999999</c:v>
                </c:pt>
                <c:pt idx="1340">
                  <c:v>7.379505</c:v>
                </c:pt>
                <c:pt idx="1341">
                  <c:v>5.7796799999999999</c:v>
                </c:pt>
                <c:pt idx="1342">
                  <c:v>5.3780699999999992</c:v>
                </c:pt>
                <c:pt idx="1343">
                  <c:v>4.8467549999999999</c:v>
                </c:pt>
                <c:pt idx="1344">
                  <c:v>4.0364850000000008</c:v>
                </c:pt>
                <c:pt idx="1345">
                  <c:v>3.2751299999999999</c:v>
                </c:pt>
                <c:pt idx="1346">
                  <c:v>3.8646150000000001</c:v>
                </c:pt>
                <c:pt idx="1347">
                  <c:v>4.7470949999999998</c:v>
                </c:pt>
                <c:pt idx="1348">
                  <c:v>3.5912100000000002</c:v>
                </c:pt>
                <c:pt idx="1349">
                  <c:v>3.9339750000000002</c:v>
                </c:pt>
                <c:pt idx="1350">
                  <c:v>2.8058399999999999</c:v>
                </c:pt>
                <c:pt idx="1351">
                  <c:v>3.015765</c:v>
                </c:pt>
                <c:pt idx="1352">
                  <c:v>4.135275</c:v>
                </c:pt>
                <c:pt idx="1353">
                  <c:v>4.1020950000000003</c:v>
                </c:pt>
                <c:pt idx="1354">
                  <c:v>4.3896449999999998</c:v>
                </c:pt>
                <c:pt idx="1355">
                  <c:v>3.7019849999999996</c:v>
                </c:pt>
                <c:pt idx="1356">
                  <c:v>2.7317549999999997</c:v>
                </c:pt>
                <c:pt idx="1357">
                  <c:v>4.1674199999999999</c:v>
                </c:pt>
                <c:pt idx="1358">
                  <c:v>4.08474</c:v>
                </c:pt>
                <c:pt idx="1359">
                  <c:v>2.6303550000000002</c:v>
                </c:pt>
                <c:pt idx="1360">
                  <c:v>3.5518350000000001</c:v>
                </c:pt>
                <c:pt idx="1361">
                  <c:v>3.6085050000000001</c:v>
                </c:pt>
                <c:pt idx="1362">
                  <c:v>2.804805</c:v>
                </c:pt>
                <c:pt idx="1363">
                  <c:v>3.3345899999999995</c:v>
                </c:pt>
                <c:pt idx="1364">
                  <c:v>4.9680299999999997</c:v>
                </c:pt>
                <c:pt idx="1365">
                  <c:v>5.5233749999999997</c:v>
                </c:pt>
                <c:pt idx="1366">
                  <c:v>5.2332299999999998</c:v>
                </c:pt>
                <c:pt idx="1367">
                  <c:v>5.5962149999999999</c:v>
                </c:pt>
                <c:pt idx="1368">
                  <c:v>4.6719900000000001</c:v>
                </c:pt>
                <c:pt idx="1369">
                  <c:v>3.6632699999999998</c:v>
                </c:pt>
                <c:pt idx="1370">
                  <c:v>2.803725</c:v>
                </c:pt>
                <c:pt idx="1371">
                  <c:v>4.6856850000000003</c:v>
                </c:pt>
                <c:pt idx="1372">
                  <c:v>5.9017650000000001</c:v>
                </c:pt>
                <c:pt idx="1373">
                  <c:v>3.5878949999999996</c:v>
                </c:pt>
                <c:pt idx="1374">
                  <c:v>4.5678450000000002</c:v>
                </c:pt>
                <c:pt idx="1375">
                  <c:v>4.4929499999999996</c:v>
                </c:pt>
                <c:pt idx="1376">
                  <c:v>2.2986599999999999</c:v>
                </c:pt>
                <c:pt idx="1377">
                  <c:v>2.7046200000000002</c:v>
                </c:pt>
                <c:pt idx="1378">
                  <c:v>2.2687349999999999</c:v>
                </c:pt>
                <c:pt idx="1379">
                  <c:v>3.1659299999999999</c:v>
                </c:pt>
                <c:pt idx="1380">
                  <c:v>4.698855</c:v>
                </c:pt>
                <c:pt idx="1381">
                  <c:v>4.5073049999999997</c:v>
                </c:pt>
                <c:pt idx="1382">
                  <c:v>4.3698899999999998</c:v>
                </c:pt>
                <c:pt idx="1383">
                  <c:v>4.5515400000000001</c:v>
                </c:pt>
                <c:pt idx="1384">
                  <c:v>4.2273449999999997</c:v>
                </c:pt>
                <c:pt idx="1385">
                  <c:v>3.5861400000000003</c:v>
                </c:pt>
                <c:pt idx="1386">
                  <c:v>4.3065449999999998</c:v>
                </c:pt>
                <c:pt idx="1387">
                  <c:v>3.92814</c:v>
                </c:pt>
                <c:pt idx="1388">
                  <c:v>4.2427200000000003</c:v>
                </c:pt>
                <c:pt idx="1389">
                  <c:v>3.7336800000000006</c:v>
                </c:pt>
                <c:pt idx="1390">
                  <c:v>4.53531</c:v>
                </c:pt>
                <c:pt idx="1391">
                  <c:v>4.8661349999999999</c:v>
                </c:pt>
                <c:pt idx="1392">
                  <c:v>4.1941049999999995</c:v>
                </c:pt>
                <c:pt idx="1393">
                  <c:v>4.5496350000000003</c:v>
                </c:pt>
                <c:pt idx="1394">
                  <c:v>3.6037499999999998</c:v>
                </c:pt>
                <c:pt idx="1395">
                  <c:v>3.35046</c:v>
                </c:pt>
                <c:pt idx="1396">
                  <c:v>3.4106100000000001</c:v>
                </c:pt>
                <c:pt idx="1397">
                  <c:v>3.8041649999999998</c:v>
                </c:pt>
                <c:pt idx="1398">
                  <c:v>3.6587699999999996</c:v>
                </c:pt>
                <c:pt idx="1399">
                  <c:v>2.1753149999999999</c:v>
                </c:pt>
                <c:pt idx="1400">
                  <c:v>3.602595</c:v>
                </c:pt>
                <c:pt idx="1401">
                  <c:v>3.3091949999999999</c:v>
                </c:pt>
                <c:pt idx="1402">
                  <c:v>4.2877650000000003</c:v>
                </c:pt>
                <c:pt idx="1403">
                  <c:v>4.1758649999999999</c:v>
                </c:pt>
                <c:pt idx="1404">
                  <c:v>3.1837650000000002</c:v>
                </c:pt>
                <c:pt idx="1405">
                  <c:v>4.6498499999999998</c:v>
                </c:pt>
                <c:pt idx="1406">
                  <c:v>3.5259450000000001</c:v>
                </c:pt>
                <c:pt idx="1407">
                  <c:v>2.7506550000000001</c:v>
                </c:pt>
                <c:pt idx="1408">
                  <c:v>4.04298</c:v>
                </c:pt>
                <c:pt idx="1409">
                  <c:v>4.4411249999999995</c:v>
                </c:pt>
                <c:pt idx="1410">
                  <c:v>4.0925100000000008</c:v>
                </c:pt>
                <c:pt idx="1411">
                  <c:v>3.8192399999999997</c:v>
                </c:pt>
                <c:pt idx="1412">
                  <c:v>6.553469999999999</c:v>
                </c:pt>
                <c:pt idx="1413">
                  <c:v>6.8353799999999998</c:v>
                </c:pt>
                <c:pt idx="1414">
                  <c:v>5.1179699999999997</c:v>
                </c:pt>
                <c:pt idx="1415">
                  <c:v>3.407565</c:v>
                </c:pt>
                <c:pt idx="1416">
                  <c:v>3.224145</c:v>
                </c:pt>
                <c:pt idx="1417">
                  <c:v>4.1891099999999994</c:v>
                </c:pt>
                <c:pt idx="1418">
                  <c:v>5.89011</c:v>
                </c:pt>
                <c:pt idx="1419">
                  <c:v>4.5294150000000002</c:v>
                </c:pt>
                <c:pt idx="1420">
                  <c:v>3.4069050000000001</c:v>
                </c:pt>
                <c:pt idx="1421">
                  <c:v>2.7733050000000001</c:v>
                </c:pt>
                <c:pt idx="1422">
                  <c:v>3.2233350000000005</c:v>
                </c:pt>
                <c:pt idx="1423">
                  <c:v>2.6487600000000002</c:v>
                </c:pt>
                <c:pt idx="1424">
                  <c:v>3.4258350000000002</c:v>
                </c:pt>
                <c:pt idx="1425">
                  <c:v>3.3863699999999999</c:v>
                </c:pt>
                <c:pt idx="1426">
                  <c:v>3.264465</c:v>
                </c:pt>
                <c:pt idx="1427">
                  <c:v>3.8693549999999997</c:v>
                </c:pt>
                <c:pt idx="1428">
                  <c:v>3.690645</c:v>
                </c:pt>
                <c:pt idx="1429">
                  <c:v>3.1804349999999997</c:v>
                </c:pt>
                <c:pt idx="1430">
                  <c:v>4.2186149999999998</c:v>
                </c:pt>
                <c:pt idx="1431">
                  <c:v>3.7982400000000003</c:v>
                </c:pt>
                <c:pt idx="1432">
                  <c:v>2.26356</c:v>
                </c:pt>
                <c:pt idx="1433">
                  <c:v>3.13713</c:v>
                </c:pt>
                <c:pt idx="1434">
                  <c:v>4.3133850000000002</c:v>
                </c:pt>
                <c:pt idx="1435">
                  <c:v>15.580155000000001</c:v>
                </c:pt>
                <c:pt idx="1436">
                  <c:v>101.09790000000001</c:v>
                </c:pt>
                <c:pt idx="1437">
                  <c:v>136.62499500000001</c:v>
                </c:pt>
                <c:pt idx="1438">
                  <c:v>48.867795000000001</c:v>
                </c:pt>
                <c:pt idx="1439">
                  <c:v>7.1841750000000006</c:v>
                </c:pt>
                <c:pt idx="1440">
                  <c:v>3.970275</c:v>
                </c:pt>
                <c:pt idx="1441">
                  <c:v>5.112825</c:v>
                </c:pt>
                <c:pt idx="1442">
                  <c:v>5.8035000000000005</c:v>
                </c:pt>
                <c:pt idx="1443">
                  <c:v>4.7005049999999997</c:v>
                </c:pt>
                <c:pt idx="1444">
                  <c:v>4.0372500000000002</c:v>
                </c:pt>
                <c:pt idx="1445">
                  <c:v>5.0458949999999998</c:v>
                </c:pt>
                <c:pt idx="1446">
                  <c:v>3.8841749999999999</c:v>
                </c:pt>
                <c:pt idx="1447">
                  <c:v>4.2166049999999995</c:v>
                </c:pt>
                <c:pt idx="1448">
                  <c:v>5.8605900000000002</c:v>
                </c:pt>
                <c:pt idx="1449">
                  <c:v>5.1244949999999996</c:v>
                </c:pt>
                <c:pt idx="1450">
                  <c:v>4.3110599999999994</c:v>
                </c:pt>
                <c:pt idx="1451">
                  <c:v>4.5980249999999998</c:v>
                </c:pt>
                <c:pt idx="1452">
                  <c:v>3.0480900000000002</c:v>
                </c:pt>
                <c:pt idx="1453">
                  <c:v>3.985995</c:v>
                </c:pt>
                <c:pt idx="1454">
                  <c:v>3.9349800000000004</c:v>
                </c:pt>
                <c:pt idx="1455">
                  <c:v>5.2410300000000003</c:v>
                </c:pt>
                <c:pt idx="1456">
                  <c:v>5.1102749999999997</c:v>
                </c:pt>
                <c:pt idx="1457">
                  <c:v>3.3427800000000003</c:v>
                </c:pt>
                <c:pt idx="1458">
                  <c:v>4.8952049999999998</c:v>
                </c:pt>
                <c:pt idx="1459">
                  <c:v>4.1182949999999998</c:v>
                </c:pt>
                <c:pt idx="1460">
                  <c:v>4.3874550000000001</c:v>
                </c:pt>
                <c:pt idx="1461">
                  <c:v>3.6504000000000003</c:v>
                </c:pt>
                <c:pt idx="1462">
                  <c:v>2.5420199999999999</c:v>
                </c:pt>
                <c:pt idx="1463">
                  <c:v>3.538335</c:v>
                </c:pt>
                <c:pt idx="1464">
                  <c:v>3.795045</c:v>
                </c:pt>
                <c:pt idx="1465">
                  <c:v>2.4881850000000001</c:v>
                </c:pt>
                <c:pt idx="1466">
                  <c:v>5.1621600000000001</c:v>
                </c:pt>
                <c:pt idx="1467">
                  <c:v>4.0854600000000003</c:v>
                </c:pt>
                <c:pt idx="1468">
                  <c:v>2.720745</c:v>
                </c:pt>
                <c:pt idx="1469">
                  <c:v>3.4997850000000001</c:v>
                </c:pt>
                <c:pt idx="1470">
                  <c:v>1.8345149999999999</c:v>
                </c:pt>
                <c:pt idx="1471">
                  <c:v>4.0691250000000005</c:v>
                </c:pt>
                <c:pt idx="1472">
                  <c:v>3.3624449999999997</c:v>
                </c:pt>
                <c:pt idx="1473">
                  <c:v>3.3422549999999998</c:v>
                </c:pt>
                <c:pt idx="1474">
                  <c:v>3.7594050000000001</c:v>
                </c:pt>
                <c:pt idx="1475">
                  <c:v>3.9683400000000004</c:v>
                </c:pt>
                <c:pt idx="1476">
                  <c:v>4.1347500000000004</c:v>
                </c:pt>
                <c:pt idx="1477">
                  <c:v>4.101915</c:v>
                </c:pt>
                <c:pt idx="1478">
                  <c:v>3.7596600000000002</c:v>
                </c:pt>
                <c:pt idx="1479">
                  <c:v>4.9768799999999995</c:v>
                </c:pt>
                <c:pt idx="1480">
                  <c:v>6.7258949999999995</c:v>
                </c:pt>
                <c:pt idx="1481">
                  <c:v>5.7667950000000001</c:v>
                </c:pt>
                <c:pt idx="1482">
                  <c:v>4.402965</c:v>
                </c:pt>
                <c:pt idx="1483">
                  <c:v>3.7599</c:v>
                </c:pt>
                <c:pt idx="1484">
                  <c:v>2.9586600000000001</c:v>
                </c:pt>
                <c:pt idx="1485">
                  <c:v>4.1515500000000003</c:v>
                </c:pt>
                <c:pt idx="1486">
                  <c:v>4.7422050000000002</c:v>
                </c:pt>
                <c:pt idx="1487">
                  <c:v>2.9814749999999997</c:v>
                </c:pt>
                <c:pt idx="1488">
                  <c:v>3.4818750000000001</c:v>
                </c:pt>
                <c:pt idx="1489">
                  <c:v>3.4624950000000005</c:v>
                </c:pt>
                <c:pt idx="1490">
                  <c:v>2.7465299999999999</c:v>
                </c:pt>
                <c:pt idx="1491">
                  <c:v>2.621235</c:v>
                </c:pt>
                <c:pt idx="1492">
                  <c:v>4.6138200000000005</c:v>
                </c:pt>
                <c:pt idx="1493">
                  <c:v>4.6289999999999996</c:v>
                </c:pt>
                <c:pt idx="1494">
                  <c:v>3.7074450000000003</c:v>
                </c:pt>
                <c:pt idx="1495">
                  <c:v>2.569785</c:v>
                </c:pt>
                <c:pt idx="1496">
                  <c:v>4.4516549999999997</c:v>
                </c:pt>
                <c:pt idx="1497">
                  <c:v>4.3443899999999998</c:v>
                </c:pt>
                <c:pt idx="1498">
                  <c:v>4.0558800000000002</c:v>
                </c:pt>
                <c:pt idx="1499">
                  <c:v>3.5980650000000001</c:v>
                </c:pt>
                <c:pt idx="1500">
                  <c:v>5.4097949999999999</c:v>
                </c:pt>
                <c:pt idx="1501">
                  <c:v>5.8073999999999995</c:v>
                </c:pt>
                <c:pt idx="1502">
                  <c:v>5.4477900000000004</c:v>
                </c:pt>
                <c:pt idx="1503">
                  <c:v>4.2679200000000002</c:v>
                </c:pt>
                <c:pt idx="1504">
                  <c:v>4.2205349999999999</c:v>
                </c:pt>
                <c:pt idx="1505">
                  <c:v>2.5718999999999999</c:v>
                </c:pt>
                <c:pt idx="1506">
                  <c:v>2.5980750000000001</c:v>
                </c:pt>
                <c:pt idx="1507">
                  <c:v>4.2059700000000007</c:v>
                </c:pt>
                <c:pt idx="1508">
                  <c:v>4.3794899999999997</c:v>
                </c:pt>
                <c:pt idx="1509">
                  <c:v>4.1093850000000005</c:v>
                </c:pt>
                <c:pt idx="1510">
                  <c:v>3.8376900000000003</c:v>
                </c:pt>
                <c:pt idx="1511">
                  <c:v>2.5202549999999997</c:v>
                </c:pt>
                <c:pt idx="1512">
                  <c:v>2.520705</c:v>
                </c:pt>
                <c:pt idx="1513">
                  <c:v>2.8718249999999999</c:v>
                </c:pt>
                <c:pt idx="1514">
                  <c:v>3.7861799999999999</c:v>
                </c:pt>
                <c:pt idx="1515">
                  <c:v>3.032985</c:v>
                </c:pt>
                <c:pt idx="1516">
                  <c:v>4.1940749999999998</c:v>
                </c:pt>
                <c:pt idx="1517">
                  <c:v>4.8247800000000005</c:v>
                </c:pt>
                <c:pt idx="1518">
                  <c:v>5.0587499999999999</c:v>
                </c:pt>
                <c:pt idx="1519">
                  <c:v>5.77182</c:v>
                </c:pt>
                <c:pt idx="1520">
                  <c:v>4.4625900000000005</c:v>
                </c:pt>
                <c:pt idx="1521">
                  <c:v>4.4171849999999999</c:v>
                </c:pt>
                <c:pt idx="1522">
                  <c:v>4.5540599999999998</c:v>
                </c:pt>
                <c:pt idx="1523">
                  <c:v>3.8968799999999995</c:v>
                </c:pt>
                <c:pt idx="1524">
                  <c:v>5.4749999999999996</c:v>
                </c:pt>
                <c:pt idx="1525">
                  <c:v>5.5740600000000002</c:v>
                </c:pt>
                <c:pt idx="1526">
                  <c:v>5.3010299999999999</c:v>
                </c:pt>
                <c:pt idx="1527">
                  <c:v>4.1525400000000001</c:v>
                </c:pt>
                <c:pt idx="1528">
                  <c:v>2.9943300000000002</c:v>
                </c:pt>
                <c:pt idx="1529">
                  <c:v>3.9185250000000003</c:v>
                </c:pt>
                <c:pt idx="1530">
                  <c:v>5.2531800000000004</c:v>
                </c:pt>
                <c:pt idx="1531">
                  <c:v>4.9612499999999997</c:v>
                </c:pt>
                <c:pt idx="1532">
                  <c:v>3.2365949999999999</c:v>
                </c:pt>
                <c:pt idx="1533">
                  <c:v>3.401205</c:v>
                </c:pt>
                <c:pt idx="1534">
                  <c:v>4.1587950000000005</c:v>
                </c:pt>
                <c:pt idx="1535">
                  <c:v>4.7838750000000001</c:v>
                </c:pt>
                <c:pt idx="1536">
                  <c:v>6.199724999999999</c:v>
                </c:pt>
                <c:pt idx="1537">
                  <c:v>5.7209399999999997</c:v>
                </c:pt>
                <c:pt idx="1538">
                  <c:v>4.5838200000000002</c:v>
                </c:pt>
                <c:pt idx="1539">
                  <c:v>2.1223649999999998</c:v>
                </c:pt>
                <c:pt idx="1540">
                  <c:v>3.5636699999999997</c:v>
                </c:pt>
                <c:pt idx="1541">
                  <c:v>4.0831499999999998</c:v>
                </c:pt>
                <c:pt idx="1542">
                  <c:v>5.7996749999999997</c:v>
                </c:pt>
                <c:pt idx="1543">
                  <c:v>4.7941050000000001</c:v>
                </c:pt>
                <c:pt idx="1544">
                  <c:v>3.9674849999999999</c:v>
                </c:pt>
                <c:pt idx="1545">
                  <c:v>4.7679299999999998</c:v>
                </c:pt>
                <c:pt idx="1546">
                  <c:v>3.9870600000000005</c:v>
                </c:pt>
                <c:pt idx="1547">
                  <c:v>3.2280449999999998</c:v>
                </c:pt>
                <c:pt idx="1548">
                  <c:v>5.1458849999999998</c:v>
                </c:pt>
                <c:pt idx="1549">
                  <c:v>5.7283500000000007</c:v>
                </c:pt>
                <c:pt idx="1550">
                  <c:v>4.3697249999999999</c:v>
                </c:pt>
                <c:pt idx="1551">
                  <c:v>4.2759</c:v>
                </c:pt>
                <c:pt idx="1552">
                  <c:v>4.2774749999999999</c:v>
                </c:pt>
                <c:pt idx="1553">
                  <c:v>4.6343250000000005</c:v>
                </c:pt>
                <c:pt idx="1554">
                  <c:v>3.2571599999999998</c:v>
                </c:pt>
                <c:pt idx="1555">
                  <c:v>5.0233800000000004</c:v>
                </c:pt>
                <c:pt idx="1556">
                  <c:v>5.4971699999999997</c:v>
                </c:pt>
                <c:pt idx="1557">
                  <c:v>5.3203800000000001</c:v>
                </c:pt>
                <c:pt idx="1558">
                  <c:v>4.0890149999999998</c:v>
                </c:pt>
                <c:pt idx="1559">
                  <c:v>3.0213749999999999</c:v>
                </c:pt>
                <c:pt idx="1560">
                  <c:v>4.386495</c:v>
                </c:pt>
                <c:pt idx="1561">
                  <c:v>3.9912749999999999</c:v>
                </c:pt>
                <c:pt idx="1562">
                  <c:v>3.2461500000000001</c:v>
                </c:pt>
                <c:pt idx="1563">
                  <c:v>2.580975</c:v>
                </c:pt>
                <c:pt idx="1564">
                  <c:v>4.3943399999999997</c:v>
                </c:pt>
                <c:pt idx="1565">
                  <c:v>4.0157699999999998</c:v>
                </c:pt>
                <c:pt idx="1566">
                  <c:v>4.1872799999999994</c:v>
                </c:pt>
                <c:pt idx="1567">
                  <c:v>3.7881</c:v>
                </c:pt>
                <c:pt idx="1568">
                  <c:v>3.3399450000000002</c:v>
                </c:pt>
                <c:pt idx="1569">
                  <c:v>3.3206850000000001</c:v>
                </c:pt>
                <c:pt idx="1570">
                  <c:v>4.1283449999999995</c:v>
                </c:pt>
                <c:pt idx="1571">
                  <c:v>4.8327</c:v>
                </c:pt>
                <c:pt idx="1572">
                  <c:v>3.8523749999999999</c:v>
                </c:pt>
                <c:pt idx="1573">
                  <c:v>3.9442949999999999</c:v>
                </c:pt>
                <c:pt idx="1574">
                  <c:v>3.6510000000000002</c:v>
                </c:pt>
                <c:pt idx="1575">
                  <c:v>2.9984250000000001</c:v>
                </c:pt>
                <c:pt idx="1576">
                  <c:v>3.5179499999999999</c:v>
                </c:pt>
                <c:pt idx="1577">
                  <c:v>3.292815</c:v>
                </c:pt>
                <c:pt idx="1578">
                  <c:v>4.9949250000000003</c:v>
                </c:pt>
                <c:pt idx="1579">
                  <c:v>4.2835049999999999</c:v>
                </c:pt>
                <c:pt idx="1580">
                  <c:v>4.0660049999999996</c:v>
                </c:pt>
                <c:pt idx="1581">
                  <c:v>4.8172499999999996</c:v>
                </c:pt>
                <c:pt idx="1582">
                  <c:v>3.1266749999999996</c:v>
                </c:pt>
                <c:pt idx="1583">
                  <c:v>3.6519150000000002</c:v>
                </c:pt>
                <c:pt idx="1584">
                  <c:v>3.4747349999999999</c:v>
                </c:pt>
                <c:pt idx="1585">
                  <c:v>2.7459150000000001</c:v>
                </c:pt>
                <c:pt idx="1586">
                  <c:v>3.7928550000000003</c:v>
                </c:pt>
                <c:pt idx="1587">
                  <c:v>3.4615800000000005</c:v>
                </c:pt>
                <c:pt idx="1588">
                  <c:v>3.7795200000000002</c:v>
                </c:pt>
                <c:pt idx="1589">
                  <c:v>4.8289949999999999</c:v>
                </c:pt>
                <c:pt idx="1590">
                  <c:v>5.7409049999999997</c:v>
                </c:pt>
                <c:pt idx="1591">
                  <c:v>5.1247949999999998</c:v>
                </c:pt>
                <c:pt idx="1592">
                  <c:v>3.2390850000000002</c:v>
                </c:pt>
                <c:pt idx="1593">
                  <c:v>3.9246150000000002</c:v>
                </c:pt>
                <c:pt idx="1594">
                  <c:v>3.6024900000000004</c:v>
                </c:pt>
                <c:pt idx="1595">
                  <c:v>3.0403950000000002</c:v>
                </c:pt>
                <c:pt idx="1596">
                  <c:v>4.25244</c:v>
                </c:pt>
                <c:pt idx="1597">
                  <c:v>5.2473299999999998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018496"/>
        <c:axId val="127020032"/>
      </c:scatterChart>
      <c:valAx>
        <c:axId val="127018496"/>
        <c:scaling>
          <c:logBase val="10"/>
          <c:orientation val="minMax"/>
          <c:max val="100"/>
          <c:min val="0.1"/>
        </c:scaling>
        <c:delete val="0"/>
        <c:axPos val="b"/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27020032"/>
        <c:crossesAt val="0.1"/>
        <c:crossBetween val="midCat"/>
      </c:valAx>
      <c:valAx>
        <c:axId val="127020032"/>
        <c:scaling>
          <c:logBase val="10"/>
          <c:orientation val="minMax"/>
          <c:max val="1000"/>
          <c:min val="1"/>
        </c:scaling>
        <c:delete val="0"/>
        <c:axPos val="l"/>
        <c:majorGridlines/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27018496"/>
        <c:crossesAt val="0.1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8.wmf"/><Relationship Id="rId2" Type="http://schemas.openxmlformats.org/officeDocument/2006/relationships/image" Target="../media/image18.wmf"/><Relationship Id="rId1" Type="http://schemas.openxmlformats.org/officeDocument/2006/relationships/image" Target="../media/image2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E6F2F-C469-4D8E-97C4-141A1BF65AA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E1618-14EF-470D-A588-D6AACF8DD5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5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99376-DDAF-4300-9D66-03A69C30B6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3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techniques used</a:t>
            </a:r>
            <a:r>
              <a:rPr lang="en-US" baseline="0" dirty="0" smtClean="0"/>
              <a:t> in short-range gravity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B55E9-B5DD-482C-9E24-D8DBE8A2B8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7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E1618-14EF-470D-A588-D6AACF8DD5A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5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Magnetic shielding operates</a:t>
            </a:r>
            <a:r>
              <a:rPr lang="en-US" baseline="0" dirty="0" smtClean="0"/>
              <a:t> on the Meissner effect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 flux across superconducting boundary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Think of it like a perfect conductor is a perfect diamagnet, so Faraday’s Law means no flux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Superconducting boundaries have surface currents that are hard to analyze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use the method of images instead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Treat the boundary like a “mirror” that reflects magnetic sources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reflections are called “images”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0A3A-9E1F-474C-9C7D-ADC59181A71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1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ARIADNE</a:t>
            </a:r>
            <a:r>
              <a:rPr lang="en-US" baseline="0" dirty="0" smtClean="0"/>
              <a:t> detects + “transduces”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 forces w/ He-3 spheroid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Spheroids are nice b/c of constant field parallel to individual moments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When superconducting shielding is introduced, “image” spheroid appears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Field neither constant nor parallel to moments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care about this b/c of…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0A3A-9E1F-474C-9C7D-ADC59181A71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13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Firstly, to flatten the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Take advantage</a:t>
            </a:r>
            <a:r>
              <a:rPr lang="en-US" baseline="0" dirty="0" smtClean="0"/>
              <a:t> of the symmetry of the spheroid + block – any coil configuration must be symmetric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1 coil is easy to manufacture and means only 1 hole in the shield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Current constraints from expected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0A3A-9E1F-474C-9C7D-ADC59181A71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6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Gradient cancellation 98x flatter!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Maybe</a:t>
            </a:r>
            <a:r>
              <a:rPr lang="en-US" baseline="0" dirty="0" smtClean="0"/>
              <a:t> recover T</a:t>
            </a:r>
            <a:r>
              <a:rPr lang="en-US" baseline="-25000" dirty="0" smtClean="0"/>
              <a:t>2</a:t>
            </a:r>
            <a:r>
              <a:rPr lang="en-US" baseline="0" dirty="0" smtClean="0"/>
              <a:t> O(100 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Compare to T</a:t>
            </a:r>
            <a:r>
              <a:rPr lang="en-US" baseline="-25000" dirty="0" smtClean="0"/>
              <a:t>2</a:t>
            </a:r>
            <a:r>
              <a:rPr lang="en-US" baseline="0" dirty="0" smtClean="0"/>
              <a:t> O(1 s) w/o cancellation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0A3A-9E1F-474C-9C7D-ADC59181A71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8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Standard tuning solution is Helmholtz</a:t>
            </a:r>
            <a:r>
              <a:rPr lang="en-US" baseline="0" dirty="0" smtClean="0"/>
              <a:t> coils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Helmholtz field only flat near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Geometry (spheroid near wall) disallows “regular” Helmholtz field w/ spheroid @ center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Images would cause problems anyway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“D” coils actually make use of images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With the image included the coil </a:t>
            </a:r>
            <a:r>
              <a:rPr lang="en-US" i="1" baseline="0" dirty="0" smtClean="0"/>
              <a:t>looks like </a:t>
            </a:r>
            <a:r>
              <a:rPr lang="en-US" i="0" baseline="0" dirty="0" smtClean="0"/>
              <a:t>a Helmholtz coil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0" baseline="0" dirty="0" smtClean="0"/>
              <a:t>Inner straight-line currents cancel, leaving a circle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0A3A-9E1F-474C-9C7D-ADC59181A71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88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64633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63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9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0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0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4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3FD2-5C9A-4BAB-AD2C-EE4E2E21B216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39FF-BB31-4FE7-B770-F7B60A60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5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bs.re.kr/eng.do" TargetMode="External"/><Relationship Id="rId5" Type="http://schemas.openxmlformats.org/officeDocument/2006/relationships/image" Target="../media/image4.gif"/><Relationship Id="rId10" Type="http://schemas.openxmlformats.org/officeDocument/2006/relationships/image" Target="../media/image8.jp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video" Target="../media/media2.avi"/><Relationship Id="rId7" Type="http://schemas.openxmlformats.org/officeDocument/2006/relationships/oleObject" Target="../embeddings/oleObject20.bin"/><Relationship Id="rId2" Type="http://schemas.microsoft.com/office/2007/relationships/media" Target="../media/media2.avi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44.png"/><Relationship Id="rId7" Type="http://schemas.openxmlformats.org/officeDocument/2006/relationships/image" Target="../media/image10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0.png"/><Relationship Id="rId11" Type="http://schemas.openxmlformats.org/officeDocument/2006/relationships/image" Target="../media/image140.png"/><Relationship Id="rId10" Type="http://schemas.openxmlformats.org/officeDocument/2006/relationships/image" Target="../media/image130.png"/><Relationship Id="rId4" Type="http://schemas.openxmlformats.org/officeDocument/2006/relationships/image" Target="../media/image700.png"/><Relationship Id="rId9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jpeg"/><Relationship Id="rId5" Type="http://schemas.openxmlformats.org/officeDocument/2006/relationships/image" Target="../media/image58.emf"/><Relationship Id="rId4" Type="http://schemas.openxmlformats.org/officeDocument/2006/relationships/image" Target="../media/image5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8.wmf"/><Relationship Id="rId3" Type="http://schemas.openxmlformats.org/officeDocument/2006/relationships/video" Target="../media/media1.avi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19.bin"/><Relationship Id="rId2" Type="http://schemas.microsoft.com/office/2007/relationships/media" Target="../media/media1.avi"/><Relationship Id="rId16" Type="http://schemas.openxmlformats.org/officeDocument/2006/relationships/image" Target="../media/image2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19.wmf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-22225"/>
            <a:ext cx="90678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The Axion Resonant </a:t>
            </a:r>
            <a:r>
              <a:rPr lang="en-US" dirty="0" err="1" smtClean="0"/>
              <a:t>InterAction</a:t>
            </a:r>
            <a:r>
              <a:rPr lang="en-US" dirty="0" smtClean="0"/>
              <a:t> Detection Experiment (ARIADNE)</a:t>
            </a:r>
            <a:endParaRPr lang="en-US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15" y="6151559"/>
            <a:ext cx="1504680" cy="62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55" y="5791199"/>
            <a:ext cx="966963" cy="9669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55" y="5758542"/>
            <a:ext cx="816811" cy="9996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55" y="5773917"/>
            <a:ext cx="1066800" cy="968871"/>
          </a:xfrm>
          <a:prstGeom prst="rect">
            <a:avLst/>
          </a:prstGeom>
        </p:spPr>
      </p:pic>
      <p:pic>
        <p:nvPicPr>
          <p:cNvPr id="23" name="Picture 2" descr="IBS Institute for Basic Science">
            <a:hlinkClick r:id="rId6" tooltip="새 창으로 이동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319285"/>
            <a:ext cx="1809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0920" y="4920836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A. </a:t>
            </a:r>
            <a:r>
              <a:rPr lang="en-US" sz="1400" dirty="0" err="1" smtClean="0">
                <a:solidFill>
                  <a:srgbClr val="C00000"/>
                </a:solidFill>
              </a:rPr>
              <a:t>Arvanitaki</a:t>
            </a:r>
            <a:r>
              <a:rPr lang="en-US" sz="1400" dirty="0" smtClean="0">
                <a:solidFill>
                  <a:srgbClr val="C00000"/>
                </a:solidFill>
              </a:rPr>
              <a:t> and AG.,  </a:t>
            </a:r>
            <a:r>
              <a:rPr lang="en-US" sz="1400" i="1" dirty="0" smtClean="0">
                <a:solidFill>
                  <a:srgbClr val="C00000"/>
                </a:solidFill>
              </a:rPr>
              <a:t>Phys. Rev. Lett</a:t>
            </a:r>
            <a:r>
              <a:rPr lang="en-US" sz="1400" dirty="0" smtClean="0">
                <a:solidFill>
                  <a:srgbClr val="C00000"/>
                </a:solidFill>
              </a:rPr>
              <a:t>. 113,161801 (2014).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0" y="1371600"/>
            <a:ext cx="2467727" cy="39703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Mark Cunningham (UNR)</a:t>
            </a:r>
          </a:p>
          <a:p>
            <a:r>
              <a:rPr lang="en-US" sz="1400" dirty="0" smtClean="0"/>
              <a:t>Mindy Harkness (UNR</a:t>
            </a:r>
            <a:r>
              <a:rPr lang="en-US" sz="1400" dirty="0"/>
              <a:t>)</a:t>
            </a:r>
          </a:p>
          <a:p>
            <a:r>
              <a:rPr lang="en-US" sz="1400" dirty="0"/>
              <a:t>Jordan </a:t>
            </a:r>
            <a:r>
              <a:rPr lang="en-US" sz="1400" dirty="0" err="1"/>
              <a:t>Dargert</a:t>
            </a:r>
            <a:r>
              <a:rPr lang="en-US" sz="1400" dirty="0"/>
              <a:t> (UNR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Chloe </a:t>
            </a:r>
            <a:r>
              <a:rPr lang="en-US" sz="1400" dirty="0" err="1" smtClean="0"/>
              <a:t>Lohmeyer</a:t>
            </a:r>
            <a:r>
              <a:rPr lang="en-US" sz="1400" dirty="0" smtClean="0"/>
              <a:t> (UNR)</a:t>
            </a:r>
            <a:endParaRPr lang="en-US" sz="1400" dirty="0"/>
          </a:p>
          <a:p>
            <a:r>
              <a:rPr lang="en-US" sz="1400" b="1" dirty="0" err="1" smtClean="0"/>
              <a:t>Asimina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Arvanitaki</a:t>
            </a:r>
            <a:r>
              <a:rPr lang="en-US" sz="1400" b="1" dirty="0" smtClean="0"/>
              <a:t> </a:t>
            </a:r>
            <a:r>
              <a:rPr lang="en-US" sz="1400" dirty="0" smtClean="0"/>
              <a:t>(Perimeter)</a:t>
            </a:r>
          </a:p>
          <a:p>
            <a:r>
              <a:rPr lang="en-US" sz="1400" b="1" dirty="0" err="1" smtClean="0"/>
              <a:t>Aharon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Kapitulnik</a:t>
            </a:r>
            <a:r>
              <a:rPr lang="en-US" sz="1400" b="1" dirty="0" smtClean="0"/>
              <a:t> </a:t>
            </a:r>
            <a:r>
              <a:rPr lang="en-US" sz="1400" dirty="0" smtClean="0"/>
              <a:t>(Stanford)</a:t>
            </a:r>
          </a:p>
          <a:p>
            <a:r>
              <a:rPr lang="en-US" sz="1400" dirty="0" smtClean="0"/>
              <a:t>Eli </a:t>
            </a:r>
            <a:r>
              <a:rPr lang="en-US" sz="1400" dirty="0" err="1" smtClean="0"/>
              <a:t>Levenson</a:t>
            </a:r>
            <a:r>
              <a:rPr lang="en-US" sz="1400" dirty="0" smtClean="0"/>
              <a:t>-Falk (Stanford)</a:t>
            </a:r>
          </a:p>
          <a:p>
            <a:r>
              <a:rPr lang="en-US" sz="1400" dirty="0" smtClean="0"/>
              <a:t>Sam Mumford (Stanford)</a:t>
            </a:r>
          </a:p>
          <a:p>
            <a:r>
              <a:rPr lang="en-US" sz="1400" b="1" dirty="0" smtClean="0"/>
              <a:t>Josh Long </a:t>
            </a:r>
            <a:r>
              <a:rPr lang="en-US" sz="1400" dirty="0" smtClean="0"/>
              <a:t>(IU)</a:t>
            </a:r>
          </a:p>
          <a:p>
            <a:r>
              <a:rPr lang="en-US" sz="1400" b="1" dirty="0" smtClean="0"/>
              <a:t>Chen-Yu Liu </a:t>
            </a:r>
            <a:r>
              <a:rPr lang="en-US" sz="1400" dirty="0" smtClean="0"/>
              <a:t>(IU)</a:t>
            </a:r>
          </a:p>
          <a:p>
            <a:r>
              <a:rPr lang="en-US" sz="1400" b="1" dirty="0"/>
              <a:t>Mike Snow</a:t>
            </a:r>
            <a:r>
              <a:rPr lang="en-US" sz="1400" dirty="0"/>
              <a:t> (</a:t>
            </a:r>
            <a:r>
              <a:rPr lang="en-US" sz="1400" dirty="0" smtClean="0"/>
              <a:t>IU)</a:t>
            </a:r>
            <a:endParaRPr lang="en-US" sz="1400" dirty="0"/>
          </a:p>
          <a:p>
            <a:r>
              <a:rPr lang="en-US" sz="1400" dirty="0" smtClean="0"/>
              <a:t>Erick Smith (IU)</a:t>
            </a:r>
          </a:p>
          <a:p>
            <a:r>
              <a:rPr lang="en-US" sz="1400" dirty="0" smtClean="0"/>
              <a:t>Justin </a:t>
            </a:r>
            <a:r>
              <a:rPr lang="en-US" sz="1400" dirty="0" err="1" smtClean="0"/>
              <a:t>Shortino</a:t>
            </a:r>
            <a:r>
              <a:rPr lang="en-US" sz="1400" dirty="0" smtClean="0"/>
              <a:t> (IU)</a:t>
            </a:r>
          </a:p>
          <a:p>
            <a:r>
              <a:rPr lang="en-US" sz="1400" dirty="0" err="1" smtClean="0"/>
              <a:t>Mofan</a:t>
            </a:r>
            <a:r>
              <a:rPr lang="en-US" sz="1400" dirty="0" smtClean="0"/>
              <a:t> Zhang (IU)</a:t>
            </a:r>
          </a:p>
          <a:p>
            <a:r>
              <a:rPr lang="en-US" sz="1400" dirty="0" smtClean="0"/>
              <a:t>Andrew </a:t>
            </a:r>
            <a:r>
              <a:rPr lang="en-US" sz="1400" dirty="0" err="1" smtClean="0"/>
              <a:t>Rusch</a:t>
            </a:r>
            <a:r>
              <a:rPr lang="en-US" sz="1400" dirty="0" smtClean="0"/>
              <a:t> (IU)</a:t>
            </a:r>
          </a:p>
          <a:p>
            <a:r>
              <a:rPr lang="en-US" sz="1400" b="1" dirty="0" err="1" smtClean="0"/>
              <a:t>Yannis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Semertzidis</a:t>
            </a:r>
            <a:r>
              <a:rPr lang="en-US" sz="1400" b="1" dirty="0" smtClean="0"/>
              <a:t> </a:t>
            </a:r>
            <a:r>
              <a:rPr lang="en-US" sz="1400" dirty="0" smtClean="0"/>
              <a:t>(CAPP)</a:t>
            </a:r>
          </a:p>
          <a:p>
            <a:r>
              <a:rPr lang="en-US" sz="1400" dirty="0" smtClean="0"/>
              <a:t>Yun Shin (CAPP)</a:t>
            </a:r>
          </a:p>
          <a:p>
            <a:r>
              <a:rPr lang="en-US" sz="1400" dirty="0" smtClean="0"/>
              <a:t>Yong-Ho Lee (KRISS)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057" y="5856639"/>
            <a:ext cx="1273907" cy="91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97" y="5856639"/>
            <a:ext cx="922150" cy="927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16698" r="23250" b="26217"/>
          <a:stretch/>
        </p:blipFill>
        <p:spPr>
          <a:xfrm>
            <a:off x="685800" y="1471162"/>
            <a:ext cx="3797257" cy="3510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21482" y="5410200"/>
            <a:ext cx="454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 Cosmic Visions Workshop,  Mar. 22,  2017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574268"/>
            <a:ext cx="361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Geraci</a:t>
            </a:r>
            <a:r>
              <a:rPr lang="en-US" dirty="0" smtClean="0"/>
              <a:t>, University of Nevada Reno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xion_spin_mass_NEW30000-0360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8660" t="15145" r="8027" b="17946"/>
          <a:stretch/>
        </p:blipFill>
        <p:spPr>
          <a:xfrm>
            <a:off x="484290" y="2138032"/>
            <a:ext cx="3926805" cy="3088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 for ARIADNE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550515"/>
            <a:ext cx="537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Unpolarized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(tungsten) segmented cylinder sources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 smtClean="0">
                <a:solidFill>
                  <a:schemeClr val="accent6">
                    <a:lumMod val="50000"/>
                  </a:schemeClr>
                </a:solidFill>
              </a:rPr>
              <a:t>eff</a:t>
            </a:r>
            <a:endParaRPr lang="en-US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3304" y="3200400"/>
            <a:ext cx="448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Laser Polarized </a:t>
            </a:r>
            <a:r>
              <a:rPr lang="en-US" baseline="30000" dirty="0" smtClean="0">
                <a:solidFill>
                  <a:srgbClr val="7030A0"/>
                </a:solidFill>
              </a:rPr>
              <a:t>3</a:t>
            </a:r>
            <a:r>
              <a:rPr lang="en-US" dirty="0" smtClean="0">
                <a:solidFill>
                  <a:srgbClr val="7030A0"/>
                </a:solidFill>
              </a:rPr>
              <a:t>He gas senses </a:t>
            </a:r>
            <a:r>
              <a:rPr lang="en-US" dirty="0" err="1" smtClean="0">
                <a:solidFill>
                  <a:srgbClr val="7030A0"/>
                </a:solidFill>
              </a:rPr>
              <a:t>B</a:t>
            </a:r>
            <a:r>
              <a:rPr lang="en-US" baseline="-25000" dirty="0" err="1" smtClean="0">
                <a:solidFill>
                  <a:srgbClr val="7030A0"/>
                </a:solidFill>
              </a:rPr>
              <a:t>eff</a:t>
            </a:r>
            <a:r>
              <a:rPr lang="en-US" dirty="0" smtClean="0">
                <a:solidFill>
                  <a:srgbClr val="7030A0"/>
                </a:solidFill>
              </a:rPr>
              <a:t> (Indiana U)</a:t>
            </a:r>
            <a:endParaRPr lang="en-US" baseline="-250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1" y="3946285"/>
            <a:ext cx="141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quid pickup </a:t>
            </a:r>
          </a:p>
          <a:p>
            <a:r>
              <a:rPr lang="en-US" dirty="0" smtClean="0"/>
              <a:t>loop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0608" y="5846022"/>
            <a:ext cx="365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Superconducting shielding (Stanford)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574202" y="2480094"/>
            <a:ext cx="0" cy="7620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56191" y="2491762"/>
            <a:ext cx="21737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Applied Bias field </a:t>
            </a:r>
            <a:r>
              <a:rPr lang="en-US" dirty="0" err="1" smtClean="0">
                <a:solidFill>
                  <a:srgbClr val="00B0F0"/>
                </a:solidFill>
              </a:rPr>
              <a:t>B</a:t>
            </a:r>
            <a:r>
              <a:rPr lang="en-US" baseline="-25000" dirty="0" err="1" smtClean="0">
                <a:solidFill>
                  <a:srgbClr val="00B0F0"/>
                </a:solidFill>
              </a:rPr>
              <a:t>ext</a:t>
            </a:r>
            <a:endParaRPr lang="en-US" baseline="-25000" dirty="0">
              <a:solidFill>
                <a:srgbClr val="00B0F0"/>
              </a:solidFill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596615"/>
              </p:ext>
            </p:extLst>
          </p:nvPr>
        </p:nvGraphicFramePr>
        <p:xfrm>
          <a:off x="6718435" y="2149776"/>
          <a:ext cx="1475525" cy="653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74" name="Equation" r:id="rId7" imgW="888840" imgH="393480" progId="Equation.3">
                  <p:embed/>
                </p:oleObj>
              </mc:Choice>
              <mc:Fallback>
                <p:oleObj name="Equation" r:id="rId7" imgW="8888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18435" y="2149776"/>
                        <a:ext cx="1475525" cy="653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0991" y="63868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Arvanitaki</a:t>
            </a:r>
            <a:r>
              <a:rPr lang="en-US" sz="1200" dirty="0"/>
              <a:t> and A. </a:t>
            </a:r>
            <a:r>
              <a:rPr lang="en-US" sz="1200" dirty="0" err="1"/>
              <a:t>Geraci</a:t>
            </a:r>
            <a:r>
              <a:rPr lang="en-US" sz="1200" dirty="0"/>
              <a:t>, </a:t>
            </a:r>
            <a:r>
              <a:rPr lang="en-US" sz="1200" i="1" dirty="0"/>
              <a:t>Phys. Rev. </a:t>
            </a:r>
            <a:r>
              <a:rPr lang="en-US" sz="1200" i="1" dirty="0" err="1"/>
              <a:t>Lett</a:t>
            </a:r>
            <a:r>
              <a:rPr lang="en-US" sz="1200" dirty="0"/>
              <a:t>. 113, </a:t>
            </a:r>
          </a:p>
          <a:p>
            <a:r>
              <a:rPr lang="en-US" sz="1200" dirty="0"/>
              <a:t>161801 (2014).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14400" y="1981200"/>
            <a:ext cx="304800" cy="49889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71800" y="3385066"/>
            <a:ext cx="1295402" cy="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52800" y="3682318"/>
            <a:ext cx="838202" cy="4647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58274" y="5210175"/>
            <a:ext cx="118326" cy="6096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724400" y="4724400"/>
            <a:ext cx="4267200" cy="1893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210175"/>
            <a:ext cx="4067789" cy="125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800599" y="4857273"/>
            <a:ext cx="37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Limit: Transverse spin projection noise</a:t>
            </a:r>
            <a:endParaRPr lang="en-US" dirty="0"/>
          </a:p>
        </p:txBody>
      </p:sp>
      <p:pic>
        <p:nvPicPr>
          <p:cNvPr id="13927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96" y="4070843"/>
            <a:ext cx="3027319" cy="52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4493" y="3808511"/>
            <a:ext cx="135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Y.-H. Lee (KRISS)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7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Hyperpolarized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Ordinary magnetic fields cannot be used to reach near unity polarization</a:t>
            </a:r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491297"/>
              </p:ext>
            </p:extLst>
          </p:nvPr>
        </p:nvGraphicFramePr>
        <p:xfrm>
          <a:off x="3352800" y="1981200"/>
          <a:ext cx="2209799" cy="479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2" name="Equation" r:id="rId3" imgW="1054080" imgH="228600" progId="Equation.3">
                  <p:embed/>
                </p:oleObj>
              </mc:Choice>
              <mc:Fallback>
                <p:oleObj name="Equation" r:id="rId3" imgW="10540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0" y="1981200"/>
                        <a:ext cx="2209799" cy="479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3276600"/>
            <a:ext cx="46811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Metastability</a:t>
            </a:r>
            <a:r>
              <a:rPr lang="en-US" sz="2000" dirty="0" smtClean="0"/>
              <a:t> exchange optical pumping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720421"/>
            <a:ext cx="28193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Optical pumping techniques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276" y="6478488"/>
            <a:ext cx="5925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 smtClean="0"/>
              <a:t>Batz</a:t>
            </a:r>
            <a:r>
              <a:rPr lang="en-US" sz="1200" dirty="0" smtClean="0"/>
              <a:t>,  </a:t>
            </a:r>
            <a:r>
              <a:rPr lang="en-US" sz="1200" dirty="0"/>
              <a:t>P-J </a:t>
            </a:r>
            <a:r>
              <a:rPr lang="en-US" sz="1200" dirty="0" err="1" smtClean="0"/>
              <a:t>Nacher</a:t>
            </a:r>
            <a:r>
              <a:rPr lang="en-US" sz="1200" dirty="0" smtClean="0"/>
              <a:t> </a:t>
            </a:r>
            <a:r>
              <a:rPr lang="en-US" sz="1200" dirty="0"/>
              <a:t>and G </a:t>
            </a:r>
            <a:r>
              <a:rPr lang="en-US" sz="1200" dirty="0" err="1" smtClean="0"/>
              <a:t>Tastevin</a:t>
            </a:r>
            <a:r>
              <a:rPr lang="en-US" sz="1200" dirty="0" smtClean="0"/>
              <a:t>, </a:t>
            </a:r>
            <a:r>
              <a:rPr lang="en-US" sz="1200" dirty="0"/>
              <a:t>Journal of Physics: Conference Series </a:t>
            </a:r>
            <a:r>
              <a:rPr lang="en-US" sz="1200" b="1" dirty="0"/>
              <a:t>294 </a:t>
            </a:r>
            <a:r>
              <a:rPr lang="en-US" sz="1200" dirty="0"/>
              <a:t>(2011) 012002</a:t>
            </a:r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7" y="3653643"/>
            <a:ext cx="5791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&#10;IUCF_comp.jpg                                                  0005831CMacintosh HD                   B64C5513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72" y="2876974"/>
            <a:ext cx="2772361" cy="339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00800" y="6270478"/>
            <a:ext cx="27432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Rev. Sci. </a:t>
            </a:r>
            <a:r>
              <a:rPr lang="en-US" sz="1200" dirty="0" err="1"/>
              <a:t>Instrum</a:t>
            </a:r>
            <a:r>
              <a:rPr lang="en-US" sz="1200" dirty="0"/>
              <a:t>. 76, 053503 (2005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2507642"/>
            <a:ext cx="275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Indiana U. MEOP apparatus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79"/>
            <a:ext cx="8229600" cy="1143000"/>
          </a:xfrm>
        </p:spPr>
        <p:txBody>
          <a:bodyPr/>
          <a:lstStyle/>
          <a:p>
            <a:r>
              <a:rPr lang="en-US" dirty="0" smtClean="0"/>
              <a:t>Experimental parameters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91200" y="3505200"/>
            <a:ext cx="0" cy="868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5291519" y="36207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mm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2964" r="16699" b="8101"/>
          <a:stretch/>
        </p:blipFill>
        <p:spPr>
          <a:xfrm>
            <a:off x="0" y="977491"/>
            <a:ext cx="5410200" cy="3580701"/>
          </a:xfrm>
          <a:prstGeom prst="rect">
            <a:avLst/>
          </a:prstGeom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83"/>
          <a:stretch/>
        </p:blipFill>
        <p:spPr bwMode="auto">
          <a:xfrm>
            <a:off x="5803098" y="1926561"/>
            <a:ext cx="3340902" cy="26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75508" y="4771383"/>
            <a:ext cx="43794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segments</a:t>
            </a:r>
          </a:p>
          <a:p>
            <a:r>
              <a:rPr lang="en-US" dirty="0" smtClean="0"/>
              <a:t>100 Hz nuclear spin precession frequency</a:t>
            </a:r>
          </a:p>
          <a:p>
            <a:r>
              <a:rPr lang="en-US" dirty="0" smtClean="0"/>
              <a:t>2 x 10</a:t>
            </a:r>
            <a:r>
              <a:rPr lang="en-US" baseline="30000" dirty="0" smtClean="0"/>
              <a:t>21</a:t>
            </a:r>
            <a:r>
              <a:rPr lang="en-US" dirty="0" smtClean="0"/>
              <a:t> / cc </a:t>
            </a:r>
            <a:r>
              <a:rPr lang="en-US" baseline="30000" dirty="0" smtClean="0"/>
              <a:t>3</a:t>
            </a:r>
            <a:r>
              <a:rPr lang="en-US" dirty="0" smtClean="0"/>
              <a:t>He density</a:t>
            </a:r>
          </a:p>
          <a:p>
            <a:r>
              <a:rPr lang="en-US" dirty="0" smtClean="0"/>
              <a:t>10 mm x 3 mm x 150 µm volume</a:t>
            </a:r>
          </a:p>
          <a:p>
            <a:r>
              <a:rPr lang="en-US" dirty="0" smtClean="0"/>
              <a:t>Separation 200 µm</a:t>
            </a:r>
          </a:p>
          <a:p>
            <a:r>
              <a:rPr lang="en-US" dirty="0" smtClean="0"/>
              <a:t>Tungsten source mass (high nucleon density)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1670767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Rotational stage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3352800" y="1855433"/>
            <a:ext cx="152400" cy="711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93761" y="3754703"/>
            <a:ext cx="133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 mass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3124201" y="3806901"/>
            <a:ext cx="569560" cy="13246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43000" y="2768581"/>
            <a:ext cx="200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sample chambers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143049" y="3137913"/>
            <a:ext cx="284781" cy="3058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27830" y="3134465"/>
            <a:ext cx="1153570" cy="3092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27830" y="3147042"/>
            <a:ext cx="247678" cy="7923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" y="920948"/>
            <a:ext cx="8357937" cy="563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92" y="-152400"/>
            <a:ext cx="8229600" cy="1143000"/>
          </a:xfrm>
        </p:spPr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993884"/>
              </p:ext>
            </p:extLst>
          </p:nvPr>
        </p:nvGraphicFramePr>
        <p:xfrm>
          <a:off x="3810000" y="4478338"/>
          <a:ext cx="165100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7" name="Equation" r:id="rId4" imgW="761760" imgH="253800" progId="Equation.3">
                  <p:embed/>
                </p:oleObj>
              </mc:Choice>
              <mc:Fallback>
                <p:oleObj name="Equation" r:id="rId4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478338"/>
                        <a:ext cx="165100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761410"/>
              </p:ext>
            </p:extLst>
          </p:nvPr>
        </p:nvGraphicFramePr>
        <p:xfrm>
          <a:off x="1905000" y="4749248"/>
          <a:ext cx="1524000" cy="584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8" name="Equation" r:id="rId6" imgW="761760" imgH="253800" progId="Equation.3">
                  <p:embed/>
                </p:oleObj>
              </mc:Choice>
              <mc:Fallback>
                <p:oleObj name="Equation" r:id="rId6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749248"/>
                        <a:ext cx="1524000" cy="584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200" y="6550223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A. </a:t>
            </a:r>
            <a:r>
              <a:rPr lang="en-US" sz="1400" dirty="0" err="1" smtClean="0">
                <a:solidFill>
                  <a:srgbClr val="C00000"/>
                </a:solidFill>
              </a:rPr>
              <a:t>Arvanitaki</a:t>
            </a:r>
            <a:r>
              <a:rPr lang="en-US" sz="1400" dirty="0" smtClean="0">
                <a:solidFill>
                  <a:srgbClr val="C00000"/>
                </a:solidFill>
              </a:rPr>
              <a:t> and AG.,  </a:t>
            </a:r>
            <a:r>
              <a:rPr lang="en-US" sz="1400" i="1" dirty="0" smtClean="0">
                <a:solidFill>
                  <a:srgbClr val="C00000"/>
                </a:solidFill>
              </a:rPr>
              <a:t>Phys. Rev. Lett</a:t>
            </a:r>
            <a:r>
              <a:rPr lang="en-US" sz="1400" dirty="0" smtClean="0">
                <a:solidFill>
                  <a:srgbClr val="C00000"/>
                </a:solidFill>
              </a:rPr>
              <a:t>. 113,161801 (2014).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89" y="1600200"/>
            <a:ext cx="8229600" cy="4525963"/>
          </a:xfrm>
        </p:spPr>
        <p:txBody>
          <a:bodyPr/>
          <a:lstStyle/>
          <a:p>
            <a:r>
              <a:rPr lang="en-US" dirty="0" smtClean="0"/>
              <a:t>Magnetic gradients</a:t>
            </a:r>
          </a:p>
          <a:p>
            <a:r>
              <a:rPr lang="en-US" dirty="0" smtClean="0"/>
              <a:t>Nonlinearities</a:t>
            </a:r>
          </a:p>
          <a:p>
            <a:r>
              <a:rPr lang="en-US" dirty="0" smtClean="0"/>
              <a:t>Barnett Effect</a:t>
            </a:r>
          </a:p>
          <a:p>
            <a:r>
              <a:rPr lang="en-US" dirty="0" smtClean="0"/>
              <a:t>Trapped magnetic flux</a:t>
            </a:r>
          </a:p>
          <a:p>
            <a:r>
              <a:rPr lang="en-US" dirty="0" smtClean="0"/>
              <a:t>Vibration isolation</a:t>
            </a:r>
          </a:p>
          <a:p>
            <a:r>
              <a:rPr lang="en-US" dirty="0" smtClean="0"/>
              <a:t>Magnetic noise from thermal currents</a:t>
            </a:r>
            <a:endParaRPr lang="en-US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" y="1371600"/>
            <a:ext cx="90773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57200" y="1600200"/>
            <a:ext cx="19812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5791200"/>
            <a:ext cx="822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Design/Simulation Work: </a:t>
            </a:r>
            <a:r>
              <a:rPr lang="en-US" dirty="0" smtClean="0">
                <a:solidFill>
                  <a:srgbClr val="FFC000"/>
                </a:solidFill>
              </a:rPr>
              <a:t>Magnetic gradient reduction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Experimental testing in progress: </a:t>
            </a:r>
            <a:r>
              <a:rPr lang="en-US" dirty="0" smtClean="0">
                <a:solidFill>
                  <a:srgbClr val="FF0000"/>
                </a:solidFill>
              </a:rPr>
              <a:t>Vibration tests, </a:t>
            </a:r>
            <a:r>
              <a:rPr lang="en-US" dirty="0" smtClean="0">
                <a:solidFill>
                  <a:srgbClr val="0070C0"/>
                </a:solidFill>
              </a:rPr>
              <a:t>Shielding factor </a:t>
            </a:r>
            <a:r>
              <a:rPr lang="en-US" i="1" dirty="0" smtClean="0">
                <a:solidFill>
                  <a:srgbClr val="0070C0"/>
                </a:solidFill>
              </a:rPr>
              <a:t>f</a:t>
            </a:r>
            <a:r>
              <a:rPr lang="en-US" dirty="0" smtClean="0">
                <a:solidFill>
                  <a:srgbClr val="0070C0"/>
                </a:solidFill>
              </a:rPr>
              <a:t> test thin-film SC</a:t>
            </a:r>
            <a:r>
              <a:rPr lang="en-US" dirty="0" smtClean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3427" y="3352800"/>
            <a:ext cx="2822173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2027" y="2133600"/>
            <a:ext cx="236497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1009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Superconducting Magnetic 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291" y="1625600"/>
            <a:ext cx="33938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Meissner Effect</a:t>
            </a:r>
          </a:p>
          <a:p>
            <a:r>
              <a:rPr lang="en-US" dirty="0" smtClean="0"/>
              <a:t>No magnetic flux across superconducting boundary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25600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Method of Images</a:t>
            </a:r>
          </a:p>
          <a:p>
            <a:r>
              <a:rPr lang="en-US" dirty="0" smtClean="0"/>
              <a:t>Make “image currents” mirrored across the superconducting boundary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91" y="4413754"/>
            <a:ext cx="1560877" cy="2029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68" y="4413754"/>
            <a:ext cx="1560877" cy="2029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7557" y="5126290"/>
            <a:ext cx="762596" cy="507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500813" y="4689979"/>
            <a:ext cx="0" cy="156794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 Arrow 11"/>
          <p:cNvSpPr/>
          <p:nvPr/>
        </p:nvSpPr>
        <p:spPr>
          <a:xfrm>
            <a:off x="6615114" y="4841082"/>
            <a:ext cx="378619" cy="1071563"/>
          </a:xfrm>
          <a:prstGeom prst="up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6004323" y="4838701"/>
            <a:ext cx="378619" cy="1071563"/>
          </a:xfrm>
          <a:prstGeom prst="upArrow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2085" y="6349787"/>
            <a:ext cx="188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with image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09198" y="6442894"/>
            <a:ext cx="67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&gt; T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3384375" y="6442894"/>
            <a:ext cx="67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&lt; T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827E-11B1-4219-ABED-E3E9897F69F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2536" y="990600"/>
            <a:ext cx="35814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Essential to avoid Johnson 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7" r="45309" b="34256"/>
          <a:stretch/>
        </p:blipFill>
        <p:spPr>
          <a:xfrm>
            <a:off x="6062162" y="4267488"/>
            <a:ext cx="1231841" cy="160700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882877" y="4390457"/>
            <a:ext cx="342900" cy="1371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>
            <a:off x="4968602" y="4087588"/>
            <a:ext cx="171450" cy="91440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4203049" y="3896789"/>
            <a:ext cx="718015" cy="20704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4203049" y="3712132"/>
            <a:ext cx="871482" cy="24398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67" y="365126"/>
            <a:ext cx="731208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Problem of Unwanted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1682"/>
            <a:ext cx="30480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ARIADNE uses magnetized spheroid</a:t>
            </a:r>
          </a:p>
          <a:p>
            <a:pPr lvl="1"/>
            <a:r>
              <a:rPr lang="en-US" sz="2000" dirty="0" smtClean="0"/>
              <a:t>Constant interior field</a:t>
            </a:r>
          </a:p>
          <a:p>
            <a:endParaRPr lang="en-US" sz="2000" dirty="0"/>
          </a:p>
          <a:p>
            <a:r>
              <a:rPr lang="en-US" sz="2000" dirty="0" smtClean="0"/>
              <a:t>Magnetic shielding introduces “image spheroid”</a:t>
            </a:r>
          </a:p>
          <a:p>
            <a:pPr lvl="1"/>
            <a:r>
              <a:rPr lang="en-US" sz="2000" dirty="0" smtClean="0"/>
              <a:t>Interior field varies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variations in nuclear            	</a:t>
            </a:r>
            <a:r>
              <a:rPr lang="en-US" sz="2000" dirty="0" err="1" smtClean="0"/>
              <a:t>Larmor</a:t>
            </a:r>
            <a:r>
              <a:rPr lang="en-US" sz="2000" dirty="0"/>
              <a:t> </a:t>
            </a:r>
            <a:r>
              <a:rPr lang="en-US" sz="2000" dirty="0" smtClean="0"/>
              <a:t>frequency!</a:t>
            </a:r>
          </a:p>
        </p:txBody>
      </p:sp>
      <p:sp>
        <p:nvSpPr>
          <p:cNvPr id="5" name="Oval 4"/>
          <p:cNvSpPr/>
          <p:nvPr/>
        </p:nvSpPr>
        <p:spPr>
          <a:xfrm>
            <a:off x="4874741" y="1993557"/>
            <a:ext cx="342900" cy="1371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4960466" y="1690688"/>
            <a:ext cx="171450" cy="91440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82877" y="1388825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502" y="1388825"/>
                <a:ext cx="435504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5338506" y="2325129"/>
            <a:ext cx="648730" cy="708454"/>
          </a:xfrm>
          <a:prstGeom prst="rightArrow">
            <a:avLst/>
          </a:prstGeom>
          <a:solidFill>
            <a:srgbClr val="002D62"/>
          </a:solidFill>
          <a:ln>
            <a:solidFill>
              <a:srgbClr val="002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7" r="45309" b="34256"/>
          <a:stretch/>
        </p:blipFill>
        <p:spPr>
          <a:xfrm>
            <a:off x="6066383" y="1875856"/>
            <a:ext cx="1231841" cy="16070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84494" y="1978386"/>
            <a:ext cx="561372" cy="457200"/>
            <a:chOff x="5168429" y="5243771"/>
            <a:chExt cx="748496" cy="457200"/>
          </a:xfrm>
        </p:grpSpPr>
        <p:sp>
          <p:nvSpPr>
            <p:cNvPr id="12" name="Up Arrow 11"/>
            <p:cNvSpPr/>
            <p:nvPr/>
          </p:nvSpPr>
          <p:spPr>
            <a:xfrm>
              <a:off x="5380535" y="5243771"/>
              <a:ext cx="137160" cy="457200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68429" y="5287705"/>
              <a:ext cx="74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3He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69947" y="2450005"/>
            <a:ext cx="561372" cy="457200"/>
            <a:chOff x="5168429" y="5243771"/>
            <a:chExt cx="748496" cy="457200"/>
          </a:xfrm>
        </p:grpSpPr>
        <p:sp>
          <p:nvSpPr>
            <p:cNvPr id="15" name="Up Arrow 14"/>
            <p:cNvSpPr/>
            <p:nvPr/>
          </p:nvSpPr>
          <p:spPr>
            <a:xfrm>
              <a:off x="5380535" y="5243771"/>
              <a:ext cx="137160" cy="457200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8429" y="5287705"/>
              <a:ext cx="74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3He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918" y="2923750"/>
            <a:ext cx="561372" cy="457200"/>
            <a:chOff x="5168429" y="5243771"/>
            <a:chExt cx="748496" cy="457200"/>
          </a:xfrm>
        </p:grpSpPr>
        <p:sp>
          <p:nvSpPr>
            <p:cNvPr id="18" name="Up Arrow 17"/>
            <p:cNvSpPr/>
            <p:nvPr/>
          </p:nvSpPr>
          <p:spPr>
            <a:xfrm>
              <a:off x="5380535" y="5243771"/>
              <a:ext cx="137160" cy="457200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68429" y="5287705"/>
              <a:ext cx="74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3He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98224" y="1892395"/>
                <a:ext cx="1674561" cy="679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0965" y="1892395"/>
                <a:ext cx="1674561" cy="705642"/>
              </a:xfrm>
              <a:prstGeom prst="rect">
                <a:avLst/>
              </a:prstGeom>
              <a:blipFill rotWithShape="0">
                <a:blip r:embed="rId6"/>
                <a:stretch>
                  <a:fillRect l="-2182" t="-1724" b="-6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91013" y="3785725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350" y="3785725"/>
                <a:ext cx="43550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/>
          <p:cNvSpPr/>
          <p:nvPr/>
        </p:nvSpPr>
        <p:spPr>
          <a:xfrm>
            <a:off x="5346642" y="4722029"/>
            <a:ext cx="648730" cy="708454"/>
          </a:xfrm>
          <a:prstGeom prst="rightArrow">
            <a:avLst/>
          </a:prstGeom>
          <a:solidFill>
            <a:srgbClr val="002D62"/>
          </a:solidFill>
          <a:ln>
            <a:solidFill>
              <a:srgbClr val="002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192630" y="4375286"/>
            <a:ext cx="561372" cy="457200"/>
            <a:chOff x="5168429" y="5243771"/>
            <a:chExt cx="748496" cy="457200"/>
          </a:xfrm>
        </p:grpSpPr>
        <p:sp>
          <p:nvSpPr>
            <p:cNvPr id="27" name="Up Arrow 26"/>
            <p:cNvSpPr/>
            <p:nvPr/>
          </p:nvSpPr>
          <p:spPr>
            <a:xfrm>
              <a:off x="5380535" y="5243771"/>
              <a:ext cx="137160" cy="457200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68429" y="5287705"/>
              <a:ext cx="74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3He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8083" y="4846905"/>
            <a:ext cx="561372" cy="457200"/>
            <a:chOff x="5168429" y="5243771"/>
            <a:chExt cx="748496" cy="457200"/>
          </a:xfrm>
        </p:grpSpPr>
        <p:sp>
          <p:nvSpPr>
            <p:cNvPr id="30" name="Up Arrow 29"/>
            <p:cNvSpPr/>
            <p:nvPr/>
          </p:nvSpPr>
          <p:spPr>
            <a:xfrm>
              <a:off x="5380535" y="5243771"/>
              <a:ext cx="137160" cy="457200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68429" y="5287705"/>
              <a:ext cx="74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3He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57054" y="5320650"/>
            <a:ext cx="561372" cy="457200"/>
            <a:chOff x="5168429" y="5243771"/>
            <a:chExt cx="748496" cy="457200"/>
          </a:xfrm>
        </p:grpSpPr>
        <p:sp>
          <p:nvSpPr>
            <p:cNvPr id="33" name="Up Arrow 32"/>
            <p:cNvSpPr/>
            <p:nvPr/>
          </p:nvSpPr>
          <p:spPr>
            <a:xfrm>
              <a:off x="5380535" y="5243771"/>
              <a:ext cx="137160" cy="457200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68429" y="5287705"/>
              <a:ext cx="74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3He</a:t>
              </a:r>
              <a:endParaRPr lang="en-US" dirty="0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4632736" y="4218015"/>
            <a:ext cx="0" cy="156794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039695" y="4390457"/>
            <a:ext cx="342900" cy="1371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Up Arrow 36"/>
          <p:cNvSpPr/>
          <p:nvPr/>
        </p:nvSpPr>
        <p:spPr>
          <a:xfrm>
            <a:off x="4125420" y="4087588"/>
            <a:ext cx="171450" cy="914400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047831" y="3785725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108" y="3785725"/>
                <a:ext cx="43550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7099266" y="1978106"/>
            <a:ext cx="0" cy="989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950586" y="3027241"/>
                <a:ext cx="396070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447" y="3027240"/>
                <a:ext cx="396069" cy="4029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44"/>
          <p:cNvSpPr/>
          <p:nvPr/>
        </p:nvSpPr>
        <p:spPr>
          <a:xfrm rot="776193">
            <a:off x="7100685" y="4399295"/>
            <a:ext cx="155933" cy="1137392"/>
          </a:xfrm>
          <a:custGeom>
            <a:avLst/>
            <a:gdLst>
              <a:gd name="connsiteX0" fmla="*/ 54934 w 755150"/>
              <a:gd name="connsiteY0" fmla="*/ 0 h 1804087"/>
              <a:gd name="connsiteX1" fmla="*/ 71409 w 755150"/>
              <a:gd name="connsiteY1" fmla="*/ 1145060 h 1804087"/>
              <a:gd name="connsiteX2" fmla="*/ 755150 w 755150"/>
              <a:gd name="connsiteY2" fmla="*/ 1804087 h 1804087"/>
              <a:gd name="connsiteX0" fmla="*/ 81510 w 781726"/>
              <a:gd name="connsiteY0" fmla="*/ 0 h 1804087"/>
              <a:gd name="connsiteX1" fmla="*/ 56796 w 781726"/>
              <a:gd name="connsiteY1" fmla="*/ 1062682 h 1804087"/>
              <a:gd name="connsiteX2" fmla="*/ 781726 w 781726"/>
              <a:gd name="connsiteY2" fmla="*/ 1804087 h 1804087"/>
              <a:gd name="connsiteX0" fmla="*/ 92461 w 792677"/>
              <a:gd name="connsiteY0" fmla="*/ 0 h 1804087"/>
              <a:gd name="connsiteX1" fmla="*/ 67747 w 792677"/>
              <a:gd name="connsiteY1" fmla="*/ 1062682 h 1804087"/>
              <a:gd name="connsiteX2" fmla="*/ 792677 w 792677"/>
              <a:gd name="connsiteY2" fmla="*/ 1804087 h 1804087"/>
              <a:gd name="connsiteX0" fmla="*/ 125357 w 825573"/>
              <a:gd name="connsiteY0" fmla="*/ 0 h 1804087"/>
              <a:gd name="connsiteX1" fmla="*/ 100643 w 825573"/>
              <a:gd name="connsiteY1" fmla="*/ 1062682 h 1804087"/>
              <a:gd name="connsiteX2" fmla="*/ 825573 w 825573"/>
              <a:gd name="connsiteY2" fmla="*/ 1804087 h 1804087"/>
              <a:gd name="connsiteX0" fmla="*/ 125357 w 825573"/>
              <a:gd name="connsiteY0" fmla="*/ 0 h 1804087"/>
              <a:gd name="connsiteX1" fmla="*/ 100643 w 825573"/>
              <a:gd name="connsiteY1" fmla="*/ 1062682 h 1804087"/>
              <a:gd name="connsiteX2" fmla="*/ 825573 w 825573"/>
              <a:gd name="connsiteY2" fmla="*/ 1804087 h 1804087"/>
              <a:gd name="connsiteX0" fmla="*/ 81511 w 781727"/>
              <a:gd name="connsiteY0" fmla="*/ 0 h 1804087"/>
              <a:gd name="connsiteX1" fmla="*/ 56797 w 781727"/>
              <a:gd name="connsiteY1" fmla="*/ 1062682 h 1804087"/>
              <a:gd name="connsiteX2" fmla="*/ 781727 w 781727"/>
              <a:gd name="connsiteY2" fmla="*/ 1804087 h 1804087"/>
              <a:gd name="connsiteX0" fmla="*/ 130825 w 831041"/>
              <a:gd name="connsiteY0" fmla="*/ 0 h 1804087"/>
              <a:gd name="connsiteX1" fmla="*/ 106111 w 831041"/>
              <a:gd name="connsiteY1" fmla="*/ 1062682 h 1804087"/>
              <a:gd name="connsiteX2" fmla="*/ 831041 w 831041"/>
              <a:gd name="connsiteY2" fmla="*/ 1804087 h 1804087"/>
              <a:gd name="connsiteX0" fmla="*/ 130825 w 831041"/>
              <a:gd name="connsiteY0" fmla="*/ 0 h 1804087"/>
              <a:gd name="connsiteX1" fmla="*/ 106111 w 831041"/>
              <a:gd name="connsiteY1" fmla="*/ 1062682 h 1804087"/>
              <a:gd name="connsiteX2" fmla="*/ 831041 w 831041"/>
              <a:gd name="connsiteY2" fmla="*/ 1804087 h 180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041" h="1804087">
                <a:moveTo>
                  <a:pt x="130825" y="0"/>
                </a:moveTo>
                <a:cubicBezTo>
                  <a:pt x="-67570" y="397475"/>
                  <a:pt x="-10592" y="778476"/>
                  <a:pt x="106111" y="1062682"/>
                </a:cubicBezTo>
                <a:cubicBezTo>
                  <a:pt x="222814" y="1346888"/>
                  <a:pt x="423267" y="1577546"/>
                  <a:pt x="831041" y="180408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7218967" y="4286532"/>
            <a:ext cx="39855" cy="1231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001172" y="5520760"/>
                <a:ext cx="396070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896" y="5520759"/>
                <a:ext cx="396069" cy="4029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/>
          <p:cNvCxnSpPr/>
          <p:nvPr/>
        </p:nvCxnSpPr>
        <p:spPr>
          <a:xfrm>
            <a:off x="4921064" y="4967992"/>
            <a:ext cx="0" cy="102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074531" y="4977331"/>
            <a:ext cx="0" cy="102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348189" y="4283781"/>
                <a:ext cx="1674561" cy="679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585" y="4283781"/>
                <a:ext cx="1674561" cy="679930"/>
              </a:xfrm>
              <a:prstGeom prst="rect">
                <a:avLst/>
              </a:prstGeom>
              <a:blipFill rotWithShape="0">
                <a:blip r:embed="rId11"/>
                <a:stretch>
                  <a:fillRect l="-2182" t="-2703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827E-11B1-4219-ABED-E3E9897F69FA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323" y="6328382"/>
            <a:ext cx="44650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But want to drive entire sample on resonance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093" y="365126"/>
            <a:ext cx="7304257" cy="1325563"/>
          </a:xfrm>
        </p:spPr>
        <p:txBody>
          <a:bodyPr/>
          <a:lstStyle/>
          <a:p>
            <a:r>
              <a:rPr lang="en-US" dirty="0" smtClean="0"/>
              <a:t>Flattening Solution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674956" y="1607091"/>
            <a:ext cx="3601103" cy="4801471"/>
            <a:chOff x="5897531" y="1690688"/>
            <a:chExt cx="4928979" cy="4928979"/>
          </a:xfrm>
        </p:grpSpPr>
        <p:sp>
          <p:nvSpPr>
            <p:cNvPr id="4" name="Rectangle 3"/>
            <p:cNvSpPr/>
            <p:nvPr/>
          </p:nvSpPr>
          <p:spPr>
            <a:xfrm>
              <a:off x="5897531" y="1690688"/>
              <a:ext cx="4928979" cy="49289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6026005" y="3148437"/>
              <a:ext cx="671160" cy="2013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691522" y="4010736"/>
              <a:ext cx="570863" cy="288883"/>
            </a:xfrm>
            <a:prstGeom prst="ellips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>
              <a:stCxn id="4" idx="1"/>
              <a:endCxn id="4" idx="3"/>
            </p:cNvCxnSpPr>
            <p:nvPr/>
          </p:nvCxnSpPr>
          <p:spPr>
            <a:xfrm>
              <a:off x="5897531" y="4155178"/>
              <a:ext cx="492897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044623" y="3148435"/>
              <a:ext cx="631900" cy="2013480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Spheroid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5861" y="4155174"/>
              <a:ext cx="1556493" cy="379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Symmetry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81337" y="4280698"/>
              <a:ext cx="1391233" cy="663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 coil</a:t>
              </a:r>
            </a:p>
            <a:p>
              <a:pPr algn="ctr"/>
              <a:r>
                <a:rPr lang="en-US" dirty="0" smtClean="0"/>
                <a:t>(circular)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85800" y="2528294"/>
            <a:ext cx="3564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 coil – simple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Expected field from spheroid ~1 </a:t>
            </a:r>
            <a:r>
              <a:rPr lang="el-GR" sz="2800" dirty="0" smtClean="0"/>
              <a:t>μ</a:t>
            </a:r>
            <a:r>
              <a:rPr lang="en-US" sz="2800" dirty="0" smtClean="0"/>
              <a:t>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 on the 0.1 – 1 A range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598064" y="2610430"/>
            <a:ext cx="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827E-11B1-4219-ABED-E3E9897F69F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96" y="1417636"/>
            <a:ext cx="5844209" cy="5135562"/>
          </a:xfrm>
        </p:spPr>
      </p:pic>
      <p:grpSp>
        <p:nvGrpSpPr>
          <p:cNvPr id="10" name="Group 9"/>
          <p:cNvGrpSpPr/>
          <p:nvPr/>
        </p:nvGrpSpPr>
        <p:grpSpPr>
          <a:xfrm>
            <a:off x="5836754" y="3657602"/>
            <a:ext cx="1657350" cy="1384995"/>
            <a:chOff x="7085012" y="4114800"/>
            <a:chExt cx="2209800" cy="1384995"/>
          </a:xfrm>
        </p:grpSpPr>
        <p:sp>
          <p:nvSpPr>
            <p:cNvPr id="5" name="TextBox 4"/>
            <p:cNvSpPr txBox="1"/>
            <p:nvPr/>
          </p:nvSpPr>
          <p:spPr>
            <a:xfrm>
              <a:off x="7313612" y="4114800"/>
              <a:ext cx="1981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400" dirty="0"/>
                <a:t>No cancellation</a:t>
              </a:r>
            </a:p>
            <a:p>
              <a:pPr>
                <a:lnSpc>
                  <a:spcPct val="200000"/>
                </a:lnSpc>
              </a:pPr>
              <a:r>
                <a:rPr lang="en-US" sz="1400" dirty="0"/>
                <a:t>Gradient cancellation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085012" y="4419600"/>
              <a:ext cx="228600" cy="0"/>
            </a:xfrm>
            <a:prstGeom prst="line">
              <a:avLst/>
            </a:prstGeom>
            <a:ln w="38100">
              <a:solidFill>
                <a:srgbClr val="7B7B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85012" y="4841081"/>
              <a:ext cx="228600" cy="0"/>
            </a:xfrm>
            <a:prstGeom prst="line">
              <a:avLst/>
            </a:prstGeom>
            <a:ln w="38100">
              <a:solidFill>
                <a:srgbClr val="5E8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5836755" y="3882789"/>
            <a:ext cx="74432" cy="60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875235" y="1938266"/>
            <a:ext cx="0" cy="44431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22307" y="1937597"/>
            <a:ext cx="0" cy="44431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2306" y="5913776"/>
            <a:ext cx="144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Sample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424860" y="5913776"/>
            <a:ext cx="144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area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6915125" y="4114800"/>
            <a:ext cx="2230355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/>
              <a:t>98 times flatter</a:t>
            </a:r>
          </a:p>
          <a:p>
            <a:pPr algn="ctr"/>
            <a:r>
              <a:rPr lang="en-US" sz="2800" i="1" dirty="0"/>
              <a:t>I</a:t>
            </a:r>
            <a:r>
              <a:rPr lang="en-US" sz="2800" dirty="0"/>
              <a:t> = 1.6 A</a:t>
            </a:r>
          </a:p>
          <a:p>
            <a:pPr algn="ctr"/>
            <a:r>
              <a:rPr lang="en-US" sz="2800" i="1" dirty="0" err="1"/>
              <a:t>s</a:t>
            </a:r>
            <a:r>
              <a:rPr lang="en-US" sz="2800" baseline="-25000" dirty="0" err="1"/>
              <a:t>Frac</a:t>
            </a:r>
            <a:r>
              <a:rPr lang="en-US" sz="2800" dirty="0"/>
              <a:t> = 0.17%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827E-11B1-4219-ABED-E3E9897F69FA}" type="slidenum">
              <a:rPr lang="en-US" smtClean="0"/>
              <a:t>18</a:t>
            </a:fld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04" y="914400"/>
            <a:ext cx="1812702" cy="1828800"/>
          </a:xfrm>
          <a:prstGeom prst="rect">
            <a:avLst/>
          </a:prstGeom>
        </p:spPr>
      </p:pic>
      <p:sp>
        <p:nvSpPr>
          <p:cNvPr id="56" name="Title 1"/>
          <p:cNvSpPr txBox="1">
            <a:spLocks/>
          </p:cNvSpPr>
          <p:nvPr/>
        </p:nvSpPr>
        <p:spPr>
          <a:xfrm>
            <a:off x="1828800" y="1280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Gradient </a:t>
            </a:r>
            <a:r>
              <a:rPr lang="en-US" dirty="0"/>
              <a:t>Cancellation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1154" y="5560855"/>
            <a:ext cx="214193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enabling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 of </a:t>
            </a:r>
            <a:r>
              <a:rPr lang="en-US" dirty="0" smtClean="0"/>
              <a:t>~100 </a:t>
            </a:r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670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43" y="0"/>
            <a:ext cx="7304257" cy="1325563"/>
          </a:xfrm>
        </p:spPr>
        <p:txBody>
          <a:bodyPr/>
          <a:lstStyle/>
          <a:p>
            <a:r>
              <a:rPr lang="en-US" dirty="0" smtClean="0"/>
              <a:t>Tuning Solution – “D” Coils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03177" y="3690083"/>
            <a:ext cx="461665" cy="9301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Spheroid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1447800"/>
            <a:ext cx="42798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Tune field with Helmholtz coils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Helmholtz field only flat near the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Geometry restrictions prevent the spheroid from being centered in traditional Helmholtz coils</a:t>
            </a:r>
          </a:p>
        </p:txBody>
      </p:sp>
      <p:cxnSp>
        <p:nvCxnSpPr>
          <p:cNvPr id="25" name="Straight Connector 24"/>
          <p:cNvCxnSpPr>
            <a:stCxn id="9" idx="0"/>
            <a:endCxn id="9" idx="4"/>
          </p:cNvCxnSpPr>
          <p:nvPr/>
        </p:nvCxnSpPr>
        <p:spPr>
          <a:xfrm>
            <a:off x="7100431" y="2373141"/>
            <a:ext cx="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492326" y="4169423"/>
            <a:ext cx="1039933" cy="2223509"/>
            <a:chOff x="5340095" y="3907391"/>
            <a:chExt cx="1386577" cy="2743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4"/>
            <a:stretch/>
          </p:blipFill>
          <p:spPr>
            <a:xfrm>
              <a:off x="5340095" y="3907391"/>
              <a:ext cx="1386577" cy="274320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5354384" y="3924300"/>
              <a:ext cx="0" cy="27262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 flipH="1">
            <a:off x="3370388" y="4169423"/>
            <a:ext cx="1039933" cy="2223509"/>
            <a:chOff x="5492495" y="4059791"/>
            <a:chExt cx="1386577" cy="27432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4"/>
            <a:stretch/>
          </p:blipFill>
          <p:spPr>
            <a:xfrm>
              <a:off x="5492495" y="4059791"/>
              <a:ext cx="1386577" cy="27432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5506784" y="4076700"/>
              <a:ext cx="0" cy="2726291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4451324" y="3432424"/>
            <a:ext cx="0" cy="3099824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4799" y="5410200"/>
            <a:ext cx="2572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Inner straight-line currents cancel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Outer currents do not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44716" y="6469026"/>
            <a:ext cx="407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“D” coil and image (bird’s eye view)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503042" y="4833257"/>
            <a:ext cx="0" cy="91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513276" y="4833257"/>
            <a:ext cx="0" cy="91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387016" y="4833257"/>
            <a:ext cx="0" cy="9144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397249" y="4833257"/>
            <a:ext cx="0" cy="9144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019800" y="1447800"/>
            <a:ext cx="4447447" cy="4968671"/>
            <a:chOff x="5435986" y="1685089"/>
            <a:chExt cx="4447447" cy="49686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3092"/>
            <a:stretch/>
          </p:blipFill>
          <p:spPr>
            <a:xfrm>
              <a:off x="6436038" y="1685089"/>
              <a:ext cx="2125324" cy="4968671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524617" y="3148437"/>
              <a:ext cx="503370" cy="2013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516617" y="2495442"/>
              <a:ext cx="943746" cy="219916"/>
            </a:xfrm>
            <a:custGeom>
              <a:avLst/>
              <a:gdLst>
                <a:gd name="connsiteX0" fmla="*/ 0 w 2508486"/>
                <a:gd name="connsiteY0" fmla="*/ 107100 h 214200"/>
                <a:gd name="connsiteX1" fmla="*/ 1254243 w 2508486"/>
                <a:gd name="connsiteY1" fmla="*/ 0 h 214200"/>
                <a:gd name="connsiteX2" fmla="*/ 2508486 w 2508486"/>
                <a:gd name="connsiteY2" fmla="*/ 107100 h 214200"/>
                <a:gd name="connsiteX3" fmla="*/ 1254243 w 2508486"/>
                <a:gd name="connsiteY3" fmla="*/ 214200 h 214200"/>
                <a:gd name="connsiteX4" fmla="*/ 0 w 2508486"/>
                <a:gd name="connsiteY4" fmla="*/ 107100 h 214200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0 w 1260710"/>
                <a:gd name="connsiteY0" fmla="*/ 92925 h 214611"/>
                <a:gd name="connsiteX1" fmla="*/ 6467 w 1260710"/>
                <a:gd name="connsiteY1" fmla="*/ 112 h 214611"/>
                <a:gd name="connsiteX2" fmla="*/ 1260710 w 1260710"/>
                <a:gd name="connsiteY2" fmla="*/ 107212 h 214611"/>
                <a:gd name="connsiteX3" fmla="*/ 6467 w 1260710"/>
                <a:gd name="connsiteY3" fmla="*/ 214312 h 214611"/>
                <a:gd name="connsiteX4" fmla="*/ 0 w 1260710"/>
                <a:gd name="connsiteY4" fmla="*/ 92925 h 214611"/>
                <a:gd name="connsiteX0" fmla="*/ 90195 w 1348523"/>
                <a:gd name="connsiteY0" fmla="*/ 114266 h 214246"/>
                <a:gd name="connsiteX1" fmla="*/ 94280 w 1348523"/>
                <a:gd name="connsiteY1" fmla="*/ 22 h 214246"/>
                <a:gd name="connsiteX2" fmla="*/ 1348523 w 1348523"/>
                <a:gd name="connsiteY2" fmla="*/ 107122 h 214246"/>
                <a:gd name="connsiteX3" fmla="*/ 94280 w 1348523"/>
                <a:gd name="connsiteY3" fmla="*/ 214222 h 214246"/>
                <a:gd name="connsiteX4" fmla="*/ 90195 w 1348523"/>
                <a:gd name="connsiteY4" fmla="*/ 114266 h 214246"/>
                <a:gd name="connsiteX0" fmla="*/ 90195 w 1348523"/>
                <a:gd name="connsiteY0" fmla="*/ 114646 h 214626"/>
                <a:gd name="connsiteX1" fmla="*/ 94280 w 1348523"/>
                <a:gd name="connsiteY1" fmla="*/ 402 h 214626"/>
                <a:gd name="connsiteX2" fmla="*/ 1348523 w 1348523"/>
                <a:gd name="connsiteY2" fmla="*/ 107502 h 214626"/>
                <a:gd name="connsiteX3" fmla="*/ 94280 w 1348523"/>
                <a:gd name="connsiteY3" fmla="*/ 214602 h 214626"/>
                <a:gd name="connsiteX4" fmla="*/ 90195 w 1348523"/>
                <a:gd name="connsiteY4" fmla="*/ 114646 h 214626"/>
                <a:gd name="connsiteX0" fmla="*/ 0 w 1258328"/>
                <a:gd name="connsiteY0" fmla="*/ 114646 h 214777"/>
                <a:gd name="connsiteX1" fmla="*/ 4085 w 1258328"/>
                <a:gd name="connsiteY1" fmla="*/ 402 h 214777"/>
                <a:gd name="connsiteX2" fmla="*/ 1258328 w 1258328"/>
                <a:gd name="connsiteY2" fmla="*/ 107502 h 214777"/>
                <a:gd name="connsiteX3" fmla="*/ 4085 w 1258328"/>
                <a:gd name="connsiteY3" fmla="*/ 214602 h 214777"/>
                <a:gd name="connsiteX4" fmla="*/ 0 w 1258328"/>
                <a:gd name="connsiteY4" fmla="*/ 114646 h 214777"/>
                <a:gd name="connsiteX0" fmla="*/ 0 w 1258328"/>
                <a:gd name="connsiteY0" fmla="*/ 114988 h 219916"/>
                <a:gd name="connsiteX1" fmla="*/ 4085 w 1258328"/>
                <a:gd name="connsiteY1" fmla="*/ 744 h 219916"/>
                <a:gd name="connsiteX2" fmla="*/ 1258328 w 1258328"/>
                <a:gd name="connsiteY2" fmla="*/ 107844 h 219916"/>
                <a:gd name="connsiteX3" fmla="*/ 4085 w 1258328"/>
                <a:gd name="connsiteY3" fmla="*/ 214944 h 219916"/>
                <a:gd name="connsiteX4" fmla="*/ 0 w 1258328"/>
                <a:gd name="connsiteY4" fmla="*/ 114988 h 2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28" h="219916">
                  <a:moveTo>
                    <a:pt x="0" y="114988"/>
                  </a:moveTo>
                  <a:cubicBezTo>
                    <a:pt x="0" y="55838"/>
                    <a:pt x="1532" y="-5209"/>
                    <a:pt x="4085" y="744"/>
                  </a:cubicBezTo>
                  <a:cubicBezTo>
                    <a:pt x="6638" y="6697"/>
                    <a:pt x="1258328" y="-32269"/>
                    <a:pt x="1258328" y="107844"/>
                  </a:cubicBezTo>
                  <a:cubicBezTo>
                    <a:pt x="1258328" y="247957"/>
                    <a:pt x="6637" y="218516"/>
                    <a:pt x="4085" y="214944"/>
                  </a:cubicBezTo>
                  <a:cubicBezTo>
                    <a:pt x="1533" y="211372"/>
                    <a:pt x="0" y="174138"/>
                    <a:pt x="0" y="114988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08873" y="2426343"/>
              <a:ext cx="227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“D” coils</a:t>
              </a:r>
              <a:endParaRPr lang="en-US" dirty="0"/>
            </a:p>
          </p:txBody>
        </p:sp>
        <p:sp>
          <p:nvSpPr>
            <p:cNvPr id="27" name="Oval 8"/>
            <p:cNvSpPr/>
            <p:nvPr/>
          </p:nvSpPr>
          <p:spPr>
            <a:xfrm>
              <a:off x="6516617" y="5593604"/>
              <a:ext cx="943746" cy="219916"/>
            </a:xfrm>
            <a:custGeom>
              <a:avLst/>
              <a:gdLst>
                <a:gd name="connsiteX0" fmla="*/ 0 w 2508486"/>
                <a:gd name="connsiteY0" fmla="*/ 107100 h 214200"/>
                <a:gd name="connsiteX1" fmla="*/ 1254243 w 2508486"/>
                <a:gd name="connsiteY1" fmla="*/ 0 h 214200"/>
                <a:gd name="connsiteX2" fmla="*/ 2508486 w 2508486"/>
                <a:gd name="connsiteY2" fmla="*/ 107100 h 214200"/>
                <a:gd name="connsiteX3" fmla="*/ 1254243 w 2508486"/>
                <a:gd name="connsiteY3" fmla="*/ 214200 h 214200"/>
                <a:gd name="connsiteX4" fmla="*/ 0 w 2508486"/>
                <a:gd name="connsiteY4" fmla="*/ 107100 h 214200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0 w 1260710"/>
                <a:gd name="connsiteY0" fmla="*/ 92925 h 214611"/>
                <a:gd name="connsiteX1" fmla="*/ 6467 w 1260710"/>
                <a:gd name="connsiteY1" fmla="*/ 112 h 214611"/>
                <a:gd name="connsiteX2" fmla="*/ 1260710 w 1260710"/>
                <a:gd name="connsiteY2" fmla="*/ 107212 h 214611"/>
                <a:gd name="connsiteX3" fmla="*/ 6467 w 1260710"/>
                <a:gd name="connsiteY3" fmla="*/ 214312 h 214611"/>
                <a:gd name="connsiteX4" fmla="*/ 0 w 1260710"/>
                <a:gd name="connsiteY4" fmla="*/ 92925 h 214611"/>
                <a:gd name="connsiteX0" fmla="*/ 90195 w 1348523"/>
                <a:gd name="connsiteY0" fmla="*/ 114266 h 214246"/>
                <a:gd name="connsiteX1" fmla="*/ 94280 w 1348523"/>
                <a:gd name="connsiteY1" fmla="*/ 22 h 214246"/>
                <a:gd name="connsiteX2" fmla="*/ 1348523 w 1348523"/>
                <a:gd name="connsiteY2" fmla="*/ 107122 h 214246"/>
                <a:gd name="connsiteX3" fmla="*/ 94280 w 1348523"/>
                <a:gd name="connsiteY3" fmla="*/ 214222 h 214246"/>
                <a:gd name="connsiteX4" fmla="*/ 90195 w 1348523"/>
                <a:gd name="connsiteY4" fmla="*/ 114266 h 214246"/>
                <a:gd name="connsiteX0" fmla="*/ 90195 w 1348523"/>
                <a:gd name="connsiteY0" fmla="*/ 114646 h 214626"/>
                <a:gd name="connsiteX1" fmla="*/ 94280 w 1348523"/>
                <a:gd name="connsiteY1" fmla="*/ 402 h 214626"/>
                <a:gd name="connsiteX2" fmla="*/ 1348523 w 1348523"/>
                <a:gd name="connsiteY2" fmla="*/ 107502 h 214626"/>
                <a:gd name="connsiteX3" fmla="*/ 94280 w 1348523"/>
                <a:gd name="connsiteY3" fmla="*/ 214602 h 214626"/>
                <a:gd name="connsiteX4" fmla="*/ 90195 w 1348523"/>
                <a:gd name="connsiteY4" fmla="*/ 114646 h 214626"/>
                <a:gd name="connsiteX0" fmla="*/ 0 w 1258328"/>
                <a:gd name="connsiteY0" fmla="*/ 114646 h 214777"/>
                <a:gd name="connsiteX1" fmla="*/ 4085 w 1258328"/>
                <a:gd name="connsiteY1" fmla="*/ 402 h 214777"/>
                <a:gd name="connsiteX2" fmla="*/ 1258328 w 1258328"/>
                <a:gd name="connsiteY2" fmla="*/ 107502 h 214777"/>
                <a:gd name="connsiteX3" fmla="*/ 4085 w 1258328"/>
                <a:gd name="connsiteY3" fmla="*/ 214602 h 214777"/>
                <a:gd name="connsiteX4" fmla="*/ 0 w 1258328"/>
                <a:gd name="connsiteY4" fmla="*/ 114646 h 214777"/>
                <a:gd name="connsiteX0" fmla="*/ 0 w 1258328"/>
                <a:gd name="connsiteY0" fmla="*/ 114988 h 219916"/>
                <a:gd name="connsiteX1" fmla="*/ 4085 w 1258328"/>
                <a:gd name="connsiteY1" fmla="*/ 744 h 219916"/>
                <a:gd name="connsiteX2" fmla="*/ 1258328 w 1258328"/>
                <a:gd name="connsiteY2" fmla="*/ 107844 h 219916"/>
                <a:gd name="connsiteX3" fmla="*/ 4085 w 1258328"/>
                <a:gd name="connsiteY3" fmla="*/ 214944 h 219916"/>
                <a:gd name="connsiteX4" fmla="*/ 0 w 1258328"/>
                <a:gd name="connsiteY4" fmla="*/ 114988 h 2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28" h="219916">
                  <a:moveTo>
                    <a:pt x="0" y="114988"/>
                  </a:moveTo>
                  <a:cubicBezTo>
                    <a:pt x="0" y="55838"/>
                    <a:pt x="1532" y="-5209"/>
                    <a:pt x="4085" y="744"/>
                  </a:cubicBezTo>
                  <a:cubicBezTo>
                    <a:pt x="6638" y="6697"/>
                    <a:pt x="1258328" y="-32269"/>
                    <a:pt x="1258328" y="107844"/>
                  </a:cubicBezTo>
                  <a:cubicBezTo>
                    <a:pt x="1258328" y="247957"/>
                    <a:pt x="6637" y="218516"/>
                    <a:pt x="4085" y="214944"/>
                  </a:cubicBezTo>
                  <a:cubicBezTo>
                    <a:pt x="1533" y="211372"/>
                    <a:pt x="0" y="174138"/>
                    <a:pt x="0" y="114988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8"/>
            <p:cNvSpPr/>
            <p:nvPr/>
          </p:nvSpPr>
          <p:spPr>
            <a:xfrm flipH="1">
              <a:off x="5435986" y="2495442"/>
              <a:ext cx="943746" cy="219916"/>
            </a:xfrm>
            <a:custGeom>
              <a:avLst/>
              <a:gdLst>
                <a:gd name="connsiteX0" fmla="*/ 0 w 2508486"/>
                <a:gd name="connsiteY0" fmla="*/ 107100 h 214200"/>
                <a:gd name="connsiteX1" fmla="*/ 1254243 w 2508486"/>
                <a:gd name="connsiteY1" fmla="*/ 0 h 214200"/>
                <a:gd name="connsiteX2" fmla="*/ 2508486 w 2508486"/>
                <a:gd name="connsiteY2" fmla="*/ 107100 h 214200"/>
                <a:gd name="connsiteX3" fmla="*/ 1254243 w 2508486"/>
                <a:gd name="connsiteY3" fmla="*/ 214200 h 214200"/>
                <a:gd name="connsiteX4" fmla="*/ 0 w 2508486"/>
                <a:gd name="connsiteY4" fmla="*/ 107100 h 214200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0 w 1260710"/>
                <a:gd name="connsiteY0" fmla="*/ 92925 h 214611"/>
                <a:gd name="connsiteX1" fmla="*/ 6467 w 1260710"/>
                <a:gd name="connsiteY1" fmla="*/ 112 h 214611"/>
                <a:gd name="connsiteX2" fmla="*/ 1260710 w 1260710"/>
                <a:gd name="connsiteY2" fmla="*/ 107212 h 214611"/>
                <a:gd name="connsiteX3" fmla="*/ 6467 w 1260710"/>
                <a:gd name="connsiteY3" fmla="*/ 214312 h 214611"/>
                <a:gd name="connsiteX4" fmla="*/ 0 w 1260710"/>
                <a:gd name="connsiteY4" fmla="*/ 92925 h 214611"/>
                <a:gd name="connsiteX0" fmla="*/ 90195 w 1348523"/>
                <a:gd name="connsiteY0" fmla="*/ 114266 h 214246"/>
                <a:gd name="connsiteX1" fmla="*/ 94280 w 1348523"/>
                <a:gd name="connsiteY1" fmla="*/ 22 h 214246"/>
                <a:gd name="connsiteX2" fmla="*/ 1348523 w 1348523"/>
                <a:gd name="connsiteY2" fmla="*/ 107122 h 214246"/>
                <a:gd name="connsiteX3" fmla="*/ 94280 w 1348523"/>
                <a:gd name="connsiteY3" fmla="*/ 214222 h 214246"/>
                <a:gd name="connsiteX4" fmla="*/ 90195 w 1348523"/>
                <a:gd name="connsiteY4" fmla="*/ 114266 h 214246"/>
                <a:gd name="connsiteX0" fmla="*/ 90195 w 1348523"/>
                <a:gd name="connsiteY0" fmla="*/ 114646 h 214626"/>
                <a:gd name="connsiteX1" fmla="*/ 94280 w 1348523"/>
                <a:gd name="connsiteY1" fmla="*/ 402 h 214626"/>
                <a:gd name="connsiteX2" fmla="*/ 1348523 w 1348523"/>
                <a:gd name="connsiteY2" fmla="*/ 107502 h 214626"/>
                <a:gd name="connsiteX3" fmla="*/ 94280 w 1348523"/>
                <a:gd name="connsiteY3" fmla="*/ 214602 h 214626"/>
                <a:gd name="connsiteX4" fmla="*/ 90195 w 1348523"/>
                <a:gd name="connsiteY4" fmla="*/ 114646 h 214626"/>
                <a:gd name="connsiteX0" fmla="*/ 0 w 1258328"/>
                <a:gd name="connsiteY0" fmla="*/ 114646 h 214777"/>
                <a:gd name="connsiteX1" fmla="*/ 4085 w 1258328"/>
                <a:gd name="connsiteY1" fmla="*/ 402 h 214777"/>
                <a:gd name="connsiteX2" fmla="*/ 1258328 w 1258328"/>
                <a:gd name="connsiteY2" fmla="*/ 107502 h 214777"/>
                <a:gd name="connsiteX3" fmla="*/ 4085 w 1258328"/>
                <a:gd name="connsiteY3" fmla="*/ 214602 h 214777"/>
                <a:gd name="connsiteX4" fmla="*/ 0 w 1258328"/>
                <a:gd name="connsiteY4" fmla="*/ 114646 h 214777"/>
                <a:gd name="connsiteX0" fmla="*/ 0 w 1258328"/>
                <a:gd name="connsiteY0" fmla="*/ 114988 h 219916"/>
                <a:gd name="connsiteX1" fmla="*/ 4085 w 1258328"/>
                <a:gd name="connsiteY1" fmla="*/ 744 h 219916"/>
                <a:gd name="connsiteX2" fmla="*/ 1258328 w 1258328"/>
                <a:gd name="connsiteY2" fmla="*/ 107844 h 219916"/>
                <a:gd name="connsiteX3" fmla="*/ 4085 w 1258328"/>
                <a:gd name="connsiteY3" fmla="*/ 214944 h 219916"/>
                <a:gd name="connsiteX4" fmla="*/ 0 w 1258328"/>
                <a:gd name="connsiteY4" fmla="*/ 114988 h 2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28" h="219916">
                  <a:moveTo>
                    <a:pt x="0" y="114988"/>
                  </a:moveTo>
                  <a:cubicBezTo>
                    <a:pt x="0" y="55838"/>
                    <a:pt x="1532" y="-5209"/>
                    <a:pt x="4085" y="744"/>
                  </a:cubicBezTo>
                  <a:cubicBezTo>
                    <a:pt x="6638" y="6697"/>
                    <a:pt x="1258328" y="-32269"/>
                    <a:pt x="1258328" y="107844"/>
                  </a:cubicBezTo>
                  <a:cubicBezTo>
                    <a:pt x="1258328" y="247957"/>
                    <a:pt x="6637" y="218516"/>
                    <a:pt x="4085" y="214944"/>
                  </a:cubicBezTo>
                  <a:cubicBezTo>
                    <a:pt x="1533" y="211372"/>
                    <a:pt x="0" y="174138"/>
                    <a:pt x="0" y="114988"/>
                  </a:cubicBezTo>
                  <a:close/>
                </a:path>
              </a:pathLst>
            </a:custGeom>
            <a:noFill/>
            <a:ln w="28575">
              <a:solidFill>
                <a:srgbClr val="AFABA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8"/>
            <p:cNvSpPr/>
            <p:nvPr/>
          </p:nvSpPr>
          <p:spPr>
            <a:xfrm flipH="1">
              <a:off x="5435986" y="5593604"/>
              <a:ext cx="943746" cy="219916"/>
            </a:xfrm>
            <a:custGeom>
              <a:avLst/>
              <a:gdLst>
                <a:gd name="connsiteX0" fmla="*/ 0 w 2508486"/>
                <a:gd name="connsiteY0" fmla="*/ 107100 h 214200"/>
                <a:gd name="connsiteX1" fmla="*/ 1254243 w 2508486"/>
                <a:gd name="connsiteY1" fmla="*/ 0 h 214200"/>
                <a:gd name="connsiteX2" fmla="*/ 2508486 w 2508486"/>
                <a:gd name="connsiteY2" fmla="*/ 107100 h 214200"/>
                <a:gd name="connsiteX3" fmla="*/ 1254243 w 2508486"/>
                <a:gd name="connsiteY3" fmla="*/ 214200 h 214200"/>
                <a:gd name="connsiteX4" fmla="*/ 0 w 2508486"/>
                <a:gd name="connsiteY4" fmla="*/ 107100 h 214200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1493 w 1466991"/>
                <a:gd name="connsiteY0" fmla="*/ 83656 h 214781"/>
                <a:gd name="connsiteX1" fmla="*/ 212748 w 1466991"/>
                <a:gd name="connsiteY1" fmla="*/ 368 h 214781"/>
                <a:gd name="connsiteX2" fmla="*/ 1466991 w 1466991"/>
                <a:gd name="connsiteY2" fmla="*/ 107468 h 214781"/>
                <a:gd name="connsiteX3" fmla="*/ 212748 w 1466991"/>
                <a:gd name="connsiteY3" fmla="*/ 214568 h 214781"/>
                <a:gd name="connsiteX4" fmla="*/ 1493 w 1466991"/>
                <a:gd name="connsiteY4" fmla="*/ 83656 h 214781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88626 w 1349336"/>
                <a:gd name="connsiteY0" fmla="*/ 92925 h 214393"/>
                <a:gd name="connsiteX1" fmla="*/ 95093 w 1349336"/>
                <a:gd name="connsiteY1" fmla="*/ 112 h 214393"/>
                <a:gd name="connsiteX2" fmla="*/ 1349336 w 1349336"/>
                <a:gd name="connsiteY2" fmla="*/ 107212 h 214393"/>
                <a:gd name="connsiteX3" fmla="*/ 95093 w 1349336"/>
                <a:gd name="connsiteY3" fmla="*/ 214312 h 214393"/>
                <a:gd name="connsiteX4" fmla="*/ 88626 w 1349336"/>
                <a:gd name="connsiteY4" fmla="*/ 92925 h 214393"/>
                <a:gd name="connsiteX0" fmla="*/ 0 w 1260710"/>
                <a:gd name="connsiteY0" fmla="*/ 92925 h 214611"/>
                <a:gd name="connsiteX1" fmla="*/ 6467 w 1260710"/>
                <a:gd name="connsiteY1" fmla="*/ 112 h 214611"/>
                <a:gd name="connsiteX2" fmla="*/ 1260710 w 1260710"/>
                <a:gd name="connsiteY2" fmla="*/ 107212 h 214611"/>
                <a:gd name="connsiteX3" fmla="*/ 6467 w 1260710"/>
                <a:gd name="connsiteY3" fmla="*/ 214312 h 214611"/>
                <a:gd name="connsiteX4" fmla="*/ 0 w 1260710"/>
                <a:gd name="connsiteY4" fmla="*/ 92925 h 214611"/>
                <a:gd name="connsiteX0" fmla="*/ 90195 w 1348523"/>
                <a:gd name="connsiteY0" fmla="*/ 114266 h 214246"/>
                <a:gd name="connsiteX1" fmla="*/ 94280 w 1348523"/>
                <a:gd name="connsiteY1" fmla="*/ 22 h 214246"/>
                <a:gd name="connsiteX2" fmla="*/ 1348523 w 1348523"/>
                <a:gd name="connsiteY2" fmla="*/ 107122 h 214246"/>
                <a:gd name="connsiteX3" fmla="*/ 94280 w 1348523"/>
                <a:gd name="connsiteY3" fmla="*/ 214222 h 214246"/>
                <a:gd name="connsiteX4" fmla="*/ 90195 w 1348523"/>
                <a:gd name="connsiteY4" fmla="*/ 114266 h 214246"/>
                <a:gd name="connsiteX0" fmla="*/ 90195 w 1348523"/>
                <a:gd name="connsiteY0" fmla="*/ 114646 h 214626"/>
                <a:gd name="connsiteX1" fmla="*/ 94280 w 1348523"/>
                <a:gd name="connsiteY1" fmla="*/ 402 h 214626"/>
                <a:gd name="connsiteX2" fmla="*/ 1348523 w 1348523"/>
                <a:gd name="connsiteY2" fmla="*/ 107502 h 214626"/>
                <a:gd name="connsiteX3" fmla="*/ 94280 w 1348523"/>
                <a:gd name="connsiteY3" fmla="*/ 214602 h 214626"/>
                <a:gd name="connsiteX4" fmla="*/ 90195 w 1348523"/>
                <a:gd name="connsiteY4" fmla="*/ 114646 h 214626"/>
                <a:gd name="connsiteX0" fmla="*/ 0 w 1258328"/>
                <a:gd name="connsiteY0" fmla="*/ 114646 h 214777"/>
                <a:gd name="connsiteX1" fmla="*/ 4085 w 1258328"/>
                <a:gd name="connsiteY1" fmla="*/ 402 h 214777"/>
                <a:gd name="connsiteX2" fmla="*/ 1258328 w 1258328"/>
                <a:gd name="connsiteY2" fmla="*/ 107502 h 214777"/>
                <a:gd name="connsiteX3" fmla="*/ 4085 w 1258328"/>
                <a:gd name="connsiteY3" fmla="*/ 214602 h 214777"/>
                <a:gd name="connsiteX4" fmla="*/ 0 w 1258328"/>
                <a:gd name="connsiteY4" fmla="*/ 114646 h 214777"/>
                <a:gd name="connsiteX0" fmla="*/ 0 w 1258328"/>
                <a:gd name="connsiteY0" fmla="*/ 114988 h 219916"/>
                <a:gd name="connsiteX1" fmla="*/ 4085 w 1258328"/>
                <a:gd name="connsiteY1" fmla="*/ 744 h 219916"/>
                <a:gd name="connsiteX2" fmla="*/ 1258328 w 1258328"/>
                <a:gd name="connsiteY2" fmla="*/ 107844 h 219916"/>
                <a:gd name="connsiteX3" fmla="*/ 4085 w 1258328"/>
                <a:gd name="connsiteY3" fmla="*/ 214944 h 219916"/>
                <a:gd name="connsiteX4" fmla="*/ 0 w 1258328"/>
                <a:gd name="connsiteY4" fmla="*/ 114988 h 2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28" h="219916">
                  <a:moveTo>
                    <a:pt x="0" y="114988"/>
                  </a:moveTo>
                  <a:cubicBezTo>
                    <a:pt x="0" y="55838"/>
                    <a:pt x="1532" y="-5209"/>
                    <a:pt x="4085" y="744"/>
                  </a:cubicBezTo>
                  <a:cubicBezTo>
                    <a:pt x="6638" y="6697"/>
                    <a:pt x="1258328" y="-32269"/>
                    <a:pt x="1258328" y="107844"/>
                  </a:cubicBezTo>
                  <a:cubicBezTo>
                    <a:pt x="1258328" y="247957"/>
                    <a:pt x="6637" y="218516"/>
                    <a:pt x="4085" y="214944"/>
                  </a:cubicBezTo>
                  <a:cubicBezTo>
                    <a:pt x="1533" y="211372"/>
                    <a:pt x="0" y="174138"/>
                    <a:pt x="0" y="114988"/>
                  </a:cubicBezTo>
                  <a:close/>
                </a:path>
              </a:pathLst>
            </a:custGeom>
            <a:noFill/>
            <a:ln w="28575">
              <a:solidFill>
                <a:srgbClr val="AFABA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152400" y="3962400"/>
            <a:ext cx="31578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“D” coils look like Helmholtz coils when their images are </a:t>
            </a:r>
            <a:r>
              <a:rPr lang="en-US" sz="2200" dirty="0" smtClean="0"/>
              <a:t>included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5532258" y="475343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nsolas" panose="020B0609020204030204" pitchFamily="49" charset="0"/>
              </a:rPr>
              <a:t>I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827E-11B1-4219-ABED-E3E9897F69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Axion parameter space</a:t>
            </a:r>
            <a:endParaRPr lang="en-US" dirty="0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/>
          <a:stretch/>
        </p:blipFill>
        <p:spPr bwMode="auto">
          <a:xfrm>
            <a:off x="762000" y="1676400"/>
            <a:ext cx="7696200" cy="473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733800" y="4840932"/>
            <a:ext cx="1066800" cy="34066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ARIADNE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9535" y="4266129"/>
            <a:ext cx="1905000" cy="91547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DM Radio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LC Circuit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ABRACADABRA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3619" y="6488668"/>
            <a:ext cx="685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http://pdg.lbl.gov/2015/reviews/rpp2015-rev-axions.pdf</a:t>
            </a:r>
          </a:p>
        </p:txBody>
      </p:sp>
    </p:spTree>
    <p:extLst>
      <p:ext uri="{BB962C8B-B14F-4D97-AF65-F5344CB8AC3E}">
        <p14:creationId xmlns:p14="http://schemas.microsoft.com/office/powerpoint/2010/main" val="16240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92" descr="geometry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5201" y="990600"/>
            <a:ext cx="3124199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Rotary stage vibration and tilt</a:t>
            </a:r>
            <a:endParaRPr lang="en-US" dirty="0"/>
          </a:p>
        </p:txBody>
      </p:sp>
      <p:pic>
        <p:nvPicPr>
          <p:cNvPr id="4" name="Shape 188" descr="badeditofspinningmas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3648070"/>
            <a:ext cx="2403850" cy="22193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3"/>
          <p:cNvSpPr txBox="1"/>
          <p:nvPr/>
        </p:nvSpPr>
        <p:spPr>
          <a:xfrm>
            <a:off x="4235249" y="4466242"/>
            <a:ext cx="4572000" cy="25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1600" dirty="0">
                <a:latin typeface="Trebuchet MS"/>
                <a:ea typeface="Trebuchet MS"/>
                <a:cs typeface="Trebuchet MS"/>
                <a:sym typeface="Trebuchet MS"/>
              </a:rPr>
              <a:t>Build an interferometer to measure the change in distance (d).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1600" dirty="0">
                <a:latin typeface="Trebuchet MS"/>
                <a:ea typeface="Trebuchet MS"/>
                <a:cs typeface="Trebuchet MS"/>
                <a:sym typeface="Trebuchet MS"/>
              </a:rPr>
              <a:t>We can find theta (Ө) from: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Trebuchet MS"/>
                <a:ea typeface="Trebuchet MS"/>
                <a:cs typeface="Trebuchet MS"/>
                <a:sym typeface="Trebuchet MS"/>
              </a:rPr>
              <a:t>		Ө= cos</a:t>
            </a:r>
            <a:r>
              <a:rPr lang="en" sz="1600" baseline="30000" dirty="0">
                <a:latin typeface="Trebuchet MS"/>
                <a:ea typeface="Trebuchet MS"/>
                <a:cs typeface="Trebuchet MS"/>
                <a:sym typeface="Trebuchet MS"/>
              </a:rPr>
              <a:t>-1</a:t>
            </a:r>
            <a:r>
              <a:rPr lang="en" sz="1600" dirty="0">
                <a:latin typeface="Trebuchet MS"/>
                <a:ea typeface="Trebuchet MS"/>
                <a:cs typeface="Trebuchet MS"/>
                <a:sym typeface="Trebuchet MS"/>
              </a:rPr>
              <a:t>((L-d)/L)</a:t>
            </a:r>
          </a:p>
          <a:p>
            <a:pPr lvl="0">
              <a:spcBef>
                <a:spcPts val="0"/>
              </a:spcBef>
              <a:buNone/>
            </a:pPr>
            <a:endParaRPr sz="1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1600" dirty="0">
                <a:latin typeface="Trebuchet MS"/>
                <a:ea typeface="Trebuchet MS"/>
                <a:cs typeface="Trebuchet MS"/>
                <a:sym typeface="Trebuchet MS"/>
              </a:rPr>
              <a:t>We can solve for the wobble distance (X) by: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Trebuchet MS"/>
                <a:ea typeface="Trebuchet MS"/>
                <a:cs typeface="Trebuchet MS"/>
                <a:sym typeface="Trebuchet MS"/>
              </a:rPr>
              <a:t> 		X= Lsin(Ө)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2" y="1143000"/>
            <a:ext cx="38195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191"/>
          <p:cNvSpPr txBox="1"/>
          <p:nvPr/>
        </p:nvSpPr>
        <p:spPr>
          <a:xfrm>
            <a:off x="846000" y="6424500"/>
            <a:ext cx="2319850" cy="3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1155CC"/>
                </a:solidFill>
                <a:latin typeface="Trebuchet MS"/>
                <a:ea typeface="Trebuchet MS"/>
                <a:cs typeface="Trebuchet MS"/>
                <a:sym typeface="Trebuchet MS"/>
              </a:rPr>
              <a:t>Interferometers</a:t>
            </a:r>
          </a:p>
        </p:txBody>
      </p:sp>
      <p:cxnSp>
        <p:nvCxnSpPr>
          <p:cNvPr id="11" name="Shape 189"/>
          <p:cNvCxnSpPr/>
          <p:nvPr/>
        </p:nvCxnSpPr>
        <p:spPr>
          <a:xfrm rot="10800000">
            <a:off x="1185085" y="5516100"/>
            <a:ext cx="20400" cy="908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" name="Shape 190"/>
          <p:cNvCxnSpPr/>
          <p:nvPr/>
        </p:nvCxnSpPr>
        <p:spPr>
          <a:xfrm rot="10800000">
            <a:off x="1898810" y="5516100"/>
            <a:ext cx="20400" cy="908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5"/>
          <a:stretch/>
        </p:blipFill>
        <p:spPr>
          <a:xfrm rot="5400000">
            <a:off x="6010367" y="1476832"/>
            <a:ext cx="3391264" cy="2418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6978" y="3682484"/>
            <a:ext cx="20887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Rotary test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Fiber-coupled laser interferometers</a:t>
            </a:r>
            <a:endParaRPr lang="en-US" dirty="0"/>
          </a:p>
        </p:txBody>
      </p:sp>
      <p:pic>
        <p:nvPicPr>
          <p:cNvPr id="7" name="Shape 210" descr="Screen Shot 2016-10-20 at 11.59.37 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4566" y="1661395"/>
            <a:ext cx="3360949" cy="7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12"/>
          <p:cNvSpPr txBox="1"/>
          <p:nvPr/>
        </p:nvSpPr>
        <p:spPr>
          <a:xfrm>
            <a:off x="1828800" y="1295400"/>
            <a:ext cx="984900" cy="6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>
                <a:solidFill>
                  <a:srgbClr val="1155CC"/>
                </a:solidFill>
                <a:latin typeface="Trebuchet MS"/>
                <a:ea typeface="Trebuchet MS"/>
                <a:cs typeface="Trebuchet MS"/>
                <a:sym typeface="Trebuchet MS"/>
              </a:rPr>
              <a:t>Laser Source</a:t>
            </a:r>
          </a:p>
        </p:txBody>
      </p:sp>
      <p:sp>
        <p:nvSpPr>
          <p:cNvPr id="9" name="Shape 221"/>
          <p:cNvSpPr txBox="1"/>
          <p:nvPr/>
        </p:nvSpPr>
        <p:spPr>
          <a:xfrm>
            <a:off x="6229629" y="1448095"/>
            <a:ext cx="1998900" cy="42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1155CC"/>
                </a:solidFill>
                <a:latin typeface="Trebuchet MS"/>
                <a:ea typeface="Trebuchet MS"/>
                <a:cs typeface="Trebuchet MS"/>
                <a:sym typeface="Trebuchet MS"/>
              </a:rPr>
              <a:t>Reference Photodiode</a:t>
            </a:r>
          </a:p>
        </p:txBody>
      </p:sp>
      <p:sp>
        <p:nvSpPr>
          <p:cNvPr id="10" name="Shape 222"/>
          <p:cNvSpPr txBox="1"/>
          <p:nvPr/>
        </p:nvSpPr>
        <p:spPr>
          <a:xfrm>
            <a:off x="1832658" y="2182847"/>
            <a:ext cx="16224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1155CC"/>
                </a:solidFill>
                <a:latin typeface="Trebuchet MS"/>
                <a:ea typeface="Trebuchet MS"/>
                <a:cs typeface="Trebuchet MS"/>
                <a:sym typeface="Trebuchet MS"/>
              </a:rPr>
              <a:t>Signal Photodiode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9193" y="1635900"/>
            <a:ext cx="197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90:10 fiber coupler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2760815" cy="36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212032" y="2214874"/>
            <a:ext cx="2931968" cy="1607034"/>
            <a:chOff x="473513" y="2432982"/>
            <a:chExt cx="3052222" cy="1726513"/>
          </a:xfrm>
        </p:grpSpPr>
        <p:grpSp>
          <p:nvGrpSpPr>
            <p:cNvPr id="27" name="Group 26"/>
            <p:cNvGrpSpPr/>
            <p:nvPr/>
          </p:nvGrpSpPr>
          <p:grpSpPr>
            <a:xfrm>
              <a:off x="473513" y="2432982"/>
              <a:ext cx="2631651" cy="1726513"/>
              <a:chOff x="586458" y="3378887"/>
              <a:chExt cx="4114800" cy="1726513"/>
            </a:xfrm>
          </p:grpSpPr>
          <p:sp>
            <p:nvSpPr>
              <p:cNvPr id="30" name="Shape 228"/>
              <p:cNvSpPr txBox="1"/>
              <p:nvPr/>
            </p:nvSpPr>
            <p:spPr>
              <a:xfrm>
                <a:off x="2518541" y="3379034"/>
                <a:ext cx="2182717" cy="354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rPr lang="en" dirty="0" smtClean="0">
                    <a:solidFill>
                      <a:srgbClr val="1155CC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  Reflector</a:t>
                </a:r>
                <a:endParaRPr lang="en" dirty="0">
                  <a:solidFill>
                    <a:srgbClr val="1155CC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1" name="Shape 229"/>
              <p:cNvSpPr txBox="1"/>
              <p:nvPr/>
            </p:nvSpPr>
            <p:spPr>
              <a:xfrm>
                <a:off x="680097" y="3378887"/>
                <a:ext cx="1963760" cy="354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rPr lang="en" dirty="0">
                    <a:solidFill>
                      <a:srgbClr val="1155CC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Fiber Tip</a:t>
                </a:r>
              </a:p>
            </p:txBody>
          </p:sp>
          <p:pic>
            <p:nvPicPr>
              <p:cNvPr id="32" name="Shape 230" descr="signal.jpg"/>
              <p:cNvPicPr preferRelativeResize="0"/>
              <p:nvPr/>
            </p:nvPicPr>
            <p:blipFill rotWithShape="1">
              <a:blip r:embed="rId4">
                <a:alphaModFix/>
              </a:blip>
              <a:srcRect r="46680" b="68100"/>
              <a:stretch/>
            </p:blipFill>
            <p:spPr>
              <a:xfrm>
                <a:off x="586458" y="3810000"/>
                <a:ext cx="4114800" cy="1295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2819400" y="3124200"/>
              <a:ext cx="285764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06106" y="2770024"/>
              <a:ext cx="519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PZT</a:t>
              </a:r>
              <a:endParaRPr lang="en-US" dirty="0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50" y="4001382"/>
            <a:ext cx="3800937" cy="27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078980" y="4267200"/>
            <a:ext cx="16385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Fringe visibility</a:t>
            </a:r>
          </a:p>
          <a:p>
            <a:r>
              <a:rPr lang="en-US" dirty="0" smtClean="0"/>
              <a:t>   ~0.13</a:t>
            </a:r>
          </a:p>
          <a:p>
            <a:r>
              <a:rPr lang="en-US" dirty="0" smtClean="0"/>
              <a:t>Sensitivity</a:t>
            </a:r>
          </a:p>
          <a:p>
            <a:r>
              <a:rPr lang="en-US" dirty="0" smtClean="0"/>
              <a:t>  ~160 nm/V</a:t>
            </a:r>
          </a:p>
          <a:p>
            <a:r>
              <a:rPr lang="en-US" dirty="0" smtClean="0"/>
              <a:t>Shot noise limit</a:t>
            </a:r>
          </a:p>
          <a:p>
            <a:r>
              <a:rPr lang="en-US" dirty="0" smtClean="0"/>
              <a:t>  ~20 pm/Hz</a:t>
            </a:r>
            <a:r>
              <a:rPr lang="en-US" baseline="30000" dirty="0" smtClean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1669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Speed stability test - direct drive stage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974293"/>
              </p:ext>
            </p:extLst>
          </p:nvPr>
        </p:nvGraphicFramePr>
        <p:xfrm>
          <a:off x="2895600" y="1550170"/>
          <a:ext cx="4049116" cy="3098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9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550170"/>
                        <a:ext cx="4049116" cy="3098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0400" y="1459468"/>
            <a:ext cx="431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speed stability error – unloaded, in air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50748"/>
            <a:ext cx="3886200" cy="271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5020270"/>
            <a:ext cx="2411238" cy="9233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speed control </a:t>
            </a:r>
          </a:p>
          <a:p>
            <a:r>
              <a:rPr lang="en-US" dirty="0" smtClean="0"/>
              <a:t>8.3 Hz ~ 1 part in 10000</a:t>
            </a:r>
          </a:p>
          <a:p>
            <a:r>
              <a:rPr lang="en-US" dirty="0" smtClean="0"/>
              <a:t>RMS ~ 1 part in 3000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6780" y="6324600"/>
            <a:ext cx="29665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Allows utilization of T2 &gt; 100s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638" y="1676400"/>
            <a:ext cx="2810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Optical encoder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urrent feedback control</a:t>
            </a:r>
            <a:endParaRPr lang="en-US" dirty="0"/>
          </a:p>
        </p:txBody>
      </p:sp>
      <p:pic>
        <p:nvPicPr>
          <p:cNvPr id="11" name="Picture 3" descr="C:\Users\Andrew\Dropbox\PMFC\Ultralight_DM_workshop\aerotec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5"/>
          <a:stretch/>
        </p:blipFill>
        <p:spPr bwMode="auto">
          <a:xfrm>
            <a:off x="228599" y="2438400"/>
            <a:ext cx="2371283" cy="294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44487" y="240062"/>
            <a:ext cx="4626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u="sng" dirty="0" smtClean="0">
                <a:latin typeface="Arial" pitchFamily="34" charset="0"/>
                <a:cs typeface="Arial" pitchFamily="34" charset="0"/>
              </a:rPr>
              <a:t>SQUID Magnetometers</a:t>
            </a:r>
            <a:endParaRPr lang="ko-KR" altLang="en-US" sz="3200" b="1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219200" y="2590800"/>
            <a:ext cx="7676755" cy="3621886"/>
            <a:chOff x="1532276" y="1412776"/>
            <a:chExt cx="6834246" cy="3224391"/>
          </a:xfrm>
        </p:grpSpPr>
        <p:graphicFrame>
          <p:nvGraphicFramePr>
            <p:cNvPr id="4" name="차트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48745977"/>
                </p:ext>
              </p:extLst>
            </p:nvPr>
          </p:nvGraphicFramePr>
          <p:xfrm>
            <a:off x="1853952" y="1412776"/>
            <a:ext cx="4878288" cy="2883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직선 연결선 5"/>
            <p:cNvCxnSpPr/>
            <p:nvPr/>
          </p:nvCxnSpPr>
          <p:spPr>
            <a:xfrm>
              <a:off x="6444208" y="1572032"/>
              <a:ext cx="0" cy="2340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/>
            <p:cNvSpPr/>
            <p:nvPr/>
          </p:nvSpPr>
          <p:spPr>
            <a:xfrm>
              <a:off x="3592459" y="4267835"/>
              <a:ext cx="1774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Frequency (Hz)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 rot="16200000">
              <a:off x="494780" y="2652385"/>
              <a:ext cx="2444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Field noise (fT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rms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/√Hz)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871176" y="3239542"/>
              <a:ext cx="1495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4.5 </a:t>
              </a:r>
              <a:r>
                <a:rPr lang="en-US" altLang="ko-KR" dirty="0">
                  <a:latin typeface="Arial" pitchFamily="34" charset="0"/>
                  <a:cs typeface="Arial" pitchFamily="34" charset="0"/>
                </a:rPr>
                <a:t>fT</a:t>
              </a:r>
              <a:r>
                <a:rPr lang="en-US" altLang="ko-KR" baseline="-25000" dirty="0">
                  <a:latin typeface="Arial" pitchFamily="34" charset="0"/>
                  <a:cs typeface="Arial" pitchFamily="34" charset="0"/>
                </a:rPr>
                <a:t>rms</a:t>
              </a:r>
              <a:r>
                <a:rPr lang="en-US" altLang="ko-KR" dirty="0">
                  <a:latin typeface="Arial" pitchFamily="34" charset="0"/>
                  <a:cs typeface="Arial" pitchFamily="34" charset="0"/>
                </a:rPr>
                <a:t>/√Hz</a:t>
              </a:r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H="1">
              <a:off x="6485736" y="3408556"/>
              <a:ext cx="432048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직사각형 12"/>
          <p:cNvSpPr/>
          <p:nvPr/>
        </p:nvSpPr>
        <p:spPr>
          <a:xfrm>
            <a:off x="1524000" y="6260068"/>
            <a:ext cx="6750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Measured inside a magnetically shielded room (without Nb tube)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41957" r="7085" b="37415"/>
          <a:stretch/>
        </p:blipFill>
        <p:spPr>
          <a:xfrm flipH="1">
            <a:off x="1066800" y="1219200"/>
            <a:ext cx="7098474" cy="1212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4489" y="1230868"/>
            <a:ext cx="153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Y.H. Lee, KRISS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14400" y="1371600"/>
            <a:ext cx="0" cy="794266"/>
          </a:xfrm>
          <a:prstGeom prst="line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160020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960773" y="4972940"/>
            <a:ext cx="4643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Applied field: 10-100 </a:t>
            </a:r>
            <a:r>
              <a:rPr lang="el-GR" altLang="ko-KR" sz="1600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altLang="ko-KR" sz="1600" baseline="-25000" dirty="0" smtClean="0">
                <a:latin typeface="Arial" pitchFamily="34" charset="0"/>
                <a:cs typeface="Arial" pitchFamily="34" charset="0"/>
              </a:rPr>
              <a:t>pp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range (at 8 Hz)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7" t="30421" b="26245"/>
          <a:stretch/>
        </p:blipFill>
        <p:spPr>
          <a:xfrm rot="16200000">
            <a:off x="783770" y="2483285"/>
            <a:ext cx="3672410" cy="12433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3" r="6292"/>
          <a:stretch/>
        </p:blipFill>
        <p:spPr>
          <a:xfrm rot="5400000">
            <a:off x="3641422" y="1551266"/>
            <a:ext cx="3816426" cy="29633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155" y="240062"/>
            <a:ext cx="797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u="sng" dirty="0" smtClean="0">
                <a:latin typeface="Arial" pitchFamily="34" charset="0"/>
                <a:cs typeface="Arial" pitchFamily="34" charset="0"/>
              </a:rPr>
              <a:t>Preliminary test of superconductive shielding</a:t>
            </a:r>
            <a:endParaRPr lang="ko-KR" altLang="en-US" sz="2800" b="1" u="sng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3241656" y="1268759"/>
            <a:ext cx="1834400" cy="176419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V="1">
            <a:off x="3245352" y="3861048"/>
            <a:ext cx="1830704" cy="108012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2438400" y="5410200"/>
            <a:ext cx="552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SQUID magnetometer: Near the center of Nb tube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Shielding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factor: </a:t>
            </a:r>
            <a:r>
              <a:rPr lang="en-US" altLang="ko-KR" dirty="0" smtClean="0">
                <a:latin typeface="맑은 고딕"/>
                <a:ea typeface="맑은 고딕"/>
                <a:cs typeface="Arial" pitchFamily="34" charset="0"/>
              </a:rPr>
              <a:t>≒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(0.5-3) </a:t>
            </a:r>
            <a:r>
              <a:rPr lang="en-US" altLang="ko-KR" dirty="0" smtClean="0">
                <a:cs typeface="Arial" pitchFamily="34" charset="0"/>
              </a:rPr>
              <a:t>x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baseline="30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transverse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field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77955" y="2621498"/>
            <a:ext cx="1745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Nb tube: 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23 mm ID 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1 mm thick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Length 200 mm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415364" y="1815151"/>
            <a:ext cx="1322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L-He dewar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791474" y="3353217"/>
            <a:ext cx="1164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Field coil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1427" y="6228660"/>
            <a:ext cx="596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10</a:t>
            </a:r>
            <a:r>
              <a:rPr lang="en-US" baseline="30000" dirty="0" smtClean="0"/>
              <a:t>8</a:t>
            </a:r>
            <a:r>
              <a:rPr lang="en-US" dirty="0" smtClean="0"/>
              <a:t> with thin film </a:t>
            </a:r>
            <a:r>
              <a:rPr lang="en-US" dirty="0" err="1" smtClean="0"/>
              <a:t>Nb</a:t>
            </a:r>
            <a:r>
              <a:rPr lang="en-US" dirty="0" smtClean="0"/>
              <a:t> SC shield – tests planned Apr 2017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0852" y="1066800"/>
            <a:ext cx="2769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Y.H. Lee, KRISS, </a:t>
            </a:r>
          </a:p>
          <a:p>
            <a:r>
              <a:rPr lang="en-US" dirty="0" smtClean="0"/>
              <a:t>Yun Shin (CAPP)</a:t>
            </a:r>
          </a:p>
          <a:p>
            <a:r>
              <a:rPr lang="en-US" dirty="0" smtClean="0"/>
              <a:t>Eli </a:t>
            </a:r>
            <a:r>
              <a:rPr lang="en-US" dirty="0" err="1" smtClean="0"/>
              <a:t>Levenson</a:t>
            </a:r>
            <a:r>
              <a:rPr lang="en-US" dirty="0" smtClean="0"/>
              <a:t>-Falk (Stanford)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and Operating Costs/Timeline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funding for 1yr ($270k) for R&amp;D, initial testing		-- thank you!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Approx. 2-3 years to finish design/construction and bring to commissioning phase ($0.6 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r>
              <a:rPr lang="en-US" dirty="0" smtClean="0"/>
              <a:t>3 years data taking phase to reach QCD axion / R&amp;D for upgrades ($0.6 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57400"/>
            <a:ext cx="1080060" cy="10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01050" cy="46348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ARIADNE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New resonant NMR method </a:t>
            </a:r>
            <a:endParaRPr lang="en-US" dirty="0" smtClean="0"/>
          </a:p>
          <a:p>
            <a:r>
              <a:rPr lang="en-US" dirty="0"/>
              <a:t>Gap in experimental QCD axion searches </a:t>
            </a:r>
          </a:p>
          <a:p>
            <a:pPr marL="0" indent="0">
              <a:buNone/>
            </a:pPr>
            <a:r>
              <a:rPr lang="en-US" dirty="0"/>
              <a:t>		0.1 </a:t>
            </a:r>
            <a:r>
              <a:rPr lang="en-US" dirty="0" err="1"/>
              <a:t>meV</a:t>
            </a:r>
            <a:r>
              <a:rPr lang="en-US" dirty="0"/>
              <a:t> &lt; m</a:t>
            </a:r>
            <a:r>
              <a:rPr lang="en-US" baseline="-25000" dirty="0"/>
              <a:t>a</a:t>
            </a:r>
            <a:r>
              <a:rPr lang="en-US" dirty="0"/>
              <a:t> &lt; 10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Complementary </a:t>
            </a:r>
            <a:r>
              <a:rPr lang="en-US" dirty="0"/>
              <a:t>to </a:t>
            </a:r>
            <a:r>
              <a:rPr lang="en-US" dirty="0" smtClean="0"/>
              <a:t>cavity-type (e.g. ADMX) experiments</a:t>
            </a:r>
          </a:p>
          <a:p>
            <a:r>
              <a:rPr lang="en-US" dirty="0"/>
              <a:t>No need to scan mass, </a:t>
            </a:r>
            <a:r>
              <a:rPr lang="en-US" dirty="0" err="1"/>
              <a:t>indep</a:t>
            </a:r>
            <a:r>
              <a:rPr lang="en-US" dirty="0"/>
              <a:t>. of </a:t>
            </a:r>
            <a:r>
              <a:rPr lang="en-US" dirty="0" smtClean="0"/>
              <a:t>local DM density</a:t>
            </a:r>
          </a:p>
          <a:p>
            <a:r>
              <a:rPr lang="en-US" dirty="0" smtClean="0"/>
              <a:t>Next tests – shielding (Stanford/Korea), vibration (UNR), </a:t>
            </a:r>
            <a:r>
              <a:rPr lang="en-US" baseline="30000" dirty="0" smtClean="0"/>
              <a:t>3</a:t>
            </a:r>
            <a:r>
              <a:rPr lang="en-US" dirty="0" smtClean="0"/>
              <a:t>He system (Indiana)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1040" y="212193"/>
            <a:ext cx="4631040" cy="64218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0060" cy="1086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3320" y="1713635"/>
            <a:ext cx="96768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/>
              <a:t>Andrew </a:t>
            </a:r>
            <a:r>
              <a:rPr lang="en-US" sz="1300" dirty="0" err="1" smtClean="0"/>
              <a:t>Geraci</a:t>
            </a:r>
            <a:r>
              <a:rPr lang="en-US" sz="1300" dirty="0" smtClean="0"/>
              <a:t> (PI)</a:t>
            </a:r>
            <a:endParaRPr lang="en-US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2385120" y="1732508"/>
            <a:ext cx="96768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/>
              <a:t>Jordan </a:t>
            </a:r>
            <a:r>
              <a:rPr lang="en-US" sz="1300" dirty="0" err="1" smtClean="0"/>
              <a:t>Dargert</a:t>
            </a:r>
            <a:r>
              <a:rPr lang="en-US" sz="1300" dirty="0" smtClean="0"/>
              <a:t> (G)</a:t>
            </a:r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7391400" y="5181600"/>
            <a:ext cx="96768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err="1"/>
              <a:t>Gambhir</a:t>
            </a:r>
            <a:r>
              <a:rPr lang="en-US" sz="1300" dirty="0"/>
              <a:t> </a:t>
            </a:r>
            <a:r>
              <a:rPr lang="en-US" sz="1300" dirty="0" err="1" smtClean="0"/>
              <a:t>Ranjit</a:t>
            </a:r>
            <a:r>
              <a:rPr lang="en-US" sz="1300" dirty="0" smtClean="0"/>
              <a:t> (PD)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6638664" y="1524000"/>
            <a:ext cx="1057536" cy="68392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/>
              <a:t>Mark </a:t>
            </a:r>
            <a:r>
              <a:rPr lang="en-US" sz="1300" dirty="0" smtClean="0"/>
              <a:t>Cunningham(G)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4518720" y="5182080"/>
            <a:ext cx="967680" cy="68392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Chloe </a:t>
            </a:r>
            <a:r>
              <a:rPr lang="en-US" sz="1300" dirty="0" err="1" smtClean="0"/>
              <a:t>Lohmeyer</a:t>
            </a:r>
            <a:r>
              <a:rPr lang="en-US" sz="1300" dirty="0" smtClean="0"/>
              <a:t>(UG)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2209800" y="5190928"/>
            <a:ext cx="115884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err="1"/>
              <a:t>Cris</a:t>
            </a:r>
            <a:r>
              <a:rPr lang="en-US" sz="1300" dirty="0"/>
              <a:t> </a:t>
            </a:r>
            <a:r>
              <a:rPr lang="en-US" sz="1300" dirty="0" smtClean="0"/>
              <a:t>Montoya (G)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2221920" y="68824"/>
            <a:ext cx="710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Acknowledgements</a:t>
            </a:r>
            <a:endParaRPr lang="en-US" sz="4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81" y="42630"/>
            <a:ext cx="1752600" cy="12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1079692"/>
            <a:ext cx="19351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PHY-1205994</a:t>
            </a:r>
          </a:p>
          <a:p>
            <a:r>
              <a:rPr lang="en-US" dirty="0" smtClean="0"/>
              <a:t>PHY-1506431</a:t>
            </a:r>
          </a:p>
          <a:p>
            <a:r>
              <a:rPr lang="en-US" b="1" dirty="0" smtClean="0"/>
              <a:t>PHY-1509176</a:t>
            </a:r>
            <a:endParaRPr lang="en-US" b="1" dirty="0"/>
          </a:p>
          <a:p>
            <a:pPr hangingPunct="0"/>
            <a:r>
              <a:rPr lang="en-US" b="1" dirty="0" smtClean="0"/>
              <a:t>1510484, 1509176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840734"/>
            <a:ext cx="333696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Not pictured: </a:t>
            </a:r>
            <a:r>
              <a:rPr lang="en-US" sz="1300" dirty="0" err="1" smtClean="0"/>
              <a:t>Apryl</a:t>
            </a:r>
            <a:r>
              <a:rPr lang="en-US" sz="1300" dirty="0" smtClean="0"/>
              <a:t> Witherspoon (UG),</a:t>
            </a:r>
          </a:p>
          <a:p>
            <a:pPr algn="ctr"/>
            <a:r>
              <a:rPr lang="en-US" sz="1300" dirty="0" err="1" smtClean="0"/>
              <a:t>Ohidul</a:t>
            </a:r>
            <a:r>
              <a:rPr lang="en-US" sz="1300" dirty="0" smtClean="0"/>
              <a:t> </a:t>
            </a:r>
            <a:r>
              <a:rPr lang="en-US" sz="1300" dirty="0" err="1" smtClean="0"/>
              <a:t>Mojumder</a:t>
            </a:r>
            <a:r>
              <a:rPr lang="en-US" sz="1300" dirty="0" smtClean="0"/>
              <a:t> (UG), Hannah Mason (UG)</a:t>
            </a:r>
            <a:endParaRPr lang="en-US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5486400" y="5182080"/>
            <a:ext cx="96768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Kirsten Casey (UG)</a:t>
            </a:r>
            <a:endParaRPr lang="en-US" sz="1300" dirty="0"/>
          </a:p>
        </p:txBody>
      </p:sp>
      <p:pic>
        <p:nvPicPr>
          <p:cNvPr id="184322" name="Picture 2" descr="C:\Users\Andrew\Dropbox\PMFC\Ultralight_DM_workshop\group_phot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6" b="10304"/>
          <a:stretch/>
        </p:blipFill>
        <p:spPr bwMode="auto">
          <a:xfrm>
            <a:off x="2291040" y="2202917"/>
            <a:ext cx="6096240" cy="29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061520" y="1525880"/>
            <a:ext cx="967680" cy="68392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Mindy Harkness (UG)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7696200" y="1725934"/>
            <a:ext cx="1057536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Jacob </a:t>
            </a:r>
            <a:r>
              <a:rPr lang="en-US" sz="1300" dirty="0" err="1" smtClean="0"/>
              <a:t>Fausett</a:t>
            </a:r>
            <a:r>
              <a:rPr lang="en-US" sz="1300" dirty="0" smtClean="0"/>
              <a:t> (UG)</a:t>
            </a:r>
            <a:endParaRPr lang="en-US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6423720" y="5182080"/>
            <a:ext cx="967680" cy="68392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Bella Rodriguez(UG)</a:t>
            </a:r>
            <a:endParaRPr lang="en-US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3336960" y="5181600"/>
            <a:ext cx="115884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err="1" smtClean="0"/>
              <a:t>Chethn</a:t>
            </a:r>
            <a:r>
              <a:rPr lang="en-US" sz="1300" dirty="0" smtClean="0"/>
              <a:t> </a:t>
            </a:r>
            <a:r>
              <a:rPr lang="en-US" sz="1300" dirty="0" err="1" smtClean="0"/>
              <a:t>Galla</a:t>
            </a:r>
            <a:r>
              <a:rPr lang="en-US" sz="1300" dirty="0" smtClean="0"/>
              <a:t> (G)</a:t>
            </a:r>
            <a:endParaRPr lang="en-US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4876800" y="1725934"/>
            <a:ext cx="967680" cy="4838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Jason Lim (UG)</a:t>
            </a:r>
            <a:endParaRPr lang="en-US" sz="1300" dirty="0"/>
          </a:p>
        </p:txBody>
      </p:sp>
      <p:sp>
        <p:nvSpPr>
          <p:cNvPr id="27" name="TextBox 26"/>
          <p:cNvSpPr txBox="1"/>
          <p:nvPr/>
        </p:nvSpPr>
        <p:spPr>
          <a:xfrm>
            <a:off x="5715000" y="1525880"/>
            <a:ext cx="967680" cy="68392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300" dirty="0" smtClean="0"/>
              <a:t>Ryan </a:t>
            </a:r>
            <a:r>
              <a:rPr lang="en-US" sz="1300" dirty="0" err="1" smtClean="0"/>
              <a:t>Danenberg</a:t>
            </a:r>
            <a:r>
              <a:rPr lang="en-US" sz="1300" dirty="0" smtClean="0"/>
              <a:t> (UG)</a:t>
            </a:r>
            <a:endParaRPr lang="en-US" sz="13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789220" y="2197501"/>
            <a:ext cx="4552440" cy="1645781"/>
            <a:chOff x="2789220" y="2197501"/>
            <a:chExt cx="4552440" cy="1645781"/>
          </a:xfrm>
        </p:grpSpPr>
        <p:sp>
          <p:nvSpPr>
            <p:cNvPr id="2" name="Oval 1"/>
            <p:cNvSpPr/>
            <p:nvPr/>
          </p:nvSpPr>
          <p:spPr>
            <a:xfrm>
              <a:off x="2789220" y="2362200"/>
              <a:ext cx="434100" cy="132868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214100" y="2252717"/>
              <a:ext cx="434100" cy="132868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876800" y="2514599"/>
              <a:ext cx="434100" cy="132868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907560" y="2197501"/>
              <a:ext cx="434100" cy="132868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70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Axion Parameter space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3" y="1219200"/>
            <a:ext cx="74676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114800" y="4419600"/>
            <a:ext cx="1981200" cy="685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ARIADNE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Orpheus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0" y="4114800"/>
            <a:ext cx="1447800" cy="12192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CASPEr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DM Radio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LC Circuit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ABRA-CADABRA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057400" y="4038600"/>
            <a:ext cx="9144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6488668"/>
            <a:ext cx="407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Graham, </a:t>
            </a:r>
            <a:r>
              <a:rPr lang="en-US" dirty="0" err="1" smtClean="0"/>
              <a:t>arxiv</a:t>
            </a:r>
            <a:r>
              <a:rPr lang="en-US" dirty="0" smtClean="0"/>
              <a:t>: 1602.00039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xion and ALP searches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187724"/>
              </p:ext>
            </p:extLst>
          </p:nvPr>
        </p:nvGraphicFramePr>
        <p:xfrm>
          <a:off x="533400" y="2128520"/>
          <a:ext cx="8153400" cy="419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17800"/>
                <a:gridCol w="2717800"/>
                <a:gridCol w="2717800"/>
              </a:tblGrid>
              <a:tr h="1320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Dark</a:t>
                      </a:r>
                      <a:r>
                        <a:rPr lang="en-US" sz="2400" baseline="0" dirty="0" smtClean="0"/>
                        <a:t> Matter (Cosmic) </a:t>
                      </a:r>
                      <a:r>
                        <a:rPr lang="en-US" sz="2400" baseline="0" dirty="0" err="1" smtClean="0"/>
                        <a:t>axions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ADMX, ADMX-HF</a:t>
                      </a:r>
                    </a:p>
                    <a:p>
                      <a:pPr algn="ctr"/>
                      <a:r>
                        <a:rPr lang="en-US" sz="2400" dirty="0" smtClean="0"/>
                        <a:t>DM Radio, ABRA-</a:t>
                      </a:r>
                    </a:p>
                    <a:p>
                      <a:pPr algn="ctr"/>
                      <a:r>
                        <a:rPr lang="en-US" sz="2400" dirty="0" smtClean="0"/>
                        <a:t>CADABRA,LC Circuit</a:t>
                      </a:r>
                    </a:p>
                    <a:p>
                      <a:pPr algn="ctr"/>
                      <a:r>
                        <a:rPr lang="en-US" sz="2400" dirty="0" smtClean="0"/>
                        <a:t>Orpheus, CULTASK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CASPEr</a:t>
                      </a:r>
                      <a:r>
                        <a:rPr lang="en-US" sz="2400" dirty="0" smtClean="0"/>
                        <a:t>-Electric</a:t>
                      </a:r>
                    </a:p>
                    <a:p>
                      <a:pPr algn="ctr"/>
                      <a:r>
                        <a:rPr lang="en-US" sz="2400" dirty="0" err="1" smtClean="0"/>
                        <a:t>CASPEr</a:t>
                      </a:r>
                      <a:r>
                        <a:rPr lang="en-US" sz="2400" dirty="0" smtClean="0"/>
                        <a:t>-Wind</a:t>
                      </a:r>
                      <a:endParaRPr lang="en-US" sz="2400" dirty="0"/>
                    </a:p>
                  </a:txBody>
                  <a:tcPr anchor="ctr"/>
                </a:tc>
              </a:tr>
              <a:tr h="1320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Solar </a:t>
                      </a:r>
                      <a:r>
                        <a:rPr lang="en-US" sz="2400" dirty="0" err="1" smtClean="0"/>
                        <a:t>axions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CAST</a:t>
                      </a:r>
                    </a:p>
                    <a:p>
                      <a:pPr algn="ctr"/>
                      <a:r>
                        <a:rPr lang="en-US" sz="2400" dirty="0" smtClean="0"/>
                        <a:t>IAXO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20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Lab-produced </a:t>
                      </a:r>
                      <a:r>
                        <a:rPr lang="en-US" sz="2400" dirty="0" err="1" smtClean="0"/>
                        <a:t>axions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Light-shining-thru-walls (ALPS,</a:t>
                      </a:r>
                      <a:r>
                        <a:rPr lang="en-US" sz="2400" baseline="0" dirty="0" smtClean="0"/>
                        <a:t> ALPS-II)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ARIADNE</a:t>
                      </a:r>
                      <a:endParaRPr lang="en-US" sz="2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71600" y="1143000"/>
            <a:ext cx="1194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Source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9407" y="1686580"/>
            <a:ext cx="130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Photons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63154" y="1686580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Nucleons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86207" y="114300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Coupling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000" y="1917412"/>
            <a:ext cx="2743200" cy="455958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200400" y="1666220"/>
            <a:ext cx="5715000" cy="49631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Axion-exchange between nucleons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737" y="1524000"/>
                <a:ext cx="8229600" cy="2133600"/>
              </a:xfrm>
            </p:spPr>
            <p:txBody>
              <a:bodyPr/>
              <a:lstStyle/>
              <a:p>
                <a:r>
                  <a:rPr lang="en-US" dirty="0" smtClean="0"/>
                  <a:t>Scalar coupling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>
                    <a:latin typeface="Symbol" panose="05050102010706020507" pitchFamily="18" charset="2"/>
                  </a:rPr>
                  <a:t>q</a:t>
                </a:r>
                <a:r>
                  <a:rPr lang="en-US" baseline="-25000" dirty="0" smtClean="0"/>
                  <a:t>QCD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737" y="1524000"/>
                <a:ext cx="8229600" cy="2133600"/>
              </a:xfrm>
              <a:blipFill rotWithShape="1">
                <a:blip r:embed="rId3"/>
                <a:stretch>
                  <a:fillRect l="-1630" t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0383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83508"/>
            <a:ext cx="2895600" cy="21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495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737" y="28956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Pseudoscalar</a:t>
            </a:r>
            <a:r>
              <a:rPr lang="en-US" dirty="0" smtClean="0"/>
              <a:t> coupling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279470"/>
              </p:ext>
            </p:extLst>
          </p:nvPr>
        </p:nvGraphicFramePr>
        <p:xfrm>
          <a:off x="3235325" y="5232400"/>
          <a:ext cx="52990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6" name="Equation" r:id="rId6" imgW="1892160" imgH="253800" progId="Equation.3">
                  <p:embed/>
                </p:oleObj>
              </mc:Choice>
              <mc:Fallback>
                <p:oleObj name="Equation" r:id="rId6" imgW="189216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35325" y="5232400"/>
                        <a:ext cx="52990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75265" y="6172200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Monopole-monopole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12839" y="617220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Monopole-dipole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39204" y="61722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dipole-dipole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00600" y="4953000"/>
            <a:ext cx="2209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56902" y="4419600"/>
            <a:ext cx="5958298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Axion acts a force mediator between nucleons</a:t>
            </a:r>
            <a:endParaRPr lang="en-US" sz="2400" dirty="0"/>
          </a:p>
        </p:txBody>
      </p:sp>
      <p:cxnSp>
        <p:nvCxnSpPr>
          <p:cNvPr id="19" name="Straight Connector 18"/>
          <p:cNvCxnSpPr>
            <a:stCxn id="12" idx="6"/>
            <a:endCxn id="17" idx="2"/>
          </p:cNvCxnSpPr>
          <p:nvPr/>
        </p:nvCxnSpPr>
        <p:spPr>
          <a:xfrm>
            <a:off x="816279" y="5638800"/>
            <a:ext cx="70772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484" y="5746563"/>
            <a:ext cx="175116" cy="6103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34484" y="5029200"/>
            <a:ext cx="229395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1676400" y="5638800"/>
            <a:ext cx="304800" cy="7180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676400" y="5029200"/>
            <a:ext cx="152400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11479" y="5486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524000" y="5486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1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Spin-dependent forces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43200" y="2324985"/>
            <a:ext cx="332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Monopole-Dipole axion exchange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719507"/>
              </p:ext>
            </p:extLst>
          </p:nvPr>
        </p:nvGraphicFramePr>
        <p:xfrm>
          <a:off x="295275" y="2759075"/>
          <a:ext cx="480695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4" name="Equation" r:id="rId4" imgW="2501640" imgH="495000" progId="Equation.3">
                  <p:embed/>
                </p:oleObj>
              </mc:Choice>
              <mc:Fallback>
                <p:oleObj name="Equation" r:id="rId4" imgW="250164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275" y="2759075"/>
                        <a:ext cx="4806950" cy="95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124200" y="1315694"/>
            <a:ext cx="2438400" cy="914400"/>
            <a:chOff x="3124200" y="1676400"/>
            <a:chExt cx="2438400" cy="914400"/>
          </a:xfrm>
        </p:grpSpPr>
        <p:sp>
          <p:nvSpPr>
            <p:cNvPr id="8" name="Oval 7"/>
            <p:cNvSpPr/>
            <p:nvPr/>
          </p:nvSpPr>
          <p:spPr>
            <a:xfrm>
              <a:off x="4648200" y="167640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124200" y="167640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96894" y="1948934"/>
              <a:ext cx="414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/>
                <a:t>f</a:t>
              </a:r>
              <a:endParaRPr lang="en-US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43336" y="194893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s</a:t>
              </a:r>
              <a:endParaRPr lang="en-US" dirty="0">
                <a:latin typeface="Symbol" panose="05050102010706020507" pitchFamily="18" charset="2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267200" y="2142226"/>
              <a:ext cx="381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076700" y="2142226"/>
              <a:ext cx="304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67200" y="1772894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057326"/>
              </p:ext>
            </p:extLst>
          </p:nvPr>
        </p:nvGraphicFramePr>
        <p:xfrm>
          <a:off x="5371500" y="3048000"/>
          <a:ext cx="1186531" cy="49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5" name="Equation" r:id="rId6" imgW="545760" imgH="228600" progId="Equation.3">
                  <p:embed/>
                </p:oleObj>
              </mc:Choice>
              <mc:Fallback>
                <p:oleObj name="Equation" r:id="rId6" imgW="545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1500" y="3048000"/>
                        <a:ext cx="1186531" cy="496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25770" y="4208268"/>
            <a:ext cx="416985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than ordinary B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Does not couple to angular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Unaffected by magnetic shielding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9806" y="4485267"/>
            <a:ext cx="24212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Fictitious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NMR for detection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62300" y="1612287"/>
            <a:ext cx="2438400" cy="914400"/>
            <a:chOff x="3124200" y="1676400"/>
            <a:chExt cx="2438400" cy="914400"/>
          </a:xfrm>
        </p:grpSpPr>
        <p:sp>
          <p:nvSpPr>
            <p:cNvPr id="5" name="Oval 4"/>
            <p:cNvSpPr/>
            <p:nvPr/>
          </p:nvSpPr>
          <p:spPr>
            <a:xfrm>
              <a:off x="4648200" y="167640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124200" y="167640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6894" y="1948934"/>
              <a:ext cx="414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/>
                <a:t>f</a:t>
              </a:r>
              <a:endParaRPr lang="en-US" baseline="-25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43336" y="194893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s</a:t>
              </a:r>
              <a:endParaRPr lang="en-US" dirty="0">
                <a:latin typeface="Symbol" panose="05050102010706020507" pitchFamily="18" charset="2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267200" y="2142226"/>
              <a:ext cx="381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076700" y="2142226"/>
              <a:ext cx="304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267200" y="1772894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38108"/>
              </p:ext>
            </p:extLst>
          </p:nvPr>
        </p:nvGraphicFramePr>
        <p:xfrm>
          <a:off x="4220368" y="2353993"/>
          <a:ext cx="5508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1" name="Equation" r:id="rId3" imgW="253800" imgH="228600" progId="Equation.3">
                  <p:embed/>
                </p:oleObj>
              </mc:Choice>
              <mc:Fallback>
                <p:oleObj name="Equation" r:id="rId3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0368" y="2353993"/>
                        <a:ext cx="5508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5411202" y="3669175"/>
            <a:ext cx="9809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11202" y="4648200"/>
            <a:ext cx="9809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643037"/>
              </p:ext>
            </p:extLst>
          </p:nvPr>
        </p:nvGraphicFramePr>
        <p:xfrm>
          <a:off x="6553200" y="3415435"/>
          <a:ext cx="479286" cy="507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2" name="Equation" r:id="rId5" imgW="215640" imgH="228600" progId="Equation.3">
                  <p:embed/>
                </p:oleObj>
              </mc:Choice>
              <mc:Fallback>
                <p:oleObj name="Equation" r:id="rId5" imgW="215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3200" y="3415435"/>
                        <a:ext cx="479286" cy="507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734553"/>
              </p:ext>
            </p:extLst>
          </p:nvPr>
        </p:nvGraphicFramePr>
        <p:xfrm>
          <a:off x="6553200" y="4394200"/>
          <a:ext cx="4794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3" name="Equation" r:id="rId7" imgW="215640" imgH="228600" progId="Equation.3">
                  <p:embed/>
                </p:oleObj>
              </mc:Choice>
              <mc:Fallback>
                <p:oleObj name="Equation" r:id="rId7" imgW="215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394200"/>
                        <a:ext cx="4794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943243"/>
              </p:ext>
            </p:extLst>
          </p:nvPr>
        </p:nvGraphicFramePr>
        <p:xfrm>
          <a:off x="7315200" y="3810000"/>
          <a:ext cx="14763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4" name="Equation" r:id="rId9" imgW="888840" imgH="393480" progId="Equation.3">
                  <p:embed/>
                </p:oleObj>
              </mc:Choice>
              <mc:Fallback>
                <p:oleObj name="Equation" r:id="rId9" imgW="888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810000"/>
                        <a:ext cx="14763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652406"/>
              </p:ext>
            </p:extLst>
          </p:nvPr>
        </p:nvGraphicFramePr>
        <p:xfrm>
          <a:off x="6692900" y="2590800"/>
          <a:ext cx="15160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5" name="Equation" r:id="rId11" imgW="698400" imgH="228600" progId="Equation.3">
                  <p:embed/>
                </p:oleObj>
              </mc:Choice>
              <mc:Fallback>
                <p:oleObj name="Equation" r:id="rId11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00" y="2590800"/>
                        <a:ext cx="15160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600700" y="1884821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½ </a:t>
            </a:r>
            <a:r>
              <a:rPr lang="en-US" baseline="30000" dirty="0" smtClean="0"/>
              <a:t>3</a:t>
            </a:r>
            <a:r>
              <a:rPr lang="en-US" dirty="0" smtClean="0"/>
              <a:t>He Nucleus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219200" y="3484509"/>
            <a:ext cx="168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Bloch Equations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168954"/>
              </p:ext>
            </p:extLst>
          </p:nvPr>
        </p:nvGraphicFramePr>
        <p:xfrm>
          <a:off x="1334101" y="3962400"/>
          <a:ext cx="159327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6" name="Equation" r:id="rId13" imgW="876240" imgH="419040" progId="Equation.3">
                  <p:embed/>
                </p:oleObj>
              </mc:Choice>
              <mc:Fallback>
                <p:oleObj name="Equation" r:id="rId13" imgW="8762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34101" y="3962400"/>
                        <a:ext cx="159327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52600" y="5562600"/>
            <a:ext cx="476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</a:t>
            </a:r>
            <a:r>
              <a:rPr lang="en-US" dirty="0" err="1" smtClean="0"/>
              <a:t>precesses</a:t>
            </a:r>
            <a:r>
              <a:rPr lang="en-US" dirty="0" smtClean="0"/>
              <a:t> at nuclear spin </a:t>
            </a:r>
            <a:r>
              <a:rPr lang="en-US" dirty="0" err="1" smtClean="0"/>
              <a:t>Larmor</a:t>
            </a:r>
            <a:r>
              <a:rPr lang="en-US" dirty="0" smtClean="0"/>
              <a:t> frequency </a:t>
            </a:r>
            <a:endParaRPr lang="en-US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887594"/>
              </p:ext>
            </p:extLst>
          </p:nvPr>
        </p:nvGraphicFramePr>
        <p:xfrm>
          <a:off x="6627462" y="5562600"/>
          <a:ext cx="1025815" cy="45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7" name="Equation" r:id="rId15" imgW="457200" imgH="203040" progId="Equation.3">
                  <p:embed/>
                </p:oleObj>
              </mc:Choice>
              <mc:Fallback>
                <p:oleObj name="Equation" r:id="rId15" imgW="4572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27462" y="5562600"/>
                        <a:ext cx="1025815" cy="455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325269" y="6067251"/>
            <a:ext cx="47220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Axion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eff</a:t>
            </a:r>
            <a:r>
              <a:rPr lang="en-US" baseline="-25000" dirty="0" smtClean="0"/>
              <a:t> </a:t>
            </a:r>
            <a:r>
              <a:rPr lang="en-US" dirty="0" smtClean="0"/>
              <a:t>modifies measured </a:t>
            </a:r>
            <a:r>
              <a:rPr lang="en-US" dirty="0" err="1" smtClean="0"/>
              <a:t>Larmor</a:t>
            </a:r>
            <a:r>
              <a:rPr lang="en-US" dirty="0" smtClean="0"/>
              <a:t> frequency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3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2"/>
          <a:stretch/>
        </p:blipFill>
        <p:spPr bwMode="auto">
          <a:xfrm>
            <a:off x="1083581" y="1295795"/>
            <a:ext cx="6441347" cy="434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Constraints on spin dependent forces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16130" y="3124200"/>
            <a:ext cx="46278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Magnetometry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G. </a:t>
            </a:r>
            <a:r>
              <a:rPr lang="en-US" sz="1400" dirty="0" err="1"/>
              <a:t>Vasilakis</a:t>
            </a:r>
            <a:r>
              <a:rPr lang="en-US" sz="1400" dirty="0" smtClean="0"/>
              <a:t>, et. al, </a:t>
            </a:r>
            <a:r>
              <a:rPr lang="en-US" sz="1400" dirty="0"/>
              <a:t>Phys. Rev. </a:t>
            </a:r>
            <a:r>
              <a:rPr lang="en-US" sz="1400" dirty="0" err="1"/>
              <a:t>Lett</a:t>
            </a:r>
            <a:r>
              <a:rPr lang="en-US" sz="1400" dirty="0"/>
              <a:t>. </a:t>
            </a:r>
            <a:r>
              <a:rPr lang="en-US" sz="1400" dirty="0" smtClean="0"/>
              <a:t>103, 261801 </a:t>
            </a:r>
            <a:r>
              <a:rPr lang="en-US" sz="1400" dirty="0"/>
              <a:t>(2009).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K</a:t>
            </a:r>
            <a:r>
              <a:rPr lang="nb-NO" sz="1400" dirty="0"/>
              <a:t>. Tullney,et. al. Phys. Rev. Lett. 111, 100801 (2013)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</a:t>
            </a:r>
            <a:r>
              <a:rPr lang="fr-FR" sz="1400" dirty="0"/>
              <a:t>.-H. </a:t>
            </a:r>
            <a:r>
              <a:rPr lang="fr-FR" sz="1400" dirty="0" err="1"/>
              <a:t>Chu,et</a:t>
            </a:r>
            <a:r>
              <a:rPr lang="fr-FR" sz="1400" dirty="0"/>
              <a:t>. al., Phys. </a:t>
            </a:r>
            <a:r>
              <a:rPr lang="fr-FR" sz="1400" dirty="0" err="1"/>
              <a:t>Rev</a:t>
            </a:r>
            <a:r>
              <a:rPr lang="fr-FR" sz="1400" dirty="0"/>
              <a:t>. D 87, 011105(R) (2013).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/>
              <a:t>Bulatowicz,et</a:t>
            </a:r>
            <a:r>
              <a:rPr lang="en-US" sz="1400" dirty="0"/>
              <a:t>. al., Phys. Rev. </a:t>
            </a:r>
            <a:r>
              <a:rPr lang="en-US" sz="1400" dirty="0" err="1"/>
              <a:t>Lett</a:t>
            </a:r>
            <a:r>
              <a:rPr lang="en-US" sz="1400" dirty="0"/>
              <a:t>. 111, 102001 (2013).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638800" y="2667000"/>
            <a:ext cx="457200" cy="516786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9800" y="3134162"/>
            <a:ext cx="1852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</a:t>
            </a:r>
            <a:r>
              <a:rPr lang="en-US" sz="1400" dirty="0" err="1" smtClean="0"/>
              <a:t>Raffelt</a:t>
            </a:r>
            <a:r>
              <a:rPr lang="en-US" sz="1400" dirty="0"/>
              <a:t>, Phys. Rev. D </a:t>
            </a:r>
            <a:endParaRPr lang="en-US" sz="1400" dirty="0" smtClean="0"/>
          </a:p>
          <a:p>
            <a:r>
              <a:rPr lang="en-US" sz="1400" dirty="0" smtClean="0"/>
              <a:t>86</a:t>
            </a:r>
            <a:r>
              <a:rPr lang="en-US" sz="1400" dirty="0"/>
              <a:t>, 015001 (2012).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2971800"/>
            <a:ext cx="228600" cy="211986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24928" y="433173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nEDM</a:t>
            </a:r>
            <a:r>
              <a:rPr lang="en-US" dirty="0" smtClean="0"/>
              <a:t> bound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05600" y="4440198"/>
            <a:ext cx="838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7400" y="5632497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Model lower bound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80688" y="5062671"/>
            <a:ext cx="762000" cy="6032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25289"/>
              </p:ext>
            </p:extLst>
          </p:nvPr>
        </p:nvGraphicFramePr>
        <p:xfrm>
          <a:off x="5016898" y="5666495"/>
          <a:ext cx="1650602" cy="55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17" name="Equation" r:id="rId4" imgW="761760" imgH="253800" progId="Equation.3">
                  <p:embed/>
                </p:oleObj>
              </mc:Choice>
              <mc:Fallback>
                <p:oleObj name="Equation" r:id="rId4" imgW="76176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6898" y="5666495"/>
                        <a:ext cx="1650602" cy="55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928598"/>
              </p:ext>
            </p:extLst>
          </p:nvPr>
        </p:nvGraphicFramePr>
        <p:xfrm>
          <a:off x="7493000" y="4789244"/>
          <a:ext cx="165100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18" name="Equation" r:id="rId6" imgW="761760" imgH="253800" progId="Equation.3">
                  <p:embed/>
                </p:oleObj>
              </mc:Choice>
              <mc:Fallback>
                <p:oleObj name="Equation" r:id="rId6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0" y="4789244"/>
                        <a:ext cx="165100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5000" y="152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999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ARIADNE: uses resonant enhancement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593430"/>
              </p:ext>
            </p:extLst>
          </p:nvPr>
        </p:nvGraphicFramePr>
        <p:xfrm>
          <a:off x="1294181" y="2526687"/>
          <a:ext cx="1531203" cy="32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5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4181" y="2526687"/>
                        <a:ext cx="1531203" cy="32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5411202" y="3669175"/>
            <a:ext cx="9809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11202" y="4648200"/>
            <a:ext cx="9809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18928"/>
              </p:ext>
            </p:extLst>
          </p:nvPr>
        </p:nvGraphicFramePr>
        <p:xfrm>
          <a:off x="6553200" y="3415435"/>
          <a:ext cx="479286" cy="507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6" name="Equation" r:id="rId7" imgW="215640" imgH="228600" progId="Equation.3">
                  <p:embed/>
                </p:oleObj>
              </mc:Choice>
              <mc:Fallback>
                <p:oleObj name="Equation" r:id="rId7" imgW="215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3200" y="3415435"/>
                        <a:ext cx="479286" cy="507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444651"/>
              </p:ext>
            </p:extLst>
          </p:nvPr>
        </p:nvGraphicFramePr>
        <p:xfrm>
          <a:off x="6553200" y="4394200"/>
          <a:ext cx="4794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7" name="Equation" r:id="rId9" imgW="215640" imgH="228600" progId="Equation.3">
                  <p:embed/>
                </p:oleObj>
              </mc:Choice>
              <mc:Fallback>
                <p:oleObj name="Equation" r:id="rId9" imgW="215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394200"/>
                        <a:ext cx="4794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731417"/>
              </p:ext>
            </p:extLst>
          </p:nvPr>
        </p:nvGraphicFramePr>
        <p:xfrm>
          <a:off x="7315200" y="3810000"/>
          <a:ext cx="14763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8" name="Equation" r:id="rId11" imgW="888840" imgH="393480" progId="Equation.3">
                  <p:embed/>
                </p:oleObj>
              </mc:Choice>
              <mc:Fallback>
                <p:oleObj name="Equation" r:id="rId11" imgW="888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810000"/>
                        <a:ext cx="14763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027945"/>
              </p:ext>
            </p:extLst>
          </p:nvPr>
        </p:nvGraphicFramePr>
        <p:xfrm>
          <a:off x="6692900" y="2590800"/>
          <a:ext cx="15160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9" name="Equation" r:id="rId13" imgW="698400" imgH="228600" progId="Equation.3">
                  <p:embed/>
                </p:oleObj>
              </mc:Choice>
              <mc:Fallback>
                <p:oleObj name="Equation" r:id="rId13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00" y="2590800"/>
                        <a:ext cx="15160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114800" y="1242955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½ </a:t>
            </a:r>
            <a:r>
              <a:rPr lang="en-US" baseline="30000" dirty="0" smtClean="0"/>
              <a:t>3</a:t>
            </a:r>
            <a:r>
              <a:rPr lang="en-US" dirty="0" smtClean="0"/>
              <a:t>He Nucleus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219200" y="3484509"/>
            <a:ext cx="168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Bloch Equations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972008"/>
              </p:ext>
            </p:extLst>
          </p:nvPr>
        </p:nvGraphicFramePr>
        <p:xfrm>
          <a:off x="1334101" y="3962400"/>
          <a:ext cx="159327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00" name="Equation" r:id="rId15" imgW="876240" imgH="419040" progId="Equation.3">
                  <p:embed/>
                </p:oleObj>
              </mc:Choice>
              <mc:Fallback>
                <p:oleObj name="Equation" r:id="rId15" imgW="8762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34101" y="3962400"/>
                        <a:ext cx="159327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88976" y="5320126"/>
            <a:ext cx="440306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varying Axion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eff</a:t>
            </a:r>
            <a:r>
              <a:rPr lang="en-US" baseline="-25000" dirty="0" smtClean="0"/>
              <a:t> </a:t>
            </a:r>
            <a:r>
              <a:rPr lang="en-US" dirty="0" smtClean="0"/>
              <a:t>drives spin precession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produces transverse magnetization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14400" y="1754947"/>
            <a:ext cx="216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Oscillate the mass at </a:t>
            </a:r>
          </a:p>
          <a:p>
            <a:r>
              <a:rPr lang="en-US" dirty="0" err="1" smtClean="0"/>
              <a:t>Larmor</a:t>
            </a:r>
            <a:r>
              <a:rPr lang="en-US" dirty="0" smtClean="0"/>
              <a:t> frequency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867400" y="1612287"/>
            <a:ext cx="0" cy="10634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28058" y="5327418"/>
            <a:ext cx="343683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Amplitude is resonantly enhanced </a:t>
            </a:r>
          </a:p>
          <a:p>
            <a:r>
              <a:rPr lang="en-US" dirty="0" smtClean="0"/>
              <a:t>by Q factor ~ </a:t>
            </a:r>
            <a:r>
              <a:rPr lang="en-US" dirty="0" smtClean="0">
                <a:latin typeface="Symbol" panose="05050102010706020507" pitchFamily="18" charset="2"/>
              </a:rPr>
              <a:t>w</a:t>
            </a:r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631743"/>
              </p:ext>
            </p:extLst>
          </p:nvPr>
        </p:nvGraphicFramePr>
        <p:xfrm>
          <a:off x="5943600" y="1911368"/>
          <a:ext cx="550863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01" name="Equation" r:id="rId17" imgW="253800" imgH="228600" progId="Equation.3">
                  <p:embed/>
                </p:oleObj>
              </mc:Choice>
              <mc:Fallback>
                <p:oleObj name="Equation" r:id="rId17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911368"/>
                        <a:ext cx="550863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988721" y="6248400"/>
            <a:ext cx="301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detected with a SQUID</a:t>
            </a:r>
            <a:endParaRPr lang="en-US" dirty="0"/>
          </a:p>
        </p:txBody>
      </p:sp>
      <p:pic>
        <p:nvPicPr>
          <p:cNvPr id="17" name="Axion_spin_mass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67267" y="1752600"/>
            <a:ext cx="2817695" cy="14088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26141" y="2328545"/>
            <a:ext cx="615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endParaRPr lang="en-US" sz="24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560213" y="2328545"/>
            <a:ext cx="29437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3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17299</TotalTime>
  <Words>1509</Words>
  <Application>Microsoft Office PowerPoint</Application>
  <PresentationFormat>On-screen Show (4:3)</PresentationFormat>
  <Paragraphs>329</Paragraphs>
  <Slides>27</Slides>
  <Notes>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Equation</vt:lpstr>
      <vt:lpstr>Graph</vt:lpstr>
      <vt:lpstr>The Axion Resonant InterAction Detection Experiment (ARIADNE)</vt:lpstr>
      <vt:lpstr>QCD Axion parameter space</vt:lpstr>
      <vt:lpstr>Axion Parameter space</vt:lpstr>
      <vt:lpstr>Axion and ALP searches</vt:lpstr>
      <vt:lpstr>Axion-exchange between nucleons</vt:lpstr>
      <vt:lpstr>Spin-dependent forces</vt:lpstr>
      <vt:lpstr>Using NMR for detection</vt:lpstr>
      <vt:lpstr>Constraints on spin dependent forces</vt:lpstr>
      <vt:lpstr>ARIADNE: uses resonant enhancement</vt:lpstr>
      <vt:lpstr>Concept for ARIADNE</vt:lpstr>
      <vt:lpstr>Hyperpolarized 3He</vt:lpstr>
      <vt:lpstr>Experimental parameters</vt:lpstr>
      <vt:lpstr>Sensitivity</vt:lpstr>
      <vt:lpstr>Experimental challenges</vt:lpstr>
      <vt:lpstr>Superconducting Magnetic Shielding</vt:lpstr>
      <vt:lpstr>The Problem of Unwanted Images</vt:lpstr>
      <vt:lpstr>Flattening Solution</vt:lpstr>
      <vt:lpstr>PowerPoint Presentation</vt:lpstr>
      <vt:lpstr>Tuning Solution – “D” Coils</vt:lpstr>
      <vt:lpstr>Rotary stage vibration and tilt</vt:lpstr>
      <vt:lpstr>Fiber-coupled laser interferometers</vt:lpstr>
      <vt:lpstr>Speed stability test - direct drive stage</vt:lpstr>
      <vt:lpstr>PowerPoint Presentation</vt:lpstr>
      <vt:lpstr>PowerPoint Presentation</vt:lpstr>
      <vt:lpstr>R&amp;D and Operating Costs/Timeline</vt:lpstr>
      <vt:lpstr>Summary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AMO physics experiments at UNR</dc:title>
  <dc:creator>Andy</dc:creator>
  <cp:lastModifiedBy>Andrew Geraci</cp:lastModifiedBy>
  <cp:revision>445</cp:revision>
  <cp:lastPrinted>2017-01-10T19:14:45Z</cp:lastPrinted>
  <dcterms:created xsi:type="dcterms:W3CDTF">2011-01-28T01:34:23Z</dcterms:created>
  <dcterms:modified xsi:type="dcterms:W3CDTF">2017-03-24T02:25:05Z</dcterms:modified>
</cp:coreProperties>
</file>