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1/24/2017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Q1 Status Report and Forecast – Mechanical Support Systems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Curtis Baffes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PIP-II Quarterly Progress and Forecast Review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27, January, 2017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Mechanical Support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Systems Schedule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2735037"/>
            <a:ext cx="8672513" cy="35426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No </a:t>
            </a:r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questions</a:t>
            </a:r>
          </a:p>
          <a:p>
            <a:pPr lvl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And no answers!</a:t>
            </a:r>
            <a:endParaRPr lang="en-US" altLang="en-US" sz="16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1/24/2017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930732"/>
            <a:ext cx="8105775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Mechanical Support Systems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Financial Status Discussion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3493698"/>
            <a:ext cx="8672513" cy="25372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No questions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1/24/2017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914587"/>
            <a:ext cx="7315200" cy="247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9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Other Questions, Comments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for Mechanical Support Systems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74785"/>
            <a:ext cx="8672513" cy="5056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If applicable, is your EPDM up to date?  If no, provide brief explanation on why.</a:t>
            </a:r>
          </a:p>
          <a:p>
            <a:pPr lvl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No EPDM at this level.  Eventually there will be EPDMs for individual systems requiring a design (e.g. the LCW system).  But there has been no real design work yet, just initial conceptualization complimentary to the conceptual facilities work.</a:t>
            </a:r>
          </a:p>
          <a:p>
            <a:pPr lvl="1"/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Other comments</a:t>
            </a:r>
          </a:p>
          <a:p>
            <a:pPr lvl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M&amp;S spending will occur in one lump sum (trip to SNS during summer shutdown)</a:t>
            </a:r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8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sz="16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1/24/2017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2068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261</TotalTime>
  <Words>148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Q1 Status Report and Forecast – Mechanical Support Systems</vt:lpstr>
      <vt:lpstr>Mechanical Support Systems Schedule Status</vt:lpstr>
      <vt:lpstr>Mechanical Support Systems Financial Status Discussion</vt:lpstr>
      <vt:lpstr>Other Questions, Comments for Mechanical Support Systems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Christopher P. Jacobsen x 16350N</dc:creator>
  <cp:lastModifiedBy>Curt Baffes</cp:lastModifiedBy>
  <cp:revision>16</cp:revision>
  <cp:lastPrinted>2014-01-20T19:40:21Z</cp:lastPrinted>
  <dcterms:created xsi:type="dcterms:W3CDTF">2017-01-20T14:10:06Z</dcterms:created>
  <dcterms:modified xsi:type="dcterms:W3CDTF">2017-01-24T17:48:26Z</dcterms:modified>
</cp:coreProperties>
</file>