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8" r:id="rId5"/>
    <p:sldId id="269" r:id="rId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1/25/2017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643812" y="3559175"/>
            <a:ext cx="7847596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Q1 Status Report and Forecast – HTS-2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Joseph Ozelis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PIP-II Quarterly Progress and Forecast Review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27, January,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HTS-2 Schedule Status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1/25/2017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Helvetica" panose="020B0604020202020204" pitchFamily="34" charset="0"/>
              </a:rPr>
              <a:t>Joseph Ozelis 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</a:t>
            </a:r>
            <a:r>
              <a:rPr lang="en-US" altLang="en-US" sz="1200" dirty="0">
                <a:latin typeface="Helvetica" panose="020B0604020202020204" pitchFamily="34" charset="0"/>
              </a:rPr>
              <a:t>HTS-2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69497"/>
            <a:ext cx="5943600" cy="3164672"/>
          </a:xfrm>
          <a:prstGeom prst="rect">
            <a:avLst/>
          </a:prstGeom>
        </p:spPr>
      </p:pic>
      <p:sp>
        <p:nvSpPr>
          <p:cNvPr id="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4122964"/>
            <a:ext cx="8672513" cy="21880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Are there any risk for IIFC deliverables, either by FNAL or DAE, to impact your schedule?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Possibility exists that HTS-2 delivery to FNAL could be delayed due to </a:t>
            </a:r>
          </a:p>
          <a:p>
            <a:pPr lvl="2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choice of inexperienced vendor in India running into problems with fabrication or testing/QA of cryostat before shipment to RRCAT</a:t>
            </a:r>
          </a:p>
          <a:p>
            <a:pPr lvl="2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delays/problems in commissioning of cryostat in India (issues with sub-systems)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Delay in SSR1 cavity test program impacts start of STC modifications for 650MHz</a:t>
            </a:r>
          </a:p>
          <a:p>
            <a:endParaRPr lang="en-US" altLang="en-US" sz="1800" dirty="0">
              <a:solidFill>
                <a:srgbClr val="00B05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HTS-2 Financial Status Discussion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3409723"/>
            <a:ext cx="8672513" cy="28697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FTE and SWF is forecasted to overrun budget, what is the driver for the increase?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Labor overrun primarily due to additional mechanical engineering and drafting effort for STC modifications</a:t>
            </a:r>
          </a:p>
          <a:p>
            <a:pPr lvl="2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Drafting forecast for remainder of FY17 may be a bit pessimistic (high)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Also some additional labor due to responding to IIFC needs re: HTS-2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M&amp;S if forecasted to underrun, what is the driver for the decrease?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HTS-2 #2 procurements coming in below estimate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STC additional relief valve not needed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Lower cryo costs (SSR1 test program slower)</a:t>
            </a:r>
          </a:p>
          <a:p>
            <a:pPr lvl="1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Will use some of this overrun to cover un-budgeted M&amp;S (RF distr. line, shipping HTS-2 #2 parts to RRCAT) and potentially higher M&amp;S for STC modifications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1/25/2017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Helvetica" panose="020B0604020202020204" pitchFamily="34" charset="0"/>
              </a:rPr>
              <a:t>Joseph Ozelis 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</a:t>
            </a:r>
            <a:r>
              <a:rPr lang="en-US" altLang="en-US" sz="1200" dirty="0">
                <a:latin typeface="Helvetica" panose="020B0604020202020204" pitchFamily="34" charset="0"/>
              </a:rPr>
              <a:t>HTS-2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58" y="3032453"/>
            <a:ext cx="8047655" cy="244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8" y="2578503"/>
            <a:ext cx="8047654" cy="4693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9" y="851068"/>
            <a:ext cx="8047653" cy="174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9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Questions, Comments for HTS-2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74785"/>
            <a:ext cx="8672513" cy="5056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If applicable, is your EPDM up to date?  If no, provide brief explanation on why.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All required Engineering Documentation (FRS, TRS, RA, </a:t>
            </a:r>
            <a:r>
              <a:rPr lang="en-US" altLang="en-US" sz="1600" dirty="0" err="1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Dwgs</a:t>
            </a:r>
            <a:r>
              <a:rPr lang="en-US" altLang="en-US" sz="16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/Models, Review Materials) is in EPDM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Additional (“supporting”) documentation is being added ASAP</a:t>
            </a:r>
          </a:p>
          <a:p>
            <a:pPr lvl="2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Documents/communications shared with RRCAT on </a:t>
            </a:r>
            <a:r>
              <a:rPr lang="en-US" altLang="en-US" sz="1400" dirty="0" err="1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Sharepoint</a:t>
            </a:r>
            <a:endParaRPr lang="en-US" altLang="en-US" sz="1400" dirty="0">
              <a:solidFill>
                <a:srgbClr val="00B05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/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Materials outside of original scope of EPDM (</a:t>
            </a:r>
            <a:r>
              <a:rPr lang="en-US" altLang="en-US" sz="1400" dirty="0" err="1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Feedcan</a:t>
            </a:r>
            <a:r>
              <a:rPr lang="en-US" altLang="en-US" sz="1400" dirty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/Cryostat)</a:t>
            </a:r>
          </a:p>
          <a:p>
            <a:endParaRPr lang="en-US" altLang="en-US" sz="1800" dirty="0">
              <a:solidFill>
                <a:srgbClr val="00B05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1/25/2017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Helvetica" panose="020B0604020202020204" pitchFamily="34" charset="0"/>
              </a:rPr>
              <a:t>Joseph Ozelis 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</a:t>
            </a:r>
            <a:r>
              <a:rPr lang="en-US" altLang="en-US" sz="1200" dirty="0">
                <a:latin typeface="Helvetica" panose="020B0604020202020204" pitchFamily="34" charset="0"/>
              </a:rPr>
              <a:t>HTS-2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2068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1823</TotalTime>
  <Words>315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Q1 Status Report and Forecast – HTS-2</vt:lpstr>
      <vt:lpstr>HTS-2 Schedule Status</vt:lpstr>
      <vt:lpstr>HTS-2 Financial Status Discussion</vt:lpstr>
      <vt:lpstr>Other Questions, Comments for HTS-2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Christopher P. Jacobsen x 16350N</dc:creator>
  <cp:lastModifiedBy>Tatiana Hamilton x8486 32216N</cp:lastModifiedBy>
  <cp:revision>30</cp:revision>
  <cp:lastPrinted>2017-01-25T21:13:19Z</cp:lastPrinted>
  <dcterms:created xsi:type="dcterms:W3CDTF">2017-01-20T14:10:06Z</dcterms:created>
  <dcterms:modified xsi:type="dcterms:W3CDTF">2017-01-25T21:54:00Z</dcterms:modified>
</cp:coreProperties>
</file>