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8" r:id="rId5"/>
    <p:sldId id="269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1/23/2017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Q1 Status Report and Forecast – Accelerator Physics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Valeri Lebedev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PIP-II Quarterly Progress and Forecast Review</a:t>
            </a:r>
          </a:p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27, January, 2017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Accelerator Physics Schedule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3351423"/>
            <a:ext cx="8672513" cy="26794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Is the CDR on track to be complete for the P2MAC meeting and if not, what support is needed to meet the date?</a:t>
            </a:r>
          </a:p>
          <a:p>
            <a:pPr lvl="1"/>
            <a:r>
              <a:rPr lang="en-US" altLang="en-US" sz="1600" dirty="0" smtClean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CDR will be ready to be released in the second half of February.</a:t>
            </a:r>
            <a:r>
              <a:rPr lang="en-US" altLang="en-US" sz="1400" dirty="0" smtClean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rgbClr val="00B05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1/23/2017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2" y="877199"/>
            <a:ext cx="7953375" cy="23431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Accelerator Physics Financial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Status Discussion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3493698"/>
            <a:ext cx="8672513" cy="253721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1800" dirty="0" smtClean="0">
                <a:latin typeface="Helvetica" panose="020B0604020202020204" pitchFamily="34" charset="0"/>
                <a:ea typeface="Geneva" pitchFamily="121" charset="-128"/>
              </a:rPr>
              <a:t>No questions</a:t>
            </a:r>
          </a:p>
          <a:p>
            <a:endParaRPr lang="en-US" altLang="en-US" sz="18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1/23/2017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777" y="892834"/>
            <a:ext cx="7040880" cy="236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95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Other Questions, Comments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for Accelerator Physics 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74785"/>
            <a:ext cx="8672513" cy="5056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>
                <a:latin typeface="Helvetica" panose="020B0604020202020204" pitchFamily="34" charset="0"/>
                <a:ea typeface="Geneva" pitchFamily="121" charset="-128"/>
              </a:rPr>
              <a:t>If applicable, is your EPDM up to date?  If no, provide brief explanation on why.</a:t>
            </a:r>
          </a:p>
          <a:p>
            <a:pPr lvl="1"/>
            <a:r>
              <a:rPr lang="en-US" altLang="en-US" sz="1600" dirty="0" smtClean="0">
                <a:solidFill>
                  <a:srgbClr val="00B050"/>
                </a:solidFill>
                <a:latin typeface="Helvetica" panose="020B0604020202020204" pitchFamily="34" charset="0"/>
                <a:ea typeface="Geneva" pitchFamily="121" charset="-128"/>
              </a:rPr>
              <a:t>Not applicable </a:t>
            </a:r>
            <a:endParaRPr lang="en-US" altLang="en-US" sz="1600" dirty="0">
              <a:solidFill>
                <a:srgbClr val="00B05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800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1/23/2017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20688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250</TotalTime>
  <Words>117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ＭＳ Ｐゴシック</vt:lpstr>
      <vt:lpstr>Arial</vt:lpstr>
      <vt:lpstr>Calibri</vt:lpstr>
      <vt:lpstr>Geneva</vt:lpstr>
      <vt:lpstr>Helvetica</vt:lpstr>
      <vt:lpstr>FNAL_TemplateMac_060514</vt:lpstr>
      <vt:lpstr>Fermilab: Footer Only</vt:lpstr>
      <vt:lpstr>Q1 Status Report and Forecast – Accelerator Physics</vt:lpstr>
      <vt:lpstr>Accelerator Physics Schedule Status</vt:lpstr>
      <vt:lpstr>Accelerator Physics Financial Status Discussion</vt:lpstr>
      <vt:lpstr>Other Questions, Comments for Accelerator Physics 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Christopher P. Jacobsen x 16350N</dc:creator>
  <cp:lastModifiedBy>Valeri A. Lebedev x2558 13122N</cp:lastModifiedBy>
  <cp:revision>8</cp:revision>
  <cp:lastPrinted>2014-01-20T19:40:21Z</cp:lastPrinted>
  <dcterms:created xsi:type="dcterms:W3CDTF">2017-01-20T14:10:06Z</dcterms:created>
  <dcterms:modified xsi:type="dcterms:W3CDTF">2017-01-23T17:48:03Z</dcterms:modified>
</cp:coreProperties>
</file>