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9"/>
  </p:notesMasterIdLst>
  <p:handoutMasterIdLst>
    <p:handoutMasterId r:id="rId10"/>
  </p:handoutMasterIdLst>
  <p:sldIdLst>
    <p:sldId id="265" r:id="rId3"/>
    <p:sldId id="266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1/25/2017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Q1 Status Report and Forecast – HWR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Allan Rowe – FNAL, Zack Conway - ANL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PIP-II Quarterly Progress and Forecast Review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27, January, 2017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HWR Schedule Status – Zack Conway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3644585"/>
            <a:ext cx="8672513" cy="2490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Multiple primary goals have shifted into FY18, what is the driver and will that result in a lower cost in FY17?</a:t>
            </a:r>
          </a:p>
          <a:p>
            <a:pPr lvl="1"/>
            <a:r>
              <a:rPr lang="en-US" altLang="en-US" sz="16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Delays in the HWR processing and coupler development are driving the schedule into FY2018.</a:t>
            </a:r>
          </a:p>
          <a:p>
            <a:pPr lvl="1"/>
            <a:r>
              <a:rPr lang="en-US" altLang="en-US" sz="16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The FY2017 cost will not change due to the added expense of these tasks while we expect to be within ~$100,000 of our target for FY2018 to finish the HWR cryomodule.</a:t>
            </a:r>
          </a:p>
          <a:p>
            <a:pPr lvl="2"/>
            <a:r>
              <a:rPr lang="en-US" alt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HWR hydrogen degassing no longer occurring at FNAL.</a:t>
            </a:r>
          </a:p>
          <a:p>
            <a:pPr lvl="2"/>
            <a:r>
              <a:rPr lang="en-US" alt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HWR coupler modifications and bias tee costs deferred FY2018.</a:t>
            </a:r>
          </a:p>
          <a:p>
            <a:r>
              <a:rPr lang="en-US" altLang="en-US" sz="18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The delivery target for the HWR cryomodule is still Q2FY2018.</a:t>
            </a:r>
            <a:endParaRPr lang="en-US" altLang="en-US" sz="1800" b="1" dirty="0"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altLang="en-US" sz="1800" dirty="0">
              <a:solidFill>
                <a:schemeClr val="accent6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1/25/2017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Conway/Rowe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HWR Cryomodule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156" y="827367"/>
            <a:ext cx="6629400" cy="2830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HWR Financial Status Discussion – Allan Rowe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3493698"/>
            <a:ext cx="8672513" cy="25372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SWF is forecasted to overrun $10K, what is the driver?</a:t>
            </a:r>
          </a:p>
          <a:p>
            <a:pPr lvl="1"/>
            <a:r>
              <a:rPr lang="en-US" altLang="en-US" sz="1800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SWF consists of FNAL RF engineers participating at a low level to serve as HWR project liaison as well as discussions associated with RF components.  FNAL also participates in the conductively cooled lead procurement which has taken more effort </a:t>
            </a:r>
            <a:r>
              <a:rPr lang="en-US" altLang="en-US" sz="180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than expected.</a:t>
            </a:r>
            <a:endParaRPr lang="en-US" altLang="en-US" sz="1800" dirty="0" smtClean="0">
              <a:solidFill>
                <a:srgbClr val="00B050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1/25/2017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1498"/>
            <a:ext cx="7315200" cy="2416827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Conway/Rowe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HWR Cryomodule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89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Other Questions, Comments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for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HWR – Zack Conway and Allan Rowe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974784"/>
            <a:ext cx="8672513" cy="36684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If applicable, is your EPDM up to date?  If no, provide brief explanation on why.</a:t>
            </a:r>
          </a:p>
          <a:p>
            <a:pPr lvl="1"/>
            <a:r>
              <a:rPr lang="en-US" altLang="en-US" sz="16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The EPDM information supplied in the last round is up to date.  For the HWR cryomodule work our focus is on:</a:t>
            </a:r>
          </a:p>
          <a:p>
            <a:pPr lvl="2"/>
            <a:r>
              <a:rPr lang="en-US" alt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Finishing the processing/testing of the HWRs.</a:t>
            </a:r>
          </a:p>
          <a:p>
            <a:pPr lvl="2"/>
            <a:r>
              <a:rPr lang="en-US" alt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Finishing the power coupler development.</a:t>
            </a:r>
          </a:p>
          <a:p>
            <a:pPr lvl="2"/>
            <a:r>
              <a:rPr lang="en-US" alt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Beginning the clean assembly of the HWR components.</a:t>
            </a:r>
          </a:p>
          <a:p>
            <a:pPr lvl="1"/>
            <a:r>
              <a:rPr lang="en-US" altLang="en-US" sz="16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ANL expects to begin the 3-4 month clean assembly process in August 2017.  This includes the cleaning and then assembly of all parts.</a:t>
            </a:r>
          </a:p>
          <a:p>
            <a:pPr lvl="1"/>
            <a:r>
              <a:rPr lang="en-US" altLang="en-US" sz="16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Once the clean assembly is finished the final cryomodule assembly will take 2-3 months due to man-power availability at ANL.</a:t>
            </a:r>
          </a:p>
          <a:p>
            <a:pPr lvl="2"/>
            <a:r>
              <a:rPr lang="en-US" altLang="en-US" sz="1400" b="1" dirty="0" smtClean="0">
                <a:solidFill>
                  <a:srgbClr val="00B050"/>
                </a:solidFill>
                <a:latin typeface="Helvetica" panose="020B0604020202020204" pitchFamily="34" charset="0"/>
                <a:ea typeface="Geneva" pitchFamily="121" charset="-128"/>
              </a:rPr>
              <a:t>We are hiring 1 new employee to work on this in addition to existing manpower.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1/25/2017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Conway/Rowe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HWR Cryomodule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32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 Engineering Assembly - Finished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73" y="1042988"/>
            <a:ext cx="6650566" cy="49879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1/25/2017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Conway/Rowe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HWR Cryomodule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87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9" y="103664"/>
            <a:ext cx="9013371" cy="641739"/>
          </a:xfrm>
        </p:spPr>
        <p:txBody>
          <a:bodyPr/>
          <a:lstStyle/>
          <a:p>
            <a:r>
              <a:rPr lang="en-US" dirty="0" smtClean="0"/>
              <a:t>HWR Cavity Processing and Couplers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1/25/2017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Conway/Rowe </a:t>
            </a:r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| </a:t>
            </a:r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HWR Cryomodule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348" y="2192261"/>
            <a:ext cx="4712799" cy="3534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60" y="3643117"/>
            <a:ext cx="2956339" cy="267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90" y="1021674"/>
            <a:ext cx="2932945" cy="165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217" y="2684097"/>
            <a:ext cx="4445245" cy="98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9750" y="844621"/>
            <a:ext cx="353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1</a:t>
            </a:r>
            <a:r>
              <a:rPr lang="en-US" b="1" baseline="30000" dirty="0" smtClean="0">
                <a:solidFill>
                  <a:srgbClr val="000000"/>
                </a:solidFill>
              </a:rPr>
              <a:t>st</a:t>
            </a:r>
            <a:r>
              <a:rPr lang="en-US" b="1" dirty="0" smtClean="0">
                <a:solidFill>
                  <a:srgbClr val="000000"/>
                </a:solidFill>
              </a:rPr>
              <a:t> of the Final 3 HWRs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Being Prepared for Testing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4352" y="843408"/>
            <a:ext cx="2180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70K to R.T. Coupler Transitions: Final coupler parts.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7604" y="3825377"/>
            <a:ext cx="2180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Bias Tee preliminary testing = finished.  Building prototype now.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1638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311</TotalTime>
  <Words>407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Q1 Status Report and Forecast – HWR</vt:lpstr>
      <vt:lpstr>HWR Schedule Status – Zack Conway</vt:lpstr>
      <vt:lpstr>HWR Financial Status Discussion – Allan Rowe</vt:lpstr>
      <vt:lpstr>Other Questions, Comments for HWR – Zack Conway and Allan Rowe</vt:lpstr>
      <vt:lpstr>HWR Engineering Assembly - Finished</vt:lpstr>
      <vt:lpstr>HWR Cavity Processing and Couplers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Christopher P. Jacobsen x 16350N</dc:creator>
  <cp:lastModifiedBy>Allan M. Rowe x4474 11115N</cp:lastModifiedBy>
  <cp:revision>26</cp:revision>
  <cp:lastPrinted>2014-01-20T19:40:21Z</cp:lastPrinted>
  <dcterms:created xsi:type="dcterms:W3CDTF">2017-01-20T14:10:06Z</dcterms:created>
  <dcterms:modified xsi:type="dcterms:W3CDTF">2017-01-25T14:43:53Z</dcterms:modified>
</cp:coreProperties>
</file>