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67" r:id="rId4"/>
    <p:sldId id="266" r:id="rId5"/>
  </p:sldIdLst>
  <p:sldSz cx="9144000" cy="6858000" type="screen4x3"/>
  <p:notesSz cx="6946900" cy="9220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81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1/23/2017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1/23/2017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vert="horz" lIns="92382" tIns="46191" rIns="92382" bIns="46191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1/23/2017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1/23/2017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1/23/2017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1/23/2017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1/23/2017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1/23/2017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1/23/2017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1/23/2017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1/23/2017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1/23/2017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72 Hour Weekend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Michael Wesley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Monday 09:00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January 23, 2016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6"/>
          <p:cNvSpPr>
            <a:spLocks noGrp="1"/>
          </p:cNvSpPr>
          <p:nvPr>
            <p:ph type="dt" sz="quarter" idx="1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FC989388-6A8B-4527-A0DF-C8A7637E0C2C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1/23/2017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1" name="Content Placeholder 9"/>
          <p:cNvSpPr>
            <a:spLocks noGrp="1"/>
          </p:cNvSpPr>
          <p:nvPr>
            <p:ph sz="half" idx="13"/>
          </p:nvPr>
        </p:nvSpPr>
        <p:spPr bwMode="auto">
          <a:xfrm>
            <a:off x="0" y="0"/>
            <a:ext cx="4537710" cy="63669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Friday</a:t>
            </a:r>
          </a:p>
          <a:p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LRF5 Marx modulator smoke detector</a:t>
            </a:r>
          </a:p>
          <a:p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$E9/$E3 RR LLRF errors </a:t>
            </a:r>
          </a:p>
          <a:p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Beam to </a:t>
            </a:r>
            <a:r>
              <a:rPr lang="en-US" altLang="en-US" sz="1600">
                <a:latin typeface="Helvetica" panose="020B0604020202020204" pitchFamily="34" charset="0"/>
                <a:ea typeface="Geneva" pitchFamily="121" charset="-128"/>
              </a:rPr>
              <a:t>MCenter</a:t>
            </a:r>
            <a:endParaRPr lang="en-US" altLang="en-US" sz="1600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Saturday</a:t>
            </a:r>
          </a:p>
          <a:p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MI20 LCW temp regulation issues </a:t>
            </a:r>
          </a:p>
          <a:p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MKS06 LL fan faults</a:t>
            </a:r>
          </a:p>
          <a:p>
            <a:pPr marL="0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Sunday</a:t>
            </a:r>
          </a:p>
          <a:p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RR LLRF </a:t>
            </a:r>
            <a:r>
              <a:rPr lang="en-US" altLang="en-US" sz="1800" dirty="0" err="1">
                <a:latin typeface="Helvetica" panose="020B0604020202020204" pitchFamily="34" charset="0"/>
                <a:ea typeface="Geneva" pitchFamily="121" charset="-128"/>
              </a:rPr>
              <a:t>slipstacking</a:t>
            </a:r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 failure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Issues w/ new damper</a:t>
            </a:r>
          </a:p>
          <a:p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QXR is missing events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$39 doesn’t go out with $21</a:t>
            </a:r>
          </a:p>
          <a:p>
            <a:endParaRPr lang="en-US" altLang="en-US" sz="1800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Misc. proton source nuisance trips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BRF sparking</a:t>
            </a:r>
          </a:p>
          <a:p>
            <a:pPr marL="0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206495" y="392321"/>
            <a:ext cx="6784847" cy="48463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90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Current Conditions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2" y="884945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NuMI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, BNB, &amp;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SeaQuest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~ 620 kW on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NuMI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target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2.5 Hz to BNB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1E12 to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SeaQuest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Booster permit issues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Flaky input, fix should be transparent</a:t>
            </a:r>
          </a:p>
          <a:p>
            <a:pPr lvl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 eaLnBrk="1" hangingPunct="1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1/23/2017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560</TotalTime>
  <Words>106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72 Hour Weekend Summary</vt:lpstr>
      <vt:lpstr>PowerPoint Presentation</vt:lpstr>
      <vt:lpstr>Current Conditions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Maxwell Monningh</cp:lastModifiedBy>
  <cp:revision>83</cp:revision>
  <cp:lastPrinted>2017-01-09T14:34:21Z</cp:lastPrinted>
  <dcterms:created xsi:type="dcterms:W3CDTF">2015-11-15T15:32:11Z</dcterms:created>
  <dcterms:modified xsi:type="dcterms:W3CDTF">2017-01-23T14:44:52Z</dcterms:modified>
</cp:coreProperties>
</file>