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"/>
  </p:handoutMasterIdLst>
  <p:sldIdLst>
    <p:sldId id="260" r:id="rId2"/>
    <p:sldId id="259" r:id="rId3"/>
    <p:sldId id="262" r:id="rId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C93D"/>
    <a:srgbClr val="648725"/>
    <a:srgbClr val="373838"/>
    <a:srgbClr val="93C33B"/>
    <a:srgbClr val="79A32D"/>
    <a:srgbClr val="000000"/>
    <a:srgbClr val="648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41" autoAdjust="0"/>
  </p:normalViewPr>
  <p:slideViewPr>
    <p:cSldViewPr snapToGrid="0">
      <p:cViewPr varScale="1">
        <p:scale>
          <a:sx n="114" d="100"/>
          <a:sy n="114" d="100"/>
        </p:scale>
        <p:origin x="102" y="4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-309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54CA9B8-74BC-42CC-8AD2-E73F5E847AA6}" type="datetimeFigureOut">
              <a:rPr lang="en-US" smtClean="0"/>
              <a:t>4/21/2017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533F5EF-7B2D-436D-B831-F48ECB832F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29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fricabriefing.org/wp-content/uploads/2015/06/powerlin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32856" r="36" b="18203"/>
          <a:stretch/>
        </p:blipFill>
        <p:spPr bwMode="auto">
          <a:xfrm>
            <a:off x="0" y="2293258"/>
            <a:ext cx="12192000" cy="4601028"/>
          </a:xfrm>
          <a:prstGeom prst="rect">
            <a:avLst/>
          </a:prstGeom>
          <a:noFill/>
          <a:effectLst>
            <a:innerShdw blurRad="1270000" dist="50800" dir="5400000">
              <a:prstClr val="black">
                <a:alpha val="98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85430"/>
            <a:ext cx="9033029" cy="919232"/>
          </a:xfr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98C9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099" y="284249"/>
            <a:ext cx="2307273" cy="91797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ubtitle 2"/>
          <p:cNvSpPr txBox="1">
            <a:spLocks/>
          </p:cNvSpPr>
          <p:nvPr userDrawn="1"/>
        </p:nvSpPr>
        <p:spPr>
          <a:xfrm>
            <a:off x="270628" y="6319729"/>
            <a:ext cx="4869402" cy="411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Solutions for Today </a:t>
            </a:r>
            <a:r>
              <a:rPr lang="en-US" sz="1800" b="1" i="0" kern="12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+mn-ea"/>
                <a:cs typeface="+mn-cs"/>
              </a:rPr>
              <a:t>| </a:t>
            </a:r>
            <a:r>
              <a:rPr lang="en-US" sz="180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Options for Tomorrow</a:t>
            </a:r>
          </a:p>
        </p:txBody>
      </p:sp>
    </p:spTree>
    <p:extLst>
      <p:ext uri="{BB962C8B-B14F-4D97-AF65-F5344CB8AC3E}">
        <p14:creationId xmlns:p14="http://schemas.microsoft.com/office/powerpoint/2010/main" val="530092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zastavki.com/pictures/2560x1600/2009/Nature_Forest_The_road_through_the_national_park_017408_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7" b="13833"/>
          <a:stretch/>
        </p:blipFill>
        <p:spPr bwMode="auto">
          <a:xfrm>
            <a:off x="0" y="2293258"/>
            <a:ext cx="12192000" cy="4601028"/>
          </a:xfrm>
          <a:prstGeom prst="rect">
            <a:avLst/>
          </a:prstGeom>
          <a:noFill/>
          <a:effectLst>
            <a:innerShdw blurRad="12700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85430"/>
            <a:ext cx="9033029" cy="919232"/>
          </a:xfr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98C9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099" y="284249"/>
            <a:ext cx="2307273" cy="91797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ubtitle 2"/>
          <p:cNvSpPr txBox="1">
            <a:spLocks/>
          </p:cNvSpPr>
          <p:nvPr userDrawn="1"/>
        </p:nvSpPr>
        <p:spPr>
          <a:xfrm>
            <a:off x="270628" y="6319729"/>
            <a:ext cx="4869402" cy="411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Solutions for Today </a:t>
            </a:r>
            <a:r>
              <a:rPr lang="en-US" sz="1800" b="1" i="0" kern="12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+mn-ea"/>
                <a:cs typeface="+mn-cs"/>
              </a:rPr>
              <a:t>| </a:t>
            </a:r>
            <a:r>
              <a:rPr lang="en-US" sz="180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Options for Tomorrow</a:t>
            </a:r>
          </a:p>
        </p:txBody>
      </p:sp>
    </p:spTree>
    <p:extLst>
      <p:ext uri="{BB962C8B-B14F-4D97-AF65-F5344CB8AC3E}">
        <p14:creationId xmlns:p14="http://schemas.microsoft.com/office/powerpoint/2010/main" val="198798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rtv21.tv/web/wp-content/uploads/2015/04/pylon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7" t="752" r="3726" b="2198"/>
          <a:stretch/>
        </p:blipFill>
        <p:spPr bwMode="auto">
          <a:xfrm flipH="1">
            <a:off x="6030899" y="-1"/>
            <a:ext cx="6161101" cy="6858001"/>
          </a:xfrm>
          <a:prstGeom prst="rect">
            <a:avLst/>
          </a:prstGeom>
          <a:noFill/>
          <a:effectLst>
            <a:innerShdw blurRad="1270000">
              <a:prstClr val="black">
                <a:alpha val="65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21942" y="1202262"/>
            <a:ext cx="5557422" cy="2387600"/>
          </a:xfrm>
        </p:spPr>
        <p:txBody>
          <a:bodyPr anchor="b"/>
          <a:lstStyle>
            <a:lvl1pPr algn="ctr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Long Title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1942" y="3681937"/>
            <a:ext cx="5557422" cy="1655762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rgbClr val="37383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16" y="5521633"/>
            <a:ext cx="2307273" cy="917977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 flipH="1">
            <a:off x="53265" y="-9526"/>
            <a:ext cx="70560" cy="6858001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 userDrawn="1"/>
        </p:nvSpPr>
        <p:spPr>
          <a:xfrm rot="5400000">
            <a:off x="8554376" y="3220379"/>
            <a:ext cx="1114146" cy="6161100"/>
          </a:xfrm>
          <a:prstGeom prst="rect">
            <a:avLst/>
          </a:prstGeom>
          <a:gradFill flip="none" rotWithShape="1">
            <a:gsLst>
              <a:gs pos="0">
                <a:srgbClr val="373838">
                  <a:alpha val="0"/>
                </a:srgbClr>
              </a:gs>
              <a:gs pos="100000">
                <a:srgbClr val="000000">
                  <a:alpha val="37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39" y="6338656"/>
            <a:ext cx="1824890" cy="4442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6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fricabriefing.org/wp-content/uploads/2015/06/powerlin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 r="36" b="18098"/>
          <a:stretch/>
        </p:blipFill>
        <p:spPr bwMode="auto">
          <a:xfrm>
            <a:off x="0" y="-1"/>
            <a:ext cx="12192000" cy="6958633"/>
          </a:xfrm>
          <a:prstGeom prst="rect">
            <a:avLst/>
          </a:prstGeom>
          <a:noFill/>
          <a:effectLst>
            <a:innerShdw blurRad="127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 Single Corner Rectangle 14"/>
          <p:cNvSpPr/>
          <p:nvPr userDrawn="1"/>
        </p:nvSpPr>
        <p:spPr>
          <a:xfrm>
            <a:off x="127251" y="595084"/>
            <a:ext cx="8606971" cy="3759200"/>
          </a:xfrm>
          <a:prstGeom prst="round1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47060" y="946589"/>
            <a:ext cx="7567352" cy="1697057"/>
          </a:xfrm>
        </p:spPr>
        <p:txBody>
          <a:bodyPr anchor="b"/>
          <a:lstStyle>
            <a:lvl1pPr algn="ctr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Longer Title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7060" y="2745244"/>
            <a:ext cx="7567352" cy="954616"/>
          </a:xfrm>
        </p:spPr>
        <p:txBody>
          <a:bodyPr>
            <a:noAutofit/>
          </a:bodyPr>
          <a:lstStyle>
            <a:lvl1pPr marL="0" indent="0" algn="ctr">
              <a:buNone/>
              <a:defRPr sz="3200" b="0" baseline="0">
                <a:solidFill>
                  <a:srgbClr val="37383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Super-Long Subtitle with Names, Places, and Technologies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0" y="6329778"/>
            <a:ext cx="1861362" cy="4530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ound Single Corner Rectangle 7"/>
          <p:cNvSpPr/>
          <p:nvPr userDrawn="1"/>
        </p:nvSpPr>
        <p:spPr>
          <a:xfrm flipH="1">
            <a:off x="8672076" y="4804229"/>
            <a:ext cx="3389706" cy="1525550"/>
          </a:xfrm>
          <a:prstGeom prst="round1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912" y="5004515"/>
            <a:ext cx="2865598" cy="114011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flipH="1">
            <a:off x="12126896" y="4804228"/>
            <a:ext cx="65101" cy="1525550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 flipH="1">
            <a:off x="-1" y="595084"/>
            <a:ext cx="65106" cy="3759200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41651" y="2729605"/>
            <a:ext cx="6778171" cy="15639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7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60268"/>
            <a:ext cx="11580921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36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0" y="1176950"/>
            <a:ext cx="12192000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7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146034"/>
            <a:ext cx="8810273" cy="1134678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1978112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 rot="5400000" flipH="1">
            <a:off x="6073142" y="20837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11448581" y="6407238"/>
            <a:ext cx="434734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rgbClr val="373838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rgbClr val="373838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8" b="-7124"/>
          <a:stretch/>
        </p:blipFill>
        <p:spPr>
          <a:xfrm>
            <a:off x="270625" y="6390753"/>
            <a:ext cx="1717832" cy="430961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70629" y="251390"/>
            <a:ext cx="5317372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2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9" y="878777"/>
            <a:ext cx="5317372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955"/>
          <a:stretch/>
        </p:blipFill>
        <p:spPr>
          <a:xfrm>
            <a:off x="9374715" y="251390"/>
            <a:ext cx="2476834" cy="96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8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82809-195B-4C71-AF45-AF8015062DE4}" type="datetimeFigureOut">
              <a:rPr lang="en-US" smtClean="0"/>
              <a:pPr/>
              <a:t>4/21/2017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BBCF7-C2B2-490C-A676-476317972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8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2" r:id="rId2"/>
    <p:sldLayoutId id="2147483649" r:id="rId3"/>
    <p:sldLayoutId id="2147483660" r:id="rId4"/>
    <p:sldLayoutId id="2147483661" r:id="rId5"/>
    <p:sldLayoutId id="2147483670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373838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NETL Organization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Where in the World is ES&amp;H?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19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Overall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389152" y="3746851"/>
            <a:ext cx="2332140" cy="984540"/>
          </a:xfrm>
          <a:prstGeom prst="rect">
            <a:avLst/>
          </a:prstGeom>
          <a:solidFill>
            <a:srgbClr val="98C93D">
              <a:alpha val="37000"/>
            </a:srgbClr>
          </a:solidFill>
          <a:ln>
            <a:solidFill>
              <a:srgbClr val="648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78" y="1157162"/>
            <a:ext cx="10519619" cy="485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9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Laboratory </a:t>
            </a:r>
            <a:r>
              <a:rPr lang="en-US" dirty="0" smtClean="0"/>
              <a:t>Operations Center / Facility Operations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6561" y="4980033"/>
            <a:ext cx="5654180" cy="310393"/>
          </a:xfrm>
          <a:prstGeom prst="rect">
            <a:avLst/>
          </a:prstGeom>
          <a:solidFill>
            <a:srgbClr val="98C93D">
              <a:alpha val="37000"/>
            </a:srgbClr>
          </a:solidFill>
          <a:ln>
            <a:solidFill>
              <a:srgbClr val="6487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17" y="1347668"/>
            <a:ext cx="11348715" cy="444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9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373838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TL PowerPoint Presentation Template.potx" id="{871690E1-128A-4655-9483-4CDE564C5DE5}" vid="{BCFC4E8F-5690-49C0-B0F2-219E6FE42E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NETL PowerPoint Presentation Template</Template>
  <TotalTime>432</TotalTime>
  <Words>18</Words>
  <Application>Microsoft Office PowerPoint</Application>
  <PresentationFormat>Widescreen</PresentationFormat>
  <Paragraphs>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Century Gothic</vt:lpstr>
      <vt:lpstr>Garamond</vt:lpstr>
      <vt:lpstr>Office Theme</vt:lpstr>
      <vt:lpstr>NETL Organization</vt:lpstr>
      <vt:lpstr>Organization</vt:lpstr>
      <vt:lpstr>Organization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ES&amp;H Programs</dc:title>
  <dc:creator>Curfman, Stephen R.</dc:creator>
  <cp:lastModifiedBy>Curfman, Stephen R. </cp:lastModifiedBy>
  <cp:revision>45</cp:revision>
  <cp:lastPrinted>2016-11-15T04:05:18Z</cp:lastPrinted>
  <dcterms:created xsi:type="dcterms:W3CDTF">2016-11-10T03:49:05Z</dcterms:created>
  <dcterms:modified xsi:type="dcterms:W3CDTF">2017-04-21T23:47:35Z</dcterms:modified>
</cp:coreProperties>
</file>