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7388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706" y="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02D9-4DE0-4BD9-8082-9ADC91FC7EE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E12A-5EEF-421F-92CB-26FC1EB4D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4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02D9-4DE0-4BD9-8082-9ADC91FC7EE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E12A-5EEF-421F-92CB-26FC1EB4D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4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02D9-4DE0-4BD9-8082-9ADC91FC7EE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E12A-5EEF-421F-92CB-26FC1EB4D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2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02D9-4DE0-4BD9-8082-9ADC91FC7EE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E12A-5EEF-421F-92CB-26FC1EB4D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02D9-4DE0-4BD9-8082-9ADC91FC7EE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E12A-5EEF-421F-92CB-26FC1EB4D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6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02D9-4DE0-4BD9-8082-9ADC91FC7EE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E12A-5EEF-421F-92CB-26FC1EB4D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6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02D9-4DE0-4BD9-8082-9ADC91FC7EE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E12A-5EEF-421F-92CB-26FC1EB4D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5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02D9-4DE0-4BD9-8082-9ADC91FC7EE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E12A-5EEF-421F-92CB-26FC1EB4D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5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02D9-4DE0-4BD9-8082-9ADC91FC7EE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E12A-5EEF-421F-92CB-26FC1EB4D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2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02D9-4DE0-4BD9-8082-9ADC91FC7EE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E12A-5EEF-421F-92CB-26FC1EB4D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5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02D9-4DE0-4BD9-8082-9ADC91FC7EE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E12A-5EEF-421F-92CB-26FC1EB4D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5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502D9-4DE0-4BD9-8082-9ADC91FC7EE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CE12A-5EEF-421F-92CB-26FC1EB4D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4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09600"/>
            <a:ext cx="6400800" cy="381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Environment, Safety, Health, and Quality Organization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8831" y="1066800"/>
            <a:ext cx="1676400" cy="5539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H000 </a:t>
            </a:r>
          </a:p>
          <a:p>
            <a:pPr algn="ctr"/>
            <a:r>
              <a:rPr lang="en-US" sz="1000" b="1" dirty="0" smtClean="0"/>
              <a:t>Carol </a:t>
            </a:r>
            <a:r>
              <a:rPr lang="en-US" sz="1000" b="1" dirty="0" err="1" smtClean="0"/>
              <a:t>Mascarenas</a:t>
            </a:r>
            <a:endParaRPr lang="en-US" sz="1000" b="1" dirty="0" smtClean="0"/>
          </a:p>
          <a:p>
            <a:pPr algn="ctr"/>
            <a:r>
              <a:rPr lang="en-US" sz="1000" b="1" dirty="0" smtClean="0"/>
              <a:t>Director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9463" y="3338157"/>
            <a:ext cx="1398837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H130 F&amp;SS</a:t>
            </a:r>
          </a:p>
          <a:p>
            <a:pPr algn="ctr"/>
            <a:r>
              <a:rPr lang="en-US" sz="800" b="1" dirty="0" smtClean="0"/>
              <a:t>Dwight Stevenson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2955" y="3820828"/>
            <a:ext cx="1398837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H140 SMC</a:t>
            </a:r>
          </a:p>
          <a:p>
            <a:pPr algn="ctr"/>
            <a:r>
              <a:rPr lang="en-US" sz="800" b="1" dirty="0" smtClean="0"/>
              <a:t>Keven Butler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3438" y="5177572"/>
            <a:ext cx="139476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H170 </a:t>
            </a:r>
            <a:r>
              <a:rPr lang="en-US" sz="800" b="1" dirty="0" err="1" smtClean="0"/>
              <a:t>Nuc</a:t>
            </a:r>
            <a:r>
              <a:rPr lang="en-US" sz="800" b="1" dirty="0" smtClean="0"/>
              <a:t> </a:t>
            </a:r>
            <a:r>
              <a:rPr lang="en-US" sz="800" b="1" dirty="0" err="1" smtClean="0"/>
              <a:t>Prog</a:t>
            </a:r>
            <a:endParaRPr lang="en-US" sz="800" b="1" dirty="0" smtClean="0"/>
          </a:p>
          <a:p>
            <a:pPr algn="ctr"/>
            <a:r>
              <a:rPr lang="en-US" sz="800" b="1" dirty="0" smtClean="0"/>
              <a:t>Jim </a:t>
            </a:r>
            <a:r>
              <a:rPr lang="en-US" sz="800" b="1" dirty="0" err="1" smtClean="0"/>
              <a:t>Durrant</a:t>
            </a:r>
            <a:endParaRPr lang="en-US" sz="8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53983" y="4266267"/>
            <a:ext cx="1409021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H150 MFC</a:t>
            </a:r>
          </a:p>
          <a:p>
            <a:pPr algn="ctr"/>
            <a:r>
              <a:rPr lang="en-US" sz="800" b="1" dirty="0" smtClean="0"/>
              <a:t>Lynne Coe-Leavitt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1057" y="2859746"/>
            <a:ext cx="139476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H120 ATR </a:t>
            </a:r>
            <a:r>
              <a:rPr lang="en-US" sz="800" b="1" dirty="0" err="1" smtClean="0"/>
              <a:t>Nuc</a:t>
            </a:r>
            <a:r>
              <a:rPr lang="en-US" sz="800" b="1" dirty="0" smtClean="0"/>
              <a:t> Ops </a:t>
            </a:r>
          </a:p>
          <a:p>
            <a:pPr algn="ctr"/>
            <a:r>
              <a:rPr lang="en-US" sz="800" b="1" dirty="0" smtClean="0"/>
              <a:t>Chip Barnhart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8783" y="4709099"/>
            <a:ext cx="139942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H160 </a:t>
            </a:r>
          </a:p>
          <a:p>
            <a:pPr algn="ctr"/>
            <a:r>
              <a:rPr lang="en-US" sz="800" b="1" dirty="0" smtClean="0"/>
              <a:t>Bennie Cooley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7227" y="5632980"/>
            <a:ext cx="1396801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H180 </a:t>
            </a:r>
          </a:p>
          <a:p>
            <a:pPr algn="ctr"/>
            <a:r>
              <a:rPr lang="en-US" sz="800" b="1" dirty="0" smtClean="0"/>
              <a:t>Corrinne Jones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5972" y="1833482"/>
            <a:ext cx="1405820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H100 OS&amp;H </a:t>
            </a:r>
          </a:p>
          <a:p>
            <a:pPr algn="ctr"/>
            <a:r>
              <a:rPr lang="en-US" sz="800" b="1" dirty="0" smtClean="0"/>
              <a:t>James </a:t>
            </a:r>
            <a:r>
              <a:rPr lang="en-US" sz="800" b="1" dirty="0" err="1" smtClean="0"/>
              <a:t>Downes</a:t>
            </a:r>
            <a:endParaRPr lang="en-US" sz="8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2346864" y="1837233"/>
            <a:ext cx="1318423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H200 OMP </a:t>
            </a:r>
          </a:p>
          <a:p>
            <a:pPr algn="ctr"/>
            <a:r>
              <a:rPr lang="en-US" sz="800" b="1" dirty="0" smtClean="0"/>
              <a:t>Dr. Stewart Curtis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74615" y="1841222"/>
            <a:ext cx="1311590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H300 Q&amp;PM </a:t>
            </a:r>
          </a:p>
          <a:p>
            <a:pPr algn="ctr"/>
            <a:r>
              <a:rPr lang="en-US" sz="800" b="1" dirty="0" smtClean="0"/>
              <a:t>Mark Cox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19940" y="1841691"/>
            <a:ext cx="1425115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H500 ES&amp;S </a:t>
            </a:r>
          </a:p>
          <a:p>
            <a:pPr algn="ctr"/>
            <a:r>
              <a:rPr lang="en-US" sz="800" b="1" dirty="0" smtClean="0"/>
              <a:t>Tim Miller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64057" y="1859510"/>
            <a:ext cx="1371600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H600  Rad Con </a:t>
            </a:r>
          </a:p>
          <a:p>
            <a:pPr algn="ctr"/>
            <a:r>
              <a:rPr lang="en-US" sz="800" b="1" dirty="0" smtClean="0"/>
              <a:t>Chere Morgan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39063" y="2390897"/>
            <a:ext cx="1308055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H200 OMP/EAP </a:t>
            </a:r>
          </a:p>
          <a:p>
            <a:pPr algn="ctr"/>
            <a:r>
              <a:rPr lang="en-US" sz="800" b="1" dirty="0" smtClean="0"/>
              <a:t>Ken </a:t>
            </a:r>
            <a:r>
              <a:rPr lang="en-US" sz="800" b="1" dirty="0" err="1" smtClean="0"/>
              <a:t>Minix</a:t>
            </a:r>
            <a:endParaRPr lang="en-US" sz="800" b="1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2353412" y="2850368"/>
            <a:ext cx="1311875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H210 Nursing &amp; X-Ray</a:t>
            </a:r>
          </a:p>
          <a:p>
            <a:pPr algn="ctr"/>
            <a:r>
              <a:rPr lang="en-US" sz="800" b="1" dirty="0" smtClean="0"/>
              <a:t>Deanna Hansen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0446" y="3325122"/>
            <a:ext cx="1311875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H220 </a:t>
            </a:r>
            <a:r>
              <a:rPr lang="en-US" sz="800" b="1" dirty="0" err="1" smtClean="0"/>
              <a:t>Occ</a:t>
            </a:r>
            <a:r>
              <a:rPr lang="en-US" sz="800" b="1" dirty="0" smtClean="0"/>
              <a:t> Med </a:t>
            </a:r>
          </a:p>
          <a:p>
            <a:pPr algn="ctr"/>
            <a:r>
              <a:rPr lang="en-US" sz="800" b="1" dirty="0" smtClean="0"/>
              <a:t>John </a:t>
            </a:r>
            <a:r>
              <a:rPr lang="en-US" sz="800" b="1" dirty="0" err="1" smtClean="0"/>
              <a:t>Brabec</a:t>
            </a:r>
            <a:endParaRPr lang="en-US" sz="800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3774615" y="2376992"/>
            <a:ext cx="1301276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H310 INL Perf </a:t>
            </a:r>
            <a:r>
              <a:rPr lang="en-US" sz="800" b="1" dirty="0" err="1" smtClean="0"/>
              <a:t>Mgmt</a:t>
            </a:r>
            <a:endParaRPr lang="en-US" sz="800" b="1" dirty="0" smtClean="0"/>
          </a:p>
          <a:p>
            <a:pPr algn="ctr"/>
            <a:r>
              <a:rPr lang="en-US" sz="800" b="1" dirty="0" smtClean="0"/>
              <a:t>Theron McGriff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84929" y="3342556"/>
            <a:ext cx="1301276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H330 Quality Control </a:t>
            </a:r>
            <a:r>
              <a:rPr lang="en-US" sz="800" b="1" dirty="0" err="1" smtClean="0"/>
              <a:t>Serv</a:t>
            </a:r>
            <a:endParaRPr lang="en-US" sz="800" b="1" dirty="0" smtClean="0"/>
          </a:p>
          <a:p>
            <a:pPr algn="ctr"/>
            <a:r>
              <a:rPr lang="en-US" sz="800" b="1" dirty="0" smtClean="0"/>
              <a:t>Jeff </a:t>
            </a:r>
            <a:r>
              <a:rPr lang="en-US" sz="800" b="1" dirty="0" err="1" smtClean="0"/>
              <a:t>Fluckiger</a:t>
            </a:r>
            <a:endParaRPr lang="en-US" sz="8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5219940" y="2392037"/>
            <a:ext cx="141390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H500 STAFF </a:t>
            </a:r>
          </a:p>
          <a:p>
            <a:pPr algn="ctr"/>
            <a:r>
              <a:rPr lang="en-US" sz="800" b="1" dirty="0" smtClean="0"/>
              <a:t>Tim Miller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10045" y="2850368"/>
            <a:ext cx="141390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H510 </a:t>
            </a:r>
            <a:r>
              <a:rPr lang="en-US" sz="800" b="1" dirty="0" err="1" smtClean="0"/>
              <a:t>Proj</a:t>
            </a:r>
            <a:r>
              <a:rPr lang="en-US" sz="800" b="1" dirty="0" smtClean="0"/>
              <a:t> &amp; </a:t>
            </a:r>
            <a:r>
              <a:rPr lang="en-US" sz="800" b="1" dirty="0" err="1" smtClean="0"/>
              <a:t>Prog</a:t>
            </a:r>
            <a:r>
              <a:rPr lang="en-US" sz="800" b="1" dirty="0" smtClean="0"/>
              <a:t> Supt </a:t>
            </a:r>
          </a:p>
          <a:p>
            <a:pPr algn="ctr"/>
            <a:r>
              <a:rPr lang="en-US" sz="800" b="1" dirty="0" smtClean="0"/>
              <a:t>Kent Miller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40727" y="3342556"/>
            <a:ext cx="141390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H520 </a:t>
            </a:r>
            <a:r>
              <a:rPr lang="en-US" sz="800" b="1" dirty="0" err="1" smtClean="0"/>
              <a:t>Envir</a:t>
            </a:r>
            <a:r>
              <a:rPr lang="en-US" sz="800" b="1" dirty="0" smtClean="0"/>
              <a:t> Management</a:t>
            </a:r>
          </a:p>
          <a:p>
            <a:pPr algn="ctr"/>
            <a:r>
              <a:rPr lang="en-US" sz="800" b="1" dirty="0" smtClean="0"/>
              <a:t>Tim Miller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32319" y="3820581"/>
            <a:ext cx="141390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H530 </a:t>
            </a:r>
            <a:r>
              <a:rPr lang="en-US" sz="800" b="1" dirty="0" err="1" smtClean="0"/>
              <a:t>Reg</a:t>
            </a:r>
            <a:r>
              <a:rPr lang="en-US" sz="800" b="1" dirty="0" smtClean="0"/>
              <a:t> &amp; Monitoring</a:t>
            </a:r>
          </a:p>
          <a:p>
            <a:pPr algn="ctr"/>
            <a:r>
              <a:rPr lang="en-US" sz="800" b="1" dirty="0" smtClean="0"/>
              <a:t>Scott Lee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65236" y="2850368"/>
            <a:ext cx="1301276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H320 INL QA</a:t>
            </a:r>
          </a:p>
          <a:p>
            <a:pPr algn="ctr"/>
            <a:r>
              <a:rPr lang="en-US" sz="800" b="1" dirty="0" smtClean="0"/>
              <a:t>Brad McClung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51716" y="2392037"/>
            <a:ext cx="1394765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H100 STAFF </a:t>
            </a:r>
          </a:p>
          <a:p>
            <a:pPr algn="ctr"/>
            <a:r>
              <a:rPr lang="en-US" sz="800" b="1" dirty="0" smtClean="0"/>
              <a:t>James </a:t>
            </a:r>
            <a:r>
              <a:rPr lang="en-US" sz="800" b="1" dirty="0" err="1" smtClean="0"/>
              <a:t>Downes</a:t>
            </a:r>
            <a:endParaRPr lang="en-US" sz="800" b="1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6772442" y="2857071"/>
            <a:ext cx="1360814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H610 </a:t>
            </a:r>
            <a:r>
              <a:rPr lang="en-US" sz="800" b="1" dirty="0" err="1" smtClean="0"/>
              <a:t>Inst</a:t>
            </a:r>
            <a:r>
              <a:rPr lang="en-US" sz="800" b="1" dirty="0" smtClean="0"/>
              <a:t> &amp; Dosimetry</a:t>
            </a:r>
          </a:p>
          <a:p>
            <a:pPr algn="ctr"/>
            <a:r>
              <a:rPr lang="en-US" sz="800" b="1" dirty="0" smtClean="0"/>
              <a:t>Nathan Bridges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769450" y="3342556"/>
            <a:ext cx="1360814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H620 ATR Rad Con</a:t>
            </a:r>
          </a:p>
          <a:p>
            <a:pPr algn="ctr"/>
            <a:r>
              <a:rPr lang="en-US" sz="800" b="1" dirty="0" smtClean="0"/>
              <a:t>Jared </a:t>
            </a:r>
            <a:r>
              <a:rPr lang="en-US" sz="800" b="1" dirty="0" err="1" smtClean="0"/>
              <a:t>Lambson</a:t>
            </a:r>
            <a:endParaRPr lang="en-US" sz="800" b="1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6784812" y="3820334"/>
            <a:ext cx="136679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H630 SMC </a:t>
            </a:r>
            <a:r>
              <a:rPr lang="en-US" sz="800" b="1" dirty="0" err="1" smtClean="0"/>
              <a:t>RadCon</a:t>
            </a:r>
            <a:r>
              <a:rPr lang="en-US" sz="800" b="1" dirty="0" smtClean="0"/>
              <a:t> &amp; </a:t>
            </a:r>
            <a:r>
              <a:rPr lang="en-US" sz="800" b="1" dirty="0" err="1" smtClean="0"/>
              <a:t>Eng</a:t>
            </a:r>
            <a:endParaRPr lang="en-US" sz="800" b="1" dirty="0" smtClean="0"/>
          </a:p>
          <a:p>
            <a:pPr algn="ctr"/>
            <a:r>
              <a:rPr lang="en-US" sz="800" b="1" dirty="0" smtClean="0"/>
              <a:t>Terry Hendricks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4812" y="4270276"/>
            <a:ext cx="1360814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H640 MFC Rad Con</a:t>
            </a:r>
          </a:p>
          <a:p>
            <a:pPr algn="ctr"/>
            <a:r>
              <a:rPr lang="en-US" sz="800" b="1" dirty="0" smtClean="0"/>
              <a:t>Paul Nelson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87804" y="4709099"/>
            <a:ext cx="1360814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H650 CFA/REC/RHS/TREAT </a:t>
            </a:r>
          </a:p>
          <a:p>
            <a:pPr algn="ctr"/>
            <a:r>
              <a:rPr lang="en-US" sz="800" b="1" dirty="0" smtClean="0"/>
              <a:t>Terry Hendricks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72442" y="2390897"/>
            <a:ext cx="1360814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H601 </a:t>
            </a:r>
            <a:r>
              <a:rPr lang="en-US" sz="800" b="1" dirty="0" err="1" smtClean="0"/>
              <a:t>Sr</a:t>
            </a:r>
            <a:r>
              <a:rPr lang="en-US" sz="800" b="1" dirty="0" smtClean="0"/>
              <a:t> Radiation Controls </a:t>
            </a:r>
          </a:p>
          <a:p>
            <a:pPr algn="ctr"/>
            <a:r>
              <a:rPr lang="en-US" sz="800" b="1" dirty="0" smtClean="0"/>
              <a:t>Steve Baker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65948" y="5104347"/>
            <a:ext cx="1360814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H372 MFC </a:t>
            </a:r>
            <a:r>
              <a:rPr lang="en-US" sz="800" b="1" dirty="0" err="1" smtClean="0"/>
              <a:t>Fac</a:t>
            </a:r>
            <a:r>
              <a:rPr lang="en-US" sz="800" b="1" dirty="0" smtClean="0"/>
              <a:t> </a:t>
            </a:r>
            <a:r>
              <a:rPr lang="en-US" sz="800" b="1" dirty="0" err="1" smtClean="0"/>
              <a:t>Saf</a:t>
            </a:r>
            <a:r>
              <a:rPr lang="en-US" sz="800" b="1" dirty="0" smtClean="0"/>
              <a:t> </a:t>
            </a:r>
            <a:r>
              <a:rPr lang="en-US" sz="800" b="1" dirty="0" err="1" smtClean="0"/>
              <a:t>Engr</a:t>
            </a:r>
            <a:endParaRPr lang="en-US" sz="800" b="1" dirty="0" smtClean="0"/>
          </a:p>
          <a:p>
            <a:pPr algn="ctr"/>
            <a:r>
              <a:rPr lang="en-US" sz="800" b="1" dirty="0" smtClean="0"/>
              <a:t>Jason Andrus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64789" y="5517863"/>
            <a:ext cx="1360814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H373 </a:t>
            </a:r>
            <a:r>
              <a:rPr lang="en-US" sz="800" b="1" dirty="0" err="1" smtClean="0"/>
              <a:t>Crit</a:t>
            </a:r>
            <a:r>
              <a:rPr lang="en-US" sz="800" b="1" dirty="0" smtClean="0"/>
              <a:t> </a:t>
            </a:r>
            <a:r>
              <a:rPr lang="en-US" sz="800" b="1" dirty="0" err="1" smtClean="0"/>
              <a:t>Saf</a:t>
            </a:r>
            <a:r>
              <a:rPr lang="en-US" sz="800" b="1" dirty="0" smtClean="0"/>
              <a:t> &amp; </a:t>
            </a:r>
            <a:r>
              <a:rPr lang="en-US" sz="800" b="1" dirty="0" err="1" smtClean="0"/>
              <a:t>Nuc</a:t>
            </a:r>
            <a:r>
              <a:rPr lang="en-US" sz="800" b="1" dirty="0" smtClean="0"/>
              <a:t>  </a:t>
            </a:r>
            <a:r>
              <a:rPr lang="en-US" sz="800" b="1" dirty="0" err="1" smtClean="0"/>
              <a:t>Saf</a:t>
            </a:r>
            <a:r>
              <a:rPr lang="en-US" sz="800" b="1" dirty="0" smtClean="0"/>
              <a:t> </a:t>
            </a:r>
          </a:p>
          <a:p>
            <a:pPr algn="ctr"/>
            <a:r>
              <a:rPr lang="en-US" sz="800" b="1" dirty="0" smtClean="0"/>
              <a:t>Todd Taylor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70400" y="5944016"/>
            <a:ext cx="1360814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H374 Mission Support</a:t>
            </a:r>
          </a:p>
          <a:p>
            <a:pPr algn="ctr"/>
            <a:r>
              <a:rPr lang="en-US" sz="800" b="1" dirty="0" smtClean="0"/>
              <a:t>Mark Cox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70400" y="4251027"/>
            <a:ext cx="1360814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H370 </a:t>
            </a:r>
            <a:r>
              <a:rPr lang="en-US" sz="800" b="1" dirty="0" err="1" smtClean="0"/>
              <a:t>Nuc</a:t>
            </a:r>
            <a:r>
              <a:rPr lang="en-US" sz="800" b="1" dirty="0" smtClean="0"/>
              <a:t> Assur &amp; Safety </a:t>
            </a:r>
          </a:p>
          <a:p>
            <a:pPr algn="ctr"/>
            <a:r>
              <a:rPr lang="en-US" sz="800" b="1" dirty="0" smtClean="0"/>
              <a:t>Mark Cox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0149" y="6629400"/>
            <a:ext cx="7976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1-12-17</a:t>
            </a:r>
            <a:endParaRPr lang="en-US" sz="800" dirty="0"/>
          </a:p>
        </p:txBody>
      </p:sp>
      <p:sp>
        <p:nvSpPr>
          <p:cNvPr id="52" name="TextBox 51"/>
          <p:cNvSpPr txBox="1"/>
          <p:nvPr/>
        </p:nvSpPr>
        <p:spPr>
          <a:xfrm>
            <a:off x="5248933" y="4268577"/>
            <a:ext cx="141390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H540 Waste Management</a:t>
            </a:r>
          </a:p>
          <a:p>
            <a:pPr algn="ctr"/>
            <a:r>
              <a:rPr lang="en-US" sz="800" b="1" dirty="0" smtClean="0"/>
              <a:t>Kent Miller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801347" y="5165902"/>
            <a:ext cx="1360814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H670 Rad Engineering </a:t>
            </a:r>
          </a:p>
          <a:p>
            <a:pPr algn="ctr"/>
            <a:r>
              <a:rPr lang="en-US" sz="800" b="1" dirty="0" smtClean="0"/>
              <a:t>Seth </a:t>
            </a:r>
            <a:r>
              <a:rPr lang="en-US" sz="800" b="1" dirty="0" err="1" smtClean="0"/>
              <a:t>Kanter</a:t>
            </a:r>
            <a:endParaRPr lang="en-US" sz="800" b="1" dirty="0" smtClean="0"/>
          </a:p>
        </p:txBody>
      </p:sp>
      <p:sp>
        <p:nvSpPr>
          <p:cNvPr id="55" name="TextBox 54"/>
          <p:cNvSpPr txBox="1"/>
          <p:nvPr/>
        </p:nvSpPr>
        <p:spPr>
          <a:xfrm>
            <a:off x="3765236" y="4664727"/>
            <a:ext cx="1360814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H371 ATR </a:t>
            </a:r>
            <a:r>
              <a:rPr lang="en-US" sz="800" b="1" dirty="0" err="1" smtClean="0"/>
              <a:t>Fac</a:t>
            </a:r>
            <a:r>
              <a:rPr lang="en-US" sz="800" b="1" dirty="0" smtClean="0"/>
              <a:t> </a:t>
            </a:r>
            <a:r>
              <a:rPr lang="en-US" sz="800" b="1" dirty="0" err="1" smtClean="0"/>
              <a:t>Saf</a:t>
            </a:r>
            <a:r>
              <a:rPr lang="en-US" sz="800" b="1" dirty="0" smtClean="0"/>
              <a:t> </a:t>
            </a:r>
            <a:r>
              <a:rPr lang="en-US" sz="800" b="1" dirty="0" err="1" smtClean="0"/>
              <a:t>Engr</a:t>
            </a:r>
            <a:r>
              <a:rPr lang="en-US" sz="800" b="1" dirty="0" smtClean="0"/>
              <a:t> &amp; </a:t>
            </a:r>
            <a:r>
              <a:rPr lang="en-US" sz="800" b="1" dirty="0" err="1" smtClean="0"/>
              <a:t>Lic</a:t>
            </a:r>
            <a:endParaRPr lang="en-US" sz="800" b="1" dirty="0" smtClean="0"/>
          </a:p>
          <a:p>
            <a:pPr algn="ctr"/>
            <a:r>
              <a:rPr lang="en-US" sz="800" b="1" dirty="0" smtClean="0"/>
              <a:t>Mark Cox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64789" y="3795578"/>
            <a:ext cx="1339712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H350 SMC Quality </a:t>
            </a:r>
          </a:p>
          <a:p>
            <a:pPr algn="ctr"/>
            <a:r>
              <a:rPr lang="en-US" sz="800" b="1" dirty="0" smtClean="0"/>
              <a:t>Byron </a:t>
            </a:r>
            <a:r>
              <a:rPr lang="en-US" sz="800" b="1" dirty="0" err="1" smtClean="0"/>
              <a:t>Mugleston</a:t>
            </a:r>
            <a:endParaRPr lang="en-US" sz="800" b="1" dirty="0" smtClean="0"/>
          </a:p>
        </p:txBody>
      </p:sp>
    </p:spTree>
    <p:extLst>
      <p:ext uri="{BB962C8B-B14F-4D97-AF65-F5344CB8AC3E}">
        <p14:creationId xmlns:p14="http://schemas.microsoft.com/office/powerpoint/2010/main" val="801379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5408</TotalTime>
  <Words>210</Words>
  <Application>Microsoft Office PowerPoint</Application>
  <PresentationFormat>On-screen Show (4:3)</PresentationFormat>
  <Paragraphs>79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DChaffee</dc:creator>
  <cp:lastModifiedBy>INL</cp:lastModifiedBy>
  <cp:revision>77</cp:revision>
  <cp:lastPrinted>2016-06-02T14:31:11Z</cp:lastPrinted>
  <dcterms:created xsi:type="dcterms:W3CDTF">2014-11-17T21:57:02Z</dcterms:created>
  <dcterms:modified xsi:type="dcterms:W3CDTF">2017-02-27T14:41:17Z</dcterms:modified>
</cp:coreProperties>
</file>