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0" r:id="rId1"/>
    <p:sldMasterId id="2147483728" r:id="rId2"/>
    <p:sldMasterId id="2147483752" r:id="rId3"/>
  </p:sldMasterIdLst>
  <p:notesMasterIdLst>
    <p:notesMasterId r:id="rId9"/>
  </p:notesMasterIdLst>
  <p:handoutMasterIdLst>
    <p:handoutMasterId r:id="rId10"/>
  </p:handoutMasterIdLst>
  <p:sldIdLst>
    <p:sldId id="270" r:id="rId4"/>
    <p:sldId id="272" r:id="rId5"/>
    <p:sldId id="274" r:id="rId6"/>
    <p:sldId id="273" r:id="rId7"/>
    <p:sldId id="275" r:id="rId8"/>
  </p:sldIdLst>
  <p:sldSz cx="9144000" cy="6858000" type="screen4x3"/>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7022"/>
    <a:srgbClr val="707276"/>
    <a:srgbClr val="D57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548" autoAdjust="0"/>
  </p:normalViewPr>
  <p:slideViewPr>
    <p:cSldViewPr snapToGrid="0">
      <p:cViewPr varScale="1">
        <p:scale>
          <a:sx n="88" d="100"/>
          <a:sy n="88" d="100"/>
        </p:scale>
        <p:origin x="-1380" y="-102"/>
      </p:cViewPr>
      <p:guideLst>
        <p:guide orient="horz" pos="866"/>
        <p:guide orient="horz" pos="3889"/>
        <p:guide orient="horz" pos="2381"/>
        <p:guide orient="horz" pos="1622"/>
        <p:guide orient="horz" pos="3138"/>
        <p:guide pos="2880"/>
        <p:guide pos="287"/>
        <p:guide pos="5473"/>
        <p:guide pos="1586"/>
        <p:guide pos="4174"/>
      </p:guideLst>
    </p:cSldViewPr>
  </p:slideViewPr>
  <p:notesTextViewPr>
    <p:cViewPr>
      <p:scale>
        <a:sx n="100" d="100"/>
        <a:sy n="100" d="100"/>
      </p:scale>
      <p:origin x="0" y="0"/>
    </p:cViewPr>
  </p:notesTextViewPr>
  <p:sorterViewPr>
    <p:cViewPr>
      <p:scale>
        <a:sx n="98" d="100"/>
        <a:sy n="98"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00F0A31A-19FD-E948-84FE-618494EECCDF}" type="datetimeFigureOut">
              <a:rPr lang="en-US" smtClean="0"/>
              <a:pPr/>
              <a:t>4/14/2017</a:t>
            </a:fld>
            <a:endParaRPr lang="en-US"/>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607CE1B3-C980-6846-8849-6B0FF407A7C5}" type="slidenum">
              <a:rPr lang="en-US" smtClean="0"/>
              <a:pPr/>
              <a:t>‹#›</a:t>
            </a:fld>
            <a:endParaRPr lang="en-US"/>
          </a:p>
        </p:txBody>
      </p:sp>
    </p:spTree>
    <p:extLst>
      <p:ext uri="{BB962C8B-B14F-4D97-AF65-F5344CB8AC3E}">
        <p14:creationId xmlns:p14="http://schemas.microsoft.com/office/powerpoint/2010/main" val="39418663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644DB9A1-F6A1-9D40-82E7-3633A601FD23}" type="datetimeFigureOut">
              <a:rPr lang="en-US" smtClean="0"/>
              <a:pPr/>
              <a:t>4/14/2017</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74F5324A-0D9B-9A43-AE72-6DBF24439625}" type="slidenum">
              <a:rPr lang="en-US" smtClean="0"/>
              <a:pPr/>
              <a:t>‹#›</a:t>
            </a:fld>
            <a:endParaRPr lang="en-US"/>
          </a:p>
        </p:txBody>
      </p:sp>
    </p:spTree>
    <p:extLst>
      <p:ext uri="{BB962C8B-B14F-4D97-AF65-F5344CB8AC3E}">
        <p14:creationId xmlns:p14="http://schemas.microsoft.com/office/powerpoint/2010/main" val="138028894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2458">
              <a:defRPr/>
            </a:pPr>
            <a:r>
              <a:rPr lang="en-US" b="1" baseline="0" dirty="0" smtClean="0"/>
              <a:t>Photo Title Slide Design #06 with SILVER Background</a:t>
            </a:r>
          </a:p>
          <a:p>
            <a:pPr defTabSz="462458">
              <a:defRPr/>
            </a:pPr>
            <a:r>
              <a:rPr lang="en-US" baseline="0" dirty="0" smtClean="0"/>
              <a:t>To best incorporate the contents of this title slide into your presentation(s), be sure to use the Select All command (</a:t>
            </a:r>
            <a:r>
              <a:rPr lang="en-US" baseline="0" dirty="0" err="1" smtClean="0"/>
              <a:t>Ctrl+A</a:t>
            </a:r>
            <a:r>
              <a:rPr lang="en-US" baseline="0" dirty="0" smtClean="0"/>
              <a:t>) before choosing to Copy (</a:t>
            </a:r>
            <a:r>
              <a:rPr lang="en-US" baseline="0" dirty="0" err="1" smtClean="0"/>
              <a:t>Ctrl+C</a:t>
            </a:r>
            <a:r>
              <a:rPr lang="en-US" baseline="0" dirty="0" smtClean="0"/>
              <a:t>) the content and then Pasting (</a:t>
            </a:r>
            <a:r>
              <a:rPr lang="en-US" baseline="0" dirty="0" err="1" smtClean="0"/>
              <a:t>Ctrl+V</a:t>
            </a:r>
            <a:r>
              <a:rPr lang="en-US" baseline="0" dirty="0" smtClean="0"/>
              <a:t>) it onto the title slide location within your new or existing PowerPoint file.</a:t>
            </a:r>
          </a:p>
        </p:txBody>
      </p:sp>
      <p:sp>
        <p:nvSpPr>
          <p:cNvPr id="4" name="Slide Number Placeholder 3"/>
          <p:cNvSpPr>
            <a:spLocks noGrp="1"/>
          </p:cNvSpPr>
          <p:nvPr>
            <p:ph type="sldNum" sz="quarter" idx="10"/>
          </p:nvPr>
        </p:nvSpPr>
        <p:spPr/>
        <p:txBody>
          <a:bodyPr/>
          <a:lstStyle/>
          <a:p>
            <a:fld id="{74F5324A-0D9B-9A43-AE72-6DBF24439625}" type="slidenum">
              <a:rPr lang="en-US" smtClean="0"/>
              <a:pPr/>
              <a:t>1</a:t>
            </a:fld>
            <a:endParaRPr lang="en-US"/>
          </a:p>
        </p:txBody>
      </p:sp>
    </p:spTree>
    <p:extLst>
      <p:ext uri="{BB962C8B-B14F-4D97-AF65-F5344CB8AC3E}">
        <p14:creationId xmlns:p14="http://schemas.microsoft.com/office/powerpoint/2010/main" val="1880152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400" b="1" dirty="0"/>
              <a:t>Laboratory Scale</a:t>
            </a:r>
            <a:r>
              <a:rPr lang="en-US" sz="1400" dirty="0"/>
              <a:t>: Work with chemicals in which the containers used for reactions, transfers, and other handling of chemicals are designed to be easily and safely manipulated by one person.</a:t>
            </a:r>
          </a:p>
          <a:p>
            <a:r>
              <a:rPr lang="en-US" sz="1400" dirty="0"/>
              <a:t>Note: A similar definition is included in OSHA 29CFR1910.1450: “Laboratory Scale means work with substances in which the containers used for reactions, transfers, and other handling of substances are designed to be easily and safely manipulated by one person. Laboratory Scale excludes those workplaces with a function of producing commercial quantities of materials.”</a:t>
            </a:r>
          </a:p>
          <a:p>
            <a:endParaRPr lang="en-US" sz="1400" dirty="0"/>
          </a:p>
          <a:p>
            <a:r>
              <a:rPr lang="en-US" sz="1400" dirty="0"/>
              <a:t>Code applicability:</a:t>
            </a:r>
          </a:p>
          <a:p>
            <a:r>
              <a:rPr lang="en-US" sz="1400" dirty="0"/>
              <a:t>ASME B31.3 is defined as “piping that is typically found in petroleum refineries, chemical, pharmaceutical, textile, paper, semiconductor, and cryogenic plants, related to processing plants and terminals.” ASME B31.3 specifically states that “This code prescribes requirements for materials and components, design, fabrication, assembly, erection, examination, inspection, and testing of piping.” Nine different categories of requirements are uniquely identified as being addressed by the code.</a:t>
            </a:r>
          </a:p>
          <a:p>
            <a:endParaRPr lang="en-US" sz="1400" dirty="0"/>
          </a:p>
          <a:p>
            <a:r>
              <a:rPr lang="en-US" sz="1400" dirty="0"/>
              <a:t>The scope of NFPA 45 as it relates to laboratory piping is:</a:t>
            </a:r>
          </a:p>
          <a:p>
            <a:pPr marL="404651" lvl="1"/>
            <a:r>
              <a:rPr lang="en-US" dirty="0"/>
              <a:t>This standard shall apply to laboratory buildings, laboratory units, and laboratory work areas, whether located above or below grade, in which chemicals, as defined, are handled or stored.</a:t>
            </a:r>
          </a:p>
          <a:p>
            <a:r>
              <a:rPr lang="en-US" sz="1400" dirty="0"/>
              <a:t>	- Design methods are based on ASME B31 and Boiler and Pressure Vessel codes</a:t>
            </a:r>
          </a:p>
          <a:p>
            <a:r>
              <a:rPr lang="en-US" sz="1400" dirty="0"/>
              <a:t>	- NO Owner / Owner’s Inspector or NDE requirements implemented for lab scale </a:t>
            </a:r>
          </a:p>
          <a:p>
            <a:endParaRPr lang="en-US" sz="1400" dirty="0"/>
          </a:p>
          <a:p>
            <a:endParaRPr lang="en-US" dirty="0"/>
          </a:p>
        </p:txBody>
      </p:sp>
      <p:sp>
        <p:nvSpPr>
          <p:cNvPr id="4" name="Slide Number Placeholder 3"/>
          <p:cNvSpPr>
            <a:spLocks noGrp="1"/>
          </p:cNvSpPr>
          <p:nvPr>
            <p:ph type="sldNum" sz="quarter" idx="10"/>
          </p:nvPr>
        </p:nvSpPr>
        <p:spPr/>
        <p:txBody>
          <a:bodyPr/>
          <a:lstStyle/>
          <a:p>
            <a:fld id="{74F5324A-0D9B-9A43-AE72-6DBF24439625}" type="slidenum">
              <a:rPr lang="en-US" smtClean="0"/>
              <a:pPr/>
              <a:t>4</a:t>
            </a:fld>
            <a:endParaRPr lang="en-US"/>
          </a:p>
        </p:txBody>
      </p:sp>
    </p:spTree>
    <p:extLst>
      <p:ext uri="{BB962C8B-B14F-4D97-AF65-F5344CB8AC3E}">
        <p14:creationId xmlns:p14="http://schemas.microsoft.com/office/powerpoint/2010/main" val="3355257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5324A-0D9B-9A43-AE72-6DBF24439625}" type="slidenum">
              <a:rPr lang="en-US" smtClean="0"/>
              <a:pPr/>
              <a:t>5</a:t>
            </a:fld>
            <a:endParaRPr lang="en-US"/>
          </a:p>
        </p:txBody>
      </p:sp>
    </p:spTree>
    <p:extLst>
      <p:ext uri="{BB962C8B-B14F-4D97-AF65-F5344CB8AC3E}">
        <p14:creationId xmlns:p14="http://schemas.microsoft.com/office/powerpoint/2010/main" val="2121380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lvl1pPr>
              <a:defRPr>
                <a:solidFill>
                  <a:srgbClr val="707276"/>
                </a:solidFill>
              </a:defRPr>
            </a:lvl1pPr>
          </a:lstStyle>
          <a:p>
            <a:fld id="{9A080766-0BF8-8348-AE6A-8A4A559F6D3E}" type="datetime4">
              <a:rPr lang="en-US" smtClean="0"/>
              <a:t>April 14, 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solidFill>
                  <a:srgbClr val="707276"/>
                </a:solidFill>
              </a:defRPr>
            </a:lvl1p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rgbClr val="707276"/>
                </a:solidFill>
              </a:defRPr>
            </a:lvl1pPr>
          </a:lstStyle>
          <a:p>
            <a:fld id="{A505DBE7-0ACF-E348-BBE2-A615BCE1D797}" type="slidenum">
              <a:rPr lang="en-US" smtClean="0"/>
              <a:pPr/>
              <a:t>‹#›</a:t>
            </a:fld>
            <a:endParaRPr lang="en-US"/>
          </a:p>
        </p:txBody>
      </p:sp>
      <p:sp>
        <p:nvSpPr>
          <p:cNvPr id="7" name="Title 1"/>
          <p:cNvSpPr>
            <a:spLocks noGrp="1"/>
          </p:cNvSpPr>
          <p:nvPr>
            <p:ph type="ctrTitle"/>
          </p:nvPr>
        </p:nvSpPr>
        <p:spPr>
          <a:xfrm>
            <a:off x="0" y="2628782"/>
            <a:ext cx="9144000" cy="1600438"/>
          </a:xfrm>
          <a:noFill/>
          <a:ln w="25400">
            <a:noFill/>
          </a:ln>
          <a:effectLst/>
        </p:spPr>
        <p:txBody>
          <a:bodyPr lIns="457200" tIns="457200" rIns="457200" bIns="457200" anchor="ctr">
            <a:spAutoFit/>
          </a:bodyPr>
          <a:lstStyle>
            <a:lvl1pPr algn="l">
              <a:defRPr sz="4400" b="1">
                <a:solidFill>
                  <a:srgbClr val="D57500"/>
                </a:solidFill>
              </a:defRPr>
            </a:lvl1pPr>
          </a:lstStyle>
          <a:p>
            <a:r>
              <a:rPr lang="en-US" dirty="0" smtClean="0"/>
              <a:t>Click to edit Master title style</a:t>
            </a:r>
            <a:endParaRPr lang="en-US" dirty="0"/>
          </a:p>
        </p:txBody>
      </p:sp>
      <p:sp>
        <p:nvSpPr>
          <p:cNvPr id="8" name="Subtitle 2"/>
          <p:cNvSpPr>
            <a:spLocks noGrp="1"/>
          </p:cNvSpPr>
          <p:nvPr>
            <p:ph type="subTitle" idx="1" hasCustomPrompt="1"/>
          </p:nvPr>
        </p:nvSpPr>
        <p:spPr>
          <a:xfrm>
            <a:off x="457200" y="4800600"/>
            <a:ext cx="8229600" cy="457200"/>
          </a:xfrm>
        </p:spPr>
        <p:txBody>
          <a:bodyPr anchor="t"/>
          <a:lstStyle>
            <a:lvl1pPr marL="0" indent="0" algn="l">
              <a:spcBef>
                <a:spcPts val="0"/>
              </a:spcBef>
              <a:buNone/>
              <a:defRPr cap="all" baseline="0">
                <a:solidFill>
                  <a:srgbClr val="70727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Presenter </a:t>
            </a:r>
            <a:r>
              <a:rPr lang="en-US" dirty="0" err="1" smtClean="0"/>
              <a:t>Name(S</a:t>
            </a:r>
            <a:r>
              <a:rPr lang="en-US" dirty="0" smtClean="0"/>
              <a:t>)</a:t>
            </a:r>
          </a:p>
        </p:txBody>
      </p:sp>
      <p:sp>
        <p:nvSpPr>
          <p:cNvPr id="9" name="Text Placeholder 6"/>
          <p:cNvSpPr>
            <a:spLocks noGrp="1"/>
          </p:cNvSpPr>
          <p:nvPr>
            <p:ph type="body" sz="quarter" idx="14" hasCustomPrompt="1"/>
          </p:nvPr>
        </p:nvSpPr>
        <p:spPr>
          <a:xfrm>
            <a:off x="455613" y="5257800"/>
            <a:ext cx="8229600" cy="228600"/>
          </a:xfrm>
        </p:spPr>
        <p:txBody>
          <a:bodyPr>
            <a:normAutofit/>
          </a:bodyPr>
          <a:lstStyle>
            <a:lvl1pPr marL="0" indent="0">
              <a:spcBef>
                <a:spcPts val="0"/>
              </a:spcBef>
              <a:buNone/>
              <a:defRPr sz="1400" baseline="0">
                <a:solidFill>
                  <a:srgbClr val="000000"/>
                </a:solidFill>
              </a:defRPr>
            </a:lvl1pPr>
          </a:lstStyle>
          <a:p>
            <a:pPr lvl="0"/>
            <a:r>
              <a:rPr lang="en-US" dirty="0" smtClean="0"/>
              <a:t>Click to add presenter organization</a:t>
            </a:r>
          </a:p>
        </p:txBody>
      </p:sp>
      <p:sp>
        <p:nvSpPr>
          <p:cNvPr id="10" name="Text Placeholder 6"/>
          <p:cNvSpPr>
            <a:spLocks noGrp="1"/>
          </p:cNvSpPr>
          <p:nvPr>
            <p:ph type="body" sz="quarter" idx="15" hasCustomPrompt="1"/>
          </p:nvPr>
        </p:nvSpPr>
        <p:spPr>
          <a:xfrm>
            <a:off x="457200" y="5540477"/>
            <a:ext cx="8229600" cy="228600"/>
          </a:xfrm>
        </p:spPr>
        <p:txBody>
          <a:bodyPr>
            <a:normAutofit/>
          </a:bodyPr>
          <a:lstStyle>
            <a:lvl1pPr marL="0" indent="0">
              <a:spcBef>
                <a:spcPts val="0"/>
              </a:spcBef>
              <a:buNone/>
              <a:defRPr sz="1400" baseline="0">
                <a:solidFill>
                  <a:srgbClr val="000000"/>
                </a:solidFill>
              </a:defRPr>
            </a:lvl1pPr>
          </a:lstStyle>
          <a:p>
            <a:pPr lvl="0"/>
            <a:r>
              <a:rPr lang="en-US" dirty="0" smtClean="0"/>
              <a:t>Click to add presentation event or location</a:t>
            </a:r>
          </a:p>
        </p:txBody>
      </p:sp>
    </p:spTree>
    <p:extLst>
      <p:ext uri="{BB962C8B-B14F-4D97-AF65-F5344CB8AC3E}">
        <p14:creationId xmlns:p14="http://schemas.microsoft.com/office/powerpoint/2010/main" val="2506769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Color Background">
    <p:spTree>
      <p:nvGrpSpPr>
        <p:cNvPr id="1" name=""/>
        <p:cNvGrpSpPr/>
        <p:nvPr/>
      </p:nvGrpSpPr>
      <p:grpSpPr>
        <a:xfrm>
          <a:off x="0" y="0"/>
          <a:ext cx="0" cy="0"/>
          <a:chOff x="0" y="0"/>
          <a:chExt cx="0" cy="0"/>
        </a:xfrm>
      </p:grpSpPr>
      <p:sp>
        <p:nvSpPr>
          <p:cNvPr id="11" name="Title 1"/>
          <p:cNvSpPr>
            <a:spLocks noGrp="1"/>
          </p:cNvSpPr>
          <p:nvPr>
            <p:ph type="title"/>
          </p:nvPr>
        </p:nvSpPr>
        <p:spPr>
          <a:xfrm>
            <a:off x="457200" y="356613"/>
            <a:ext cx="6629400" cy="1005840"/>
          </a:xfrm>
        </p:spPr>
        <p:txBody>
          <a:bodyPr lIns="0" tIns="0" rIns="0" bIns="0" anchor="t">
            <a:spAutoFit/>
          </a:bodyPr>
          <a:lstStyle>
            <a:lvl1pPr algn="l">
              <a:defRPr sz="2500" b="1">
                <a:solidFill>
                  <a:srgbClr val="D57500"/>
                </a:solidFill>
                <a:latin typeface="Arial"/>
                <a:cs typeface="Arial"/>
              </a:defRPr>
            </a:lvl1pPr>
          </a:lstStyle>
          <a:p>
            <a:r>
              <a:rPr lang="en-US" dirty="0" smtClean="0"/>
              <a:t>Click to edit Master title style</a:t>
            </a:r>
            <a:endParaRPr lang="en-US" dirty="0"/>
          </a:p>
        </p:txBody>
      </p:sp>
      <p:sp>
        <p:nvSpPr>
          <p:cNvPr id="2" name="Date Placeholder 1"/>
          <p:cNvSpPr>
            <a:spLocks noGrp="1"/>
          </p:cNvSpPr>
          <p:nvPr>
            <p:ph type="dt" sz="half" idx="10"/>
          </p:nvPr>
        </p:nvSpPr>
        <p:spPr>
          <a:xfrm>
            <a:off x="457200" y="6356350"/>
            <a:ext cx="2133600" cy="365125"/>
          </a:xfrm>
          <a:prstGeom prst="rect">
            <a:avLst/>
          </a:prstGeom>
        </p:spPr>
        <p:txBody>
          <a:bodyPr/>
          <a:lstStyle/>
          <a:p>
            <a:fld id="{90AEF710-8C28-6546-9604-880FB4645B21}" type="datetime4">
              <a:rPr lang="en-US" smtClean="0"/>
              <a:t>April 14, 2017</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505DBE7-0ACF-E348-BBE2-A615BCE1D797}" type="slidenum">
              <a:rPr lang="en-US" smtClean="0"/>
              <a:t>‹#›</a:t>
            </a:fld>
            <a:endParaRPr lang="en-US"/>
          </a:p>
        </p:txBody>
      </p:sp>
      <p:sp>
        <p:nvSpPr>
          <p:cNvPr id="12" name="Content Placeholder 2"/>
          <p:cNvSpPr>
            <a:spLocks noGrp="1"/>
          </p:cNvSpPr>
          <p:nvPr>
            <p:ph idx="1"/>
          </p:nvPr>
        </p:nvSpPr>
        <p:spPr>
          <a:xfrm>
            <a:off x="457200" y="1828797"/>
            <a:ext cx="8229600" cy="4343400"/>
          </a:xfrm>
        </p:spPr>
        <p:txBody>
          <a:bodyPr lIns="0" tIns="0" rIns="0" bIns="0">
            <a:spAutoFit/>
          </a:bodyPr>
          <a:lstStyle>
            <a:lvl1pPr>
              <a:defRPr sz="2000">
                <a:solidFill>
                  <a:schemeClr val="tx1"/>
                </a:solidFill>
                <a:latin typeface="Arial"/>
                <a:cs typeface="Arial"/>
              </a:defRPr>
            </a:lvl1pPr>
            <a:lvl2pPr>
              <a:defRPr sz="1800">
                <a:solidFill>
                  <a:schemeClr val="tx1"/>
                </a:solidFill>
                <a:latin typeface="Arial"/>
                <a:cs typeface="Arial"/>
              </a:defRPr>
            </a:lvl2pPr>
            <a:lvl3pPr>
              <a:defRPr sz="1600">
                <a:solidFill>
                  <a:schemeClr val="tx1"/>
                </a:solidFill>
                <a:latin typeface="Arial"/>
                <a:cs typeface="Arial"/>
              </a:defRPr>
            </a:lvl3pPr>
            <a:lvl4pPr>
              <a:defRPr sz="1400">
                <a:solidFill>
                  <a:schemeClr val="tx1"/>
                </a:solidFill>
                <a:latin typeface="Arial"/>
                <a:cs typeface="Arial"/>
              </a:defRPr>
            </a:lvl4pPr>
            <a:lvl5pPr>
              <a:defRPr sz="1400">
                <a:solidFill>
                  <a:schemeClr val="tx1"/>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43591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Color Background + 2-Column Content">
    <p:spTree>
      <p:nvGrpSpPr>
        <p:cNvPr id="1" name=""/>
        <p:cNvGrpSpPr/>
        <p:nvPr/>
      </p:nvGrpSpPr>
      <p:grpSpPr>
        <a:xfrm>
          <a:off x="0" y="0"/>
          <a:ext cx="0" cy="0"/>
          <a:chOff x="0" y="0"/>
          <a:chExt cx="0" cy="0"/>
        </a:xfrm>
      </p:grpSpPr>
      <p:sp>
        <p:nvSpPr>
          <p:cNvPr id="11" name="Title 1"/>
          <p:cNvSpPr>
            <a:spLocks noGrp="1"/>
          </p:cNvSpPr>
          <p:nvPr>
            <p:ph type="title"/>
          </p:nvPr>
        </p:nvSpPr>
        <p:spPr>
          <a:xfrm>
            <a:off x="457200" y="356613"/>
            <a:ext cx="6629400" cy="1005840"/>
          </a:xfrm>
        </p:spPr>
        <p:txBody>
          <a:bodyPr lIns="0" tIns="0" rIns="0" bIns="0" anchor="t">
            <a:spAutoFit/>
          </a:bodyPr>
          <a:lstStyle>
            <a:lvl1pPr algn="l">
              <a:defRPr sz="2500" b="1">
                <a:solidFill>
                  <a:srgbClr val="D57500"/>
                </a:solidFill>
                <a:latin typeface="Arial"/>
                <a:cs typeface="Arial"/>
              </a:defRPr>
            </a:lvl1pPr>
          </a:lstStyle>
          <a:p>
            <a:r>
              <a:rPr lang="en-US" dirty="0" smtClean="0"/>
              <a:t>Click to edit Master title style</a:t>
            </a:r>
            <a:endParaRPr lang="en-US" dirty="0"/>
          </a:p>
        </p:txBody>
      </p:sp>
      <p:sp>
        <p:nvSpPr>
          <p:cNvPr id="2" name="Date Placeholder 1"/>
          <p:cNvSpPr>
            <a:spLocks noGrp="1"/>
          </p:cNvSpPr>
          <p:nvPr>
            <p:ph type="dt" sz="half" idx="10"/>
          </p:nvPr>
        </p:nvSpPr>
        <p:spPr>
          <a:xfrm>
            <a:off x="457200" y="6356350"/>
            <a:ext cx="2133600" cy="365125"/>
          </a:xfrm>
          <a:prstGeom prst="rect">
            <a:avLst/>
          </a:prstGeom>
        </p:spPr>
        <p:txBody>
          <a:bodyPr/>
          <a:lstStyle/>
          <a:p>
            <a:fld id="{CDDA9E2A-8607-5C4E-8C0A-43148951D912}" type="datetime4">
              <a:rPr lang="en-US" smtClean="0"/>
              <a:t>April 14, 2017</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505DBE7-0ACF-E348-BBE2-A615BCE1D797}" type="slidenum">
              <a:rPr lang="en-US" smtClean="0"/>
              <a:t>‹#›</a:t>
            </a:fld>
            <a:endParaRPr lang="en-US"/>
          </a:p>
        </p:txBody>
      </p:sp>
      <p:sp>
        <p:nvSpPr>
          <p:cNvPr id="7" name="Content Placeholder 2"/>
          <p:cNvSpPr>
            <a:spLocks noGrp="1"/>
          </p:cNvSpPr>
          <p:nvPr>
            <p:ph sz="half" idx="1"/>
          </p:nvPr>
        </p:nvSpPr>
        <p:spPr>
          <a:xfrm>
            <a:off x="457200" y="1828797"/>
            <a:ext cx="3886200" cy="4343400"/>
          </a:xfrm>
        </p:spPr>
        <p:txBody>
          <a:bodyPr lIns="0" tIns="0" rIns="0" bIns="0">
            <a:spAutoFit/>
          </a:bodyPr>
          <a:lstStyle>
            <a:lvl1pPr>
              <a:defRPr sz="2000">
                <a:solidFill>
                  <a:srgbClr val="000000"/>
                </a:solidFill>
                <a:latin typeface="Arial"/>
                <a:cs typeface="Arial"/>
              </a:defRPr>
            </a:lvl1pPr>
            <a:lvl2pPr>
              <a:defRPr sz="1800">
                <a:solidFill>
                  <a:srgbClr val="000000"/>
                </a:solidFill>
                <a:latin typeface="Arial"/>
                <a:cs typeface="Arial"/>
              </a:defRPr>
            </a:lvl2pPr>
            <a:lvl3pPr>
              <a:defRPr sz="1600">
                <a:solidFill>
                  <a:srgbClr val="000000"/>
                </a:solidFill>
                <a:latin typeface="Arial"/>
                <a:cs typeface="Arial"/>
              </a:defRPr>
            </a:lvl3pPr>
            <a:lvl4pPr>
              <a:defRPr sz="1400">
                <a:solidFill>
                  <a:srgbClr val="000000"/>
                </a:solidFill>
                <a:latin typeface="Arial"/>
                <a:cs typeface="Arial"/>
              </a:defRPr>
            </a:lvl4pPr>
            <a:lvl5pPr>
              <a:defRPr sz="1400">
                <a:solidFill>
                  <a:srgbClr val="000000"/>
                </a:solidFill>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3"/>
          <p:cNvSpPr>
            <a:spLocks noGrp="1"/>
          </p:cNvSpPr>
          <p:nvPr>
            <p:ph sz="half" idx="2"/>
          </p:nvPr>
        </p:nvSpPr>
        <p:spPr>
          <a:xfrm>
            <a:off x="4800600" y="1828797"/>
            <a:ext cx="3886200" cy="4343400"/>
          </a:xfrm>
        </p:spPr>
        <p:txBody>
          <a:bodyPr lIns="0" tIns="0" bIns="0">
            <a:spAutoFit/>
          </a:bodyPr>
          <a:lstStyle>
            <a:lvl1pPr>
              <a:defRPr sz="2000">
                <a:solidFill>
                  <a:srgbClr val="000000"/>
                </a:solidFill>
                <a:latin typeface="Arial"/>
                <a:cs typeface="Arial"/>
              </a:defRPr>
            </a:lvl1pPr>
            <a:lvl2pPr>
              <a:defRPr sz="1800">
                <a:solidFill>
                  <a:srgbClr val="000000"/>
                </a:solidFill>
                <a:latin typeface="Arial"/>
                <a:cs typeface="Arial"/>
              </a:defRPr>
            </a:lvl2pPr>
            <a:lvl3pPr>
              <a:defRPr sz="1600">
                <a:solidFill>
                  <a:srgbClr val="000000"/>
                </a:solidFill>
                <a:latin typeface="Arial"/>
                <a:cs typeface="Arial"/>
              </a:defRPr>
            </a:lvl3pPr>
            <a:lvl4pPr>
              <a:defRPr sz="1400">
                <a:solidFill>
                  <a:srgbClr val="000000"/>
                </a:solidFill>
                <a:latin typeface="Arial"/>
                <a:cs typeface="Arial"/>
              </a:defRPr>
            </a:lvl4pPr>
            <a:lvl5pPr>
              <a:defRPr sz="1400">
                <a:solidFill>
                  <a:srgbClr val="000000"/>
                </a:solidFill>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937100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Color Background + 2-Column Comparison">
    <p:spTree>
      <p:nvGrpSpPr>
        <p:cNvPr id="1" name=""/>
        <p:cNvGrpSpPr/>
        <p:nvPr/>
      </p:nvGrpSpPr>
      <p:grpSpPr>
        <a:xfrm>
          <a:off x="0" y="0"/>
          <a:ext cx="0" cy="0"/>
          <a:chOff x="0" y="0"/>
          <a:chExt cx="0" cy="0"/>
        </a:xfrm>
      </p:grpSpPr>
      <p:sp>
        <p:nvSpPr>
          <p:cNvPr id="11" name="Title 1"/>
          <p:cNvSpPr>
            <a:spLocks noGrp="1"/>
          </p:cNvSpPr>
          <p:nvPr>
            <p:ph type="title"/>
          </p:nvPr>
        </p:nvSpPr>
        <p:spPr>
          <a:xfrm>
            <a:off x="457200" y="356613"/>
            <a:ext cx="6629400" cy="1005840"/>
          </a:xfrm>
        </p:spPr>
        <p:txBody>
          <a:bodyPr lIns="0" tIns="0" rIns="0" bIns="0" anchor="t">
            <a:spAutoFit/>
          </a:bodyPr>
          <a:lstStyle>
            <a:lvl1pPr algn="l">
              <a:defRPr sz="2500" b="1">
                <a:solidFill>
                  <a:srgbClr val="D57500"/>
                </a:solidFill>
                <a:latin typeface="Arial"/>
                <a:cs typeface="Arial"/>
              </a:defRPr>
            </a:lvl1pPr>
          </a:lstStyle>
          <a:p>
            <a:r>
              <a:rPr lang="en-US" dirty="0" smtClean="0"/>
              <a:t>Click to edit Master title style</a:t>
            </a:r>
            <a:endParaRPr lang="en-US" dirty="0"/>
          </a:p>
        </p:txBody>
      </p:sp>
      <p:sp>
        <p:nvSpPr>
          <p:cNvPr id="2" name="Date Placeholder 1"/>
          <p:cNvSpPr>
            <a:spLocks noGrp="1"/>
          </p:cNvSpPr>
          <p:nvPr>
            <p:ph type="dt" sz="half" idx="10"/>
          </p:nvPr>
        </p:nvSpPr>
        <p:spPr>
          <a:xfrm>
            <a:off x="457200" y="6356350"/>
            <a:ext cx="2133600" cy="365125"/>
          </a:xfrm>
          <a:prstGeom prst="rect">
            <a:avLst/>
          </a:prstGeom>
        </p:spPr>
        <p:txBody>
          <a:bodyPr/>
          <a:lstStyle/>
          <a:p>
            <a:fld id="{178605C4-A25A-B649-99D1-F205BCD3665C}" type="datetime4">
              <a:rPr lang="en-US" smtClean="0"/>
              <a:t>April 14, 2017</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505DBE7-0ACF-E348-BBE2-A615BCE1D797}" type="slidenum">
              <a:rPr lang="en-US" smtClean="0"/>
              <a:t>‹#›</a:t>
            </a:fld>
            <a:endParaRPr lang="en-US"/>
          </a:p>
        </p:txBody>
      </p:sp>
      <p:sp>
        <p:nvSpPr>
          <p:cNvPr id="14" name="Text Placeholder 2"/>
          <p:cNvSpPr>
            <a:spLocks noGrp="1"/>
          </p:cNvSpPr>
          <p:nvPr>
            <p:ph type="body" idx="1"/>
          </p:nvPr>
        </p:nvSpPr>
        <p:spPr>
          <a:xfrm>
            <a:off x="457200" y="1828799"/>
            <a:ext cx="3886200" cy="640080"/>
          </a:xfrm>
        </p:spPr>
        <p:txBody>
          <a:bodyPr lIns="0" tIns="0" rIns="0" bIns="0" anchor="t">
            <a:sp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5" name="Content Placeholder 3"/>
          <p:cNvSpPr>
            <a:spLocks noGrp="1"/>
          </p:cNvSpPr>
          <p:nvPr>
            <p:ph sz="half" idx="2"/>
          </p:nvPr>
        </p:nvSpPr>
        <p:spPr>
          <a:xfrm>
            <a:off x="457200" y="2514599"/>
            <a:ext cx="3886200" cy="3657600"/>
          </a:xfrm>
        </p:spPr>
        <p:txBody>
          <a:bodyPr lIns="0" tIns="0" rIns="0" bIns="0">
            <a:spAutoFit/>
          </a:bodyPr>
          <a:lstStyle>
            <a:lvl1pPr>
              <a:defRPr sz="2000">
                <a:latin typeface="Arial"/>
                <a:cs typeface="Arial"/>
              </a:defRPr>
            </a:lvl1pPr>
            <a:lvl2pPr>
              <a:defRPr sz="1800">
                <a:latin typeface="Arial"/>
                <a:cs typeface="Arial"/>
              </a:defRPr>
            </a:lvl2pPr>
            <a:lvl3pPr>
              <a:defRPr sz="1600">
                <a:latin typeface="Arial"/>
                <a:cs typeface="Arial"/>
              </a:defRPr>
            </a:lvl3pPr>
            <a:lvl4pPr>
              <a:defRPr sz="1400">
                <a:latin typeface="Arial"/>
                <a:cs typeface="Arial"/>
              </a:defRPr>
            </a:lvl4pPr>
            <a:lvl5pPr>
              <a:defRPr sz="14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ext Placeholder 4"/>
          <p:cNvSpPr>
            <a:spLocks noGrp="1"/>
          </p:cNvSpPr>
          <p:nvPr>
            <p:ph type="body" sz="quarter" idx="3"/>
          </p:nvPr>
        </p:nvSpPr>
        <p:spPr>
          <a:xfrm>
            <a:off x="4800600" y="1828799"/>
            <a:ext cx="3886200" cy="640080"/>
          </a:xfrm>
        </p:spPr>
        <p:txBody>
          <a:bodyPr lIns="0" tIns="0" rIns="0" bIns="0" anchor="t">
            <a:sp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7" name="Content Placeholder 5"/>
          <p:cNvSpPr>
            <a:spLocks noGrp="1"/>
          </p:cNvSpPr>
          <p:nvPr>
            <p:ph sz="quarter" idx="4"/>
          </p:nvPr>
        </p:nvSpPr>
        <p:spPr>
          <a:xfrm>
            <a:off x="4800600" y="2514599"/>
            <a:ext cx="3886200" cy="3657600"/>
          </a:xfrm>
        </p:spPr>
        <p:txBody>
          <a:bodyPr lIns="0" tIns="0" rIns="0" bIns="0">
            <a:spAutoFit/>
          </a:bodyPr>
          <a:lstStyle>
            <a:lvl1pPr>
              <a:defRPr sz="2000">
                <a:latin typeface="Arial"/>
                <a:cs typeface="Arial"/>
              </a:defRPr>
            </a:lvl1pPr>
            <a:lvl2pPr>
              <a:defRPr sz="1800">
                <a:latin typeface="Arial"/>
                <a:cs typeface="Arial"/>
              </a:defRPr>
            </a:lvl2pPr>
            <a:lvl3pPr>
              <a:defRPr sz="1600">
                <a:latin typeface="Arial"/>
                <a:cs typeface="Arial"/>
              </a:defRPr>
            </a:lvl3pPr>
            <a:lvl4pPr>
              <a:defRPr sz="1400">
                <a:latin typeface="Arial"/>
                <a:cs typeface="Arial"/>
              </a:defRPr>
            </a:lvl4pPr>
            <a:lvl5pPr>
              <a:defRPr sz="14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537656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Color Background + Picture with Caption">
    <p:spTree>
      <p:nvGrpSpPr>
        <p:cNvPr id="1" name=""/>
        <p:cNvGrpSpPr/>
        <p:nvPr/>
      </p:nvGrpSpPr>
      <p:grpSpPr>
        <a:xfrm>
          <a:off x="0" y="0"/>
          <a:ext cx="0" cy="0"/>
          <a:chOff x="0" y="0"/>
          <a:chExt cx="0" cy="0"/>
        </a:xfrm>
      </p:grpSpPr>
      <p:sp>
        <p:nvSpPr>
          <p:cNvPr id="11" name="Title 1"/>
          <p:cNvSpPr>
            <a:spLocks noGrp="1"/>
          </p:cNvSpPr>
          <p:nvPr>
            <p:ph type="title"/>
          </p:nvPr>
        </p:nvSpPr>
        <p:spPr>
          <a:xfrm>
            <a:off x="457200" y="356613"/>
            <a:ext cx="6629400" cy="1005840"/>
          </a:xfrm>
        </p:spPr>
        <p:txBody>
          <a:bodyPr lIns="0" tIns="0" rIns="0" bIns="0" anchor="t">
            <a:spAutoFit/>
          </a:bodyPr>
          <a:lstStyle>
            <a:lvl1pPr algn="l">
              <a:defRPr sz="2500" b="1">
                <a:solidFill>
                  <a:srgbClr val="D57500"/>
                </a:solidFill>
                <a:latin typeface="Arial"/>
                <a:cs typeface="Arial"/>
              </a:defRPr>
            </a:lvl1pPr>
          </a:lstStyle>
          <a:p>
            <a:r>
              <a:rPr lang="en-US" dirty="0" smtClean="0"/>
              <a:t>Click to edit Master title style</a:t>
            </a:r>
            <a:endParaRPr lang="en-US" dirty="0"/>
          </a:p>
        </p:txBody>
      </p:sp>
      <p:sp>
        <p:nvSpPr>
          <p:cNvPr id="2" name="Date Placeholder 1"/>
          <p:cNvSpPr>
            <a:spLocks noGrp="1"/>
          </p:cNvSpPr>
          <p:nvPr>
            <p:ph type="dt" sz="half" idx="10"/>
          </p:nvPr>
        </p:nvSpPr>
        <p:spPr>
          <a:xfrm>
            <a:off x="457200" y="6356350"/>
            <a:ext cx="2133600" cy="365125"/>
          </a:xfrm>
          <a:prstGeom prst="rect">
            <a:avLst/>
          </a:prstGeom>
        </p:spPr>
        <p:txBody>
          <a:bodyPr/>
          <a:lstStyle/>
          <a:p>
            <a:fld id="{28CD72E9-4AED-4D4C-8150-C415CA6AC4E9}" type="datetime4">
              <a:rPr lang="en-US" smtClean="0"/>
              <a:t>April 14, 2017</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505DBE7-0ACF-E348-BBE2-A615BCE1D797}" type="slidenum">
              <a:rPr lang="en-US" smtClean="0"/>
              <a:t>‹#›</a:t>
            </a:fld>
            <a:endParaRPr lang="en-US"/>
          </a:p>
        </p:txBody>
      </p:sp>
      <p:sp>
        <p:nvSpPr>
          <p:cNvPr id="10" name="Picture Placeholder 2"/>
          <p:cNvSpPr>
            <a:spLocks noGrp="1"/>
          </p:cNvSpPr>
          <p:nvPr>
            <p:ph type="pic" idx="1"/>
          </p:nvPr>
        </p:nvSpPr>
        <p:spPr>
          <a:xfrm>
            <a:off x="457200" y="1828800"/>
            <a:ext cx="8229600" cy="3429000"/>
          </a:xfrm>
        </p:spPr>
        <p:txBody>
          <a:bodyPr lIns="0" tIns="0" rIns="0" bIns="0" anchor="ctr">
            <a:spAutoFit/>
          </a:bodyPr>
          <a:lstStyle>
            <a:lvl1pPr marL="0" indent="0" algn="ctr">
              <a:buNone/>
              <a:defRPr sz="1800" i="1">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2" name="Text Placeholder 3"/>
          <p:cNvSpPr>
            <a:spLocks noGrp="1"/>
          </p:cNvSpPr>
          <p:nvPr>
            <p:ph type="body" sz="half" idx="2"/>
          </p:nvPr>
        </p:nvSpPr>
        <p:spPr>
          <a:xfrm>
            <a:off x="457200" y="5486400"/>
            <a:ext cx="8229600" cy="685800"/>
          </a:xfrm>
        </p:spPr>
        <p:txBody>
          <a:bodyPr lIns="0" tIns="0" rIns="0" bIns="0">
            <a:spAutoFit/>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846373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ull-Color Background + Title Only">
    <p:spTree>
      <p:nvGrpSpPr>
        <p:cNvPr id="1" name=""/>
        <p:cNvGrpSpPr/>
        <p:nvPr/>
      </p:nvGrpSpPr>
      <p:grpSpPr>
        <a:xfrm>
          <a:off x="0" y="0"/>
          <a:ext cx="0" cy="0"/>
          <a:chOff x="0" y="0"/>
          <a:chExt cx="0" cy="0"/>
        </a:xfrm>
      </p:grpSpPr>
      <p:sp>
        <p:nvSpPr>
          <p:cNvPr id="11" name="Title 1"/>
          <p:cNvSpPr>
            <a:spLocks noGrp="1"/>
          </p:cNvSpPr>
          <p:nvPr>
            <p:ph type="title"/>
          </p:nvPr>
        </p:nvSpPr>
        <p:spPr>
          <a:xfrm>
            <a:off x="457200" y="356613"/>
            <a:ext cx="6629400" cy="1005840"/>
          </a:xfrm>
        </p:spPr>
        <p:txBody>
          <a:bodyPr lIns="0" tIns="0" rIns="0" bIns="0" anchor="t">
            <a:spAutoFit/>
          </a:bodyPr>
          <a:lstStyle>
            <a:lvl1pPr algn="l">
              <a:defRPr sz="2500" b="1">
                <a:solidFill>
                  <a:srgbClr val="D57500"/>
                </a:solidFill>
                <a:latin typeface="Arial"/>
                <a:cs typeface="Arial"/>
              </a:defRPr>
            </a:lvl1pPr>
          </a:lstStyle>
          <a:p>
            <a:r>
              <a:rPr lang="en-US" dirty="0" smtClean="0"/>
              <a:t>Click to edit Master title style</a:t>
            </a:r>
            <a:endParaRPr lang="en-US" dirty="0"/>
          </a:p>
        </p:txBody>
      </p:sp>
      <p:sp>
        <p:nvSpPr>
          <p:cNvPr id="2" name="Date Placeholder 1"/>
          <p:cNvSpPr>
            <a:spLocks noGrp="1"/>
          </p:cNvSpPr>
          <p:nvPr>
            <p:ph type="dt" sz="half" idx="10"/>
          </p:nvPr>
        </p:nvSpPr>
        <p:spPr>
          <a:xfrm>
            <a:off x="457200" y="6356350"/>
            <a:ext cx="2133600" cy="365125"/>
          </a:xfrm>
          <a:prstGeom prst="rect">
            <a:avLst/>
          </a:prstGeom>
        </p:spPr>
        <p:txBody>
          <a:bodyPr/>
          <a:lstStyle/>
          <a:p>
            <a:fld id="{93F589BE-4EC2-DF4F-9D75-1E8273666669}" type="datetime4">
              <a:rPr lang="en-US" smtClean="0"/>
              <a:t>April 14, 2017</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505DBE7-0ACF-E348-BBE2-A615BCE1D797}" type="slidenum">
              <a:rPr lang="en-US" smtClean="0"/>
              <a:t>‹#›</a:t>
            </a:fld>
            <a:endParaRPr lang="en-US"/>
          </a:p>
        </p:txBody>
      </p:sp>
    </p:spTree>
    <p:extLst>
      <p:ext uri="{BB962C8B-B14F-4D97-AF65-F5344CB8AC3E}">
        <p14:creationId xmlns:p14="http://schemas.microsoft.com/office/powerpoint/2010/main" val="15517344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0" y="2628782"/>
            <a:ext cx="9144000" cy="1600438"/>
          </a:xfrm>
          <a:noFill/>
          <a:ln w="25400">
            <a:noFill/>
          </a:ln>
          <a:effectLst/>
        </p:spPr>
        <p:txBody>
          <a:bodyPr lIns="457200" tIns="457200" rIns="457200" bIns="457200" anchor="ctr">
            <a:spAutoFit/>
          </a:bodyPr>
          <a:lstStyle>
            <a:lvl1pPr algn="l">
              <a:defRPr sz="4400" b="1">
                <a:solidFill>
                  <a:schemeClr val="bg1"/>
                </a:solidFill>
              </a:defRPr>
            </a:lvl1pPr>
          </a:lstStyle>
          <a:p>
            <a:r>
              <a:rPr lang="en-US" dirty="0" smtClean="0"/>
              <a:t>Click to edit Master title style</a:t>
            </a:r>
            <a:endParaRPr lang="en-US" dirty="0"/>
          </a:p>
        </p:txBody>
      </p:sp>
      <p:sp>
        <p:nvSpPr>
          <p:cNvPr id="8" name="Subtitle 2"/>
          <p:cNvSpPr>
            <a:spLocks noGrp="1"/>
          </p:cNvSpPr>
          <p:nvPr>
            <p:ph type="subTitle" idx="1" hasCustomPrompt="1"/>
          </p:nvPr>
        </p:nvSpPr>
        <p:spPr>
          <a:xfrm>
            <a:off x="457200" y="4800600"/>
            <a:ext cx="8229600" cy="457200"/>
          </a:xfrm>
        </p:spPr>
        <p:txBody>
          <a:bodyPr anchor="t"/>
          <a:lstStyle>
            <a:lvl1pPr marL="0" indent="0" algn="l">
              <a:spcBef>
                <a:spcPts val="0"/>
              </a:spcBef>
              <a:buNone/>
              <a:defRPr cap="all"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Presenter </a:t>
            </a:r>
            <a:r>
              <a:rPr lang="en-US" dirty="0" err="1" smtClean="0"/>
              <a:t>Name(S</a:t>
            </a:r>
            <a:r>
              <a:rPr lang="en-US" dirty="0" smtClean="0"/>
              <a:t>)</a:t>
            </a:r>
          </a:p>
        </p:txBody>
      </p:sp>
      <p:sp>
        <p:nvSpPr>
          <p:cNvPr id="9" name="Date Placeholder 3"/>
          <p:cNvSpPr>
            <a:spLocks noGrp="1"/>
          </p:cNvSpPr>
          <p:nvPr>
            <p:ph type="dt" sz="half" idx="10"/>
          </p:nvPr>
        </p:nvSpPr>
        <p:spPr>
          <a:xfrm>
            <a:off x="457200" y="6356350"/>
            <a:ext cx="2133600" cy="365125"/>
          </a:xfrm>
        </p:spPr>
        <p:txBody>
          <a:bodyPr/>
          <a:lstStyle>
            <a:lvl1pPr>
              <a:defRPr sz="900">
                <a:solidFill>
                  <a:srgbClr val="FFFFFF"/>
                </a:solidFill>
              </a:defRPr>
            </a:lvl1pPr>
          </a:lstStyle>
          <a:p>
            <a:fld id="{72722D68-B255-A94C-A3CB-3E687CBC89EF}" type="datetime4">
              <a:rPr lang="en-US" smtClean="0"/>
              <a:t>April 14, 2017</a:t>
            </a:fld>
            <a:endParaRPr lang="en-US"/>
          </a:p>
        </p:txBody>
      </p:sp>
      <p:sp>
        <p:nvSpPr>
          <p:cNvPr id="10" name="Footer Placeholder 4"/>
          <p:cNvSpPr>
            <a:spLocks noGrp="1"/>
          </p:cNvSpPr>
          <p:nvPr>
            <p:ph type="ftr" sz="quarter" idx="11"/>
          </p:nvPr>
        </p:nvSpPr>
        <p:spPr>
          <a:xfrm>
            <a:off x="3124200" y="6356350"/>
            <a:ext cx="2895600" cy="365125"/>
          </a:xfrm>
        </p:spPr>
        <p:txBody>
          <a:bodyPr/>
          <a:lstStyle>
            <a:lvl1pPr>
              <a:defRPr sz="900">
                <a:solidFill>
                  <a:srgbClr val="FFFFFF"/>
                </a:solidFill>
              </a:defRPr>
            </a:lvl1pPr>
          </a:lstStyle>
          <a:p>
            <a:endParaRPr lang="en-US"/>
          </a:p>
        </p:txBody>
      </p:sp>
      <p:sp>
        <p:nvSpPr>
          <p:cNvPr id="11" name="Slide Number Placeholder 5"/>
          <p:cNvSpPr>
            <a:spLocks noGrp="1"/>
          </p:cNvSpPr>
          <p:nvPr>
            <p:ph type="sldNum" sz="quarter" idx="12"/>
          </p:nvPr>
        </p:nvSpPr>
        <p:spPr>
          <a:xfrm>
            <a:off x="6553200" y="6356350"/>
            <a:ext cx="2133600" cy="365125"/>
          </a:xfrm>
        </p:spPr>
        <p:txBody>
          <a:bodyPr/>
          <a:lstStyle>
            <a:lvl1pPr>
              <a:defRPr sz="900">
                <a:solidFill>
                  <a:srgbClr val="FFFFFF"/>
                </a:solidFill>
              </a:defRPr>
            </a:lvl1pPr>
          </a:lstStyle>
          <a:p>
            <a:fld id="{03722D57-58D6-9447-A6D5-A97F6C35A8FB}" type="slidenum">
              <a:rPr lang="en-US" smtClean="0"/>
              <a:pPr/>
              <a:t>‹#›</a:t>
            </a:fld>
            <a:endParaRPr lang="en-US"/>
          </a:p>
        </p:txBody>
      </p:sp>
      <p:sp>
        <p:nvSpPr>
          <p:cNvPr id="12" name="Text Placeholder 6"/>
          <p:cNvSpPr>
            <a:spLocks noGrp="1"/>
          </p:cNvSpPr>
          <p:nvPr>
            <p:ph type="body" sz="quarter" idx="14" hasCustomPrompt="1"/>
          </p:nvPr>
        </p:nvSpPr>
        <p:spPr>
          <a:xfrm>
            <a:off x="455613" y="5257800"/>
            <a:ext cx="8229600" cy="228600"/>
          </a:xfrm>
        </p:spPr>
        <p:txBody>
          <a:bodyPr>
            <a:normAutofit/>
          </a:bodyPr>
          <a:lstStyle>
            <a:lvl1pPr marL="0" indent="0">
              <a:spcBef>
                <a:spcPts val="0"/>
              </a:spcBef>
              <a:buNone/>
              <a:defRPr sz="1400" baseline="0">
                <a:solidFill>
                  <a:srgbClr val="FFFFFF"/>
                </a:solidFill>
              </a:defRPr>
            </a:lvl1pPr>
          </a:lstStyle>
          <a:p>
            <a:pPr lvl="0"/>
            <a:r>
              <a:rPr lang="en-US" dirty="0" smtClean="0"/>
              <a:t>Click to add presenter organization</a:t>
            </a:r>
          </a:p>
        </p:txBody>
      </p:sp>
      <p:sp>
        <p:nvSpPr>
          <p:cNvPr id="13" name="Text Placeholder 6"/>
          <p:cNvSpPr>
            <a:spLocks noGrp="1"/>
          </p:cNvSpPr>
          <p:nvPr>
            <p:ph type="body" sz="quarter" idx="15" hasCustomPrompt="1"/>
          </p:nvPr>
        </p:nvSpPr>
        <p:spPr>
          <a:xfrm>
            <a:off x="457200" y="5540477"/>
            <a:ext cx="8229600" cy="228600"/>
          </a:xfrm>
        </p:spPr>
        <p:txBody>
          <a:bodyPr>
            <a:normAutofit/>
          </a:bodyPr>
          <a:lstStyle>
            <a:lvl1pPr marL="0" indent="0">
              <a:spcBef>
                <a:spcPts val="0"/>
              </a:spcBef>
              <a:buNone/>
              <a:defRPr sz="1400" baseline="0">
                <a:solidFill>
                  <a:srgbClr val="FFFFFF"/>
                </a:solidFill>
              </a:defRPr>
            </a:lvl1pPr>
          </a:lstStyle>
          <a:p>
            <a:pPr lvl="0"/>
            <a:r>
              <a:rPr lang="en-US" dirty="0" smtClean="0"/>
              <a:t>Click to add presentation event or location</a:t>
            </a:r>
          </a:p>
        </p:txBody>
      </p:sp>
    </p:spTree>
    <p:extLst>
      <p:ext uri="{BB962C8B-B14F-4D97-AF65-F5344CB8AC3E}">
        <p14:creationId xmlns:p14="http://schemas.microsoft.com/office/powerpoint/2010/main" val="31699113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Line Title + Content">
    <p:spTree>
      <p:nvGrpSpPr>
        <p:cNvPr id="1" name=""/>
        <p:cNvGrpSpPr/>
        <p:nvPr/>
      </p:nvGrpSpPr>
      <p:grpSpPr>
        <a:xfrm>
          <a:off x="0" y="0"/>
          <a:ext cx="0" cy="0"/>
          <a:chOff x="0" y="0"/>
          <a:chExt cx="0" cy="0"/>
        </a:xfrm>
      </p:grpSpPr>
      <p:sp>
        <p:nvSpPr>
          <p:cNvPr id="13" name="Rectangle 12"/>
          <p:cNvSpPr/>
          <p:nvPr userDrawn="1"/>
        </p:nvSpPr>
        <p:spPr>
          <a:xfrm>
            <a:off x="0" y="987552"/>
            <a:ext cx="9144000" cy="58704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bg1"/>
              </a:solidFill>
            </a:endParaRPr>
          </a:p>
        </p:txBody>
      </p:sp>
      <p:sp>
        <p:nvSpPr>
          <p:cNvPr id="7" name="Title 1"/>
          <p:cNvSpPr>
            <a:spLocks noGrp="1"/>
          </p:cNvSpPr>
          <p:nvPr>
            <p:ph type="title"/>
          </p:nvPr>
        </p:nvSpPr>
        <p:spPr>
          <a:xfrm>
            <a:off x="457200" y="356614"/>
            <a:ext cx="6629400" cy="621792"/>
          </a:xfrm>
        </p:spPr>
        <p:txBody>
          <a:bodyPr lIns="0" tIns="0" rIns="0" bIns="0" anchor="t" anchorCtr="0">
            <a:spAutoFit/>
          </a:bodyPr>
          <a:lstStyle>
            <a:lvl1pPr algn="l">
              <a:defRPr sz="2500" b="1">
                <a:solidFill>
                  <a:srgbClr val="FFFFFF"/>
                </a:solidFill>
                <a:latin typeface="Arial"/>
                <a:cs typeface="Arial"/>
              </a:defRPr>
            </a:lvl1pPr>
          </a:lstStyle>
          <a:p>
            <a:r>
              <a:rPr lang="en-US" dirty="0" smtClean="0"/>
              <a:t>Click to edit Master title style</a:t>
            </a:r>
            <a:endParaRPr lang="en-US" dirty="0"/>
          </a:p>
        </p:txBody>
      </p:sp>
      <p:sp>
        <p:nvSpPr>
          <p:cNvPr id="8" name="Content Placeholder 2"/>
          <p:cNvSpPr>
            <a:spLocks noGrp="1"/>
          </p:cNvSpPr>
          <p:nvPr>
            <p:ph idx="1"/>
          </p:nvPr>
        </p:nvSpPr>
        <p:spPr>
          <a:xfrm>
            <a:off x="457200" y="1371596"/>
            <a:ext cx="8229600" cy="4800600"/>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Date Placeholder 8"/>
          <p:cNvSpPr>
            <a:spLocks noGrp="1"/>
          </p:cNvSpPr>
          <p:nvPr>
            <p:ph type="dt" sz="half" idx="10"/>
          </p:nvPr>
        </p:nvSpPr>
        <p:spPr>
          <a:xfrm>
            <a:off x="457200" y="6356350"/>
            <a:ext cx="2133600" cy="365125"/>
          </a:xfrm>
        </p:spPr>
        <p:txBody>
          <a:bodyPr lIns="0" tIns="0" rIns="0" bIns="0"/>
          <a:lstStyle>
            <a:lvl1pPr>
              <a:defRPr sz="900">
                <a:latin typeface="Arial"/>
                <a:cs typeface="Arial"/>
              </a:defRPr>
            </a:lvl1pPr>
          </a:lstStyle>
          <a:p>
            <a:fld id="{D11E647B-2526-554A-8D8B-54D170A77B52}" type="datetime4">
              <a:rPr lang="en-US" smtClean="0"/>
              <a:t>April 14, 2017</a:t>
            </a:fld>
            <a:endParaRPr lang="en-US" dirty="0"/>
          </a:p>
        </p:txBody>
      </p:sp>
      <p:sp>
        <p:nvSpPr>
          <p:cNvPr id="10" name="Slide Number Placeholder 9"/>
          <p:cNvSpPr>
            <a:spLocks noGrp="1"/>
          </p:cNvSpPr>
          <p:nvPr>
            <p:ph type="sldNum" sz="quarter" idx="11"/>
          </p:nvPr>
        </p:nvSpPr>
        <p:spPr>
          <a:xfrm>
            <a:off x="6553200" y="6356350"/>
            <a:ext cx="2133600" cy="365125"/>
          </a:xfrm>
        </p:spPr>
        <p:txBody>
          <a:bodyPr lIns="0" tIns="0" rIns="0" bIns="0"/>
          <a:lstStyle>
            <a:lvl1pPr>
              <a:defRPr sz="900">
                <a:latin typeface="Arial"/>
                <a:cs typeface="Arial"/>
              </a:defRPr>
            </a:lvl1pPr>
          </a:lstStyle>
          <a:p>
            <a:fld id="{03722D57-58D6-9447-A6D5-A97F6C35A8FB}" type="slidenum">
              <a:rPr lang="en-US" smtClean="0"/>
              <a:pPr/>
              <a:t>‹#›</a:t>
            </a:fld>
            <a:endParaRPr lang="en-US"/>
          </a:p>
        </p:txBody>
      </p:sp>
      <p:sp>
        <p:nvSpPr>
          <p:cNvPr id="11" name="Footer Placeholder 10"/>
          <p:cNvSpPr>
            <a:spLocks noGrp="1"/>
          </p:cNvSpPr>
          <p:nvPr>
            <p:ph type="ftr" sz="quarter" idx="12"/>
          </p:nvPr>
        </p:nvSpPr>
        <p:spPr>
          <a:xfrm>
            <a:off x="3124200" y="6356350"/>
            <a:ext cx="2895600" cy="365125"/>
          </a:xfrm>
        </p:spPr>
        <p:txBody>
          <a:bodyPr lIns="0" tIns="0" rIns="0" bIns="0"/>
          <a:lstStyle>
            <a:lvl1pPr>
              <a:defRPr sz="900">
                <a:latin typeface="Arial"/>
                <a:cs typeface="Arial"/>
              </a:defRPr>
            </a:lvl1pPr>
          </a:lstStyle>
          <a:p>
            <a:endParaRPr lang="en-US"/>
          </a:p>
        </p:txBody>
      </p:sp>
    </p:spTree>
    <p:extLst>
      <p:ext uri="{BB962C8B-B14F-4D97-AF65-F5344CB8AC3E}">
        <p14:creationId xmlns:p14="http://schemas.microsoft.com/office/powerpoint/2010/main" val="9343566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Line Title + 2-Column Content">
    <p:spTree>
      <p:nvGrpSpPr>
        <p:cNvPr id="1" name=""/>
        <p:cNvGrpSpPr/>
        <p:nvPr/>
      </p:nvGrpSpPr>
      <p:grpSpPr>
        <a:xfrm>
          <a:off x="0" y="0"/>
          <a:ext cx="0" cy="0"/>
          <a:chOff x="0" y="0"/>
          <a:chExt cx="0" cy="0"/>
        </a:xfrm>
      </p:grpSpPr>
      <p:sp>
        <p:nvSpPr>
          <p:cNvPr id="9" name="Rectangle 8"/>
          <p:cNvSpPr/>
          <p:nvPr userDrawn="1"/>
        </p:nvSpPr>
        <p:spPr>
          <a:xfrm>
            <a:off x="0" y="987552"/>
            <a:ext cx="9144000" cy="58704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bg1"/>
              </a:solidFill>
            </a:endParaRPr>
          </a:p>
        </p:txBody>
      </p:sp>
      <p:sp>
        <p:nvSpPr>
          <p:cNvPr id="14" name="Title 1"/>
          <p:cNvSpPr>
            <a:spLocks noGrp="1"/>
          </p:cNvSpPr>
          <p:nvPr>
            <p:ph type="title"/>
          </p:nvPr>
        </p:nvSpPr>
        <p:spPr>
          <a:xfrm>
            <a:off x="457200" y="356614"/>
            <a:ext cx="6629400" cy="621792"/>
          </a:xfrm>
        </p:spPr>
        <p:txBody>
          <a:bodyPr lIns="0" tIns="0" rIns="0" bIns="0" anchor="t">
            <a:spAutoFit/>
          </a:bodyPr>
          <a:lstStyle>
            <a:lvl1pPr algn="l">
              <a:defRPr sz="2500" b="1">
                <a:solidFill>
                  <a:srgbClr val="FFFFFF"/>
                </a:solidFill>
                <a:latin typeface="Arial"/>
                <a:cs typeface="Arial"/>
              </a:defRPr>
            </a:lvl1pPr>
          </a:lstStyle>
          <a:p>
            <a:r>
              <a:rPr lang="en-US" dirty="0" smtClean="0"/>
              <a:t>Click to edit Master title style</a:t>
            </a:r>
            <a:endParaRPr lang="en-US" dirty="0"/>
          </a:p>
        </p:txBody>
      </p:sp>
      <p:sp>
        <p:nvSpPr>
          <p:cNvPr id="17" name="Date Placeholder 4"/>
          <p:cNvSpPr>
            <a:spLocks noGrp="1"/>
          </p:cNvSpPr>
          <p:nvPr>
            <p:ph type="dt" sz="half" idx="10"/>
          </p:nvPr>
        </p:nvSpPr>
        <p:spPr>
          <a:xfrm>
            <a:off x="457200" y="6356350"/>
            <a:ext cx="2133600" cy="365125"/>
          </a:xfrm>
        </p:spPr>
        <p:txBody>
          <a:bodyPr lIns="0" tIns="0" rIns="0" bIns="0"/>
          <a:lstStyle>
            <a:lvl1pPr>
              <a:defRPr sz="900">
                <a:latin typeface="Arial"/>
                <a:cs typeface="Arial"/>
              </a:defRPr>
            </a:lvl1pPr>
          </a:lstStyle>
          <a:p>
            <a:fld id="{5516A233-C441-7B49-8728-983BDB24CC5F}" type="datetime4">
              <a:rPr lang="en-US" smtClean="0"/>
              <a:t>April 14, 2017</a:t>
            </a:fld>
            <a:endParaRPr lang="en-US"/>
          </a:p>
        </p:txBody>
      </p:sp>
      <p:sp>
        <p:nvSpPr>
          <p:cNvPr id="18" name="Footer Placeholder 5"/>
          <p:cNvSpPr>
            <a:spLocks noGrp="1"/>
          </p:cNvSpPr>
          <p:nvPr>
            <p:ph type="ftr" sz="quarter" idx="11"/>
          </p:nvPr>
        </p:nvSpPr>
        <p:spPr>
          <a:xfrm>
            <a:off x="3124200" y="6356350"/>
            <a:ext cx="2895600" cy="365125"/>
          </a:xfrm>
        </p:spPr>
        <p:txBody>
          <a:bodyPr lIns="0" tIns="0" rIns="0" bIns="0"/>
          <a:lstStyle>
            <a:lvl1pPr>
              <a:defRPr sz="900">
                <a:latin typeface="Arial"/>
                <a:cs typeface="Arial"/>
              </a:defRPr>
            </a:lvl1pPr>
          </a:lstStyle>
          <a:p>
            <a:endParaRPr lang="en-US" dirty="0"/>
          </a:p>
        </p:txBody>
      </p:sp>
      <p:sp>
        <p:nvSpPr>
          <p:cNvPr id="19" name="Slide Number Placeholder 6"/>
          <p:cNvSpPr>
            <a:spLocks noGrp="1"/>
          </p:cNvSpPr>
          <p:nvPr>
            <p:ph type="sldNum" sz="quarter" idx="12"/>
          </p:nvPr>
        </p:nvSpPr>
        <p:spPr>
          <a:xfrm>
            <a:off x="6553200" y="6356350"/>
            <a:ext cx="2133600" cy="365125"/>
          </a:xfrm>
        </p:spPr>
        <p:txBody>
          <a:bodyPr lIns="0" tIns="0" rIns="0" bIns="0"/>
          <a:lstStyle>
            <a:lvl1pPr>
              <a:defRPr sz="900">
                <a:latin typeface="Arial"/>
                <a:cs typeface="Arial"/>
              </a:defRPr>
            </a:lvl1pPr>
          </a:lstStyle>
          <a:p>
            <a:fld id="{03722D57-58D6-9447-A6D5-A97F6C35A8FB}" type="slidenum">
              <a:rPr lang="en-US" smtClean="0"/>
              <a:pPr/>
              <a:t>‹#›</a:t>
            </a:fld>
            <a:endParaRPr lang="en-US"/>
          </a:p>
        </p:txBody>
      </p:sp>
      <p:sp>
        <p:nvSpPr>
          <p:cNvPr id="12" name="Content Placeholder 2"/>
          <p:cNvSpPr>
            <a:spLocks noGrp="1"/>
          </p:cNvSpPr>
          <p:nvPr>
            <p:ph idx="1"/>
          </p:nvPr>
        </p:nvSpPr>
        <p:spPr>
          <a:xfrm>
            <a:off x="457200" y="1371596"/>
            <a:ext cx="3886200" cy="4800600"/>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2"/>
          <p:cNvSpPr>
            <a:spLocks noGrp="1"/>
          </p:cNvSpPr>
          <p:nvPr>
            <p:ph idx="13"/>
          </p:nvPr>
        </p:nvSpPr>
        <p:spPr>
          <a:xfrm>
            <a:off x="4800600" y="1369118"/>
            <a:ext cx="3886200" cy="4800600"/>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379858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Line Title + 2-Column Comparison">
    <p:spTree>
      <p:nvGrpSpPr>
        <p:cNvPr id="1" name=""/>
        <p:cNvGrpSpPr/>
        <p:nvPr/>
      </p:nvGrpSpPr>
      <p:grpSpPr>
        <a:xfrm>
          <a:off x="0" y="0"/>
          <a:ext cx="0" cy="0"/>
          <a:chOff x="0" y="0"/>
          <a:chExt cx="0" cy="0"/>
        </a:xfrm>
      </p:grpSpPr>
      <p:sp>
        <p:nvSpPr>
          <p:cNvPr id="13" name="Rectangle 12"/>
          <p:cNvSpPr/>
          <p:nvPr userDrawn="1"/>
        </p:nvSpPr>
        <p:spPr>
          <a:xfrm>
            <a:off x="0" y="987552"/>
            <a:ext cx="9144000" cy="58704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bg1"/>
              </a:solidFill>
            </a:endParaRPr>
          </a:p>
        </p:txBody>
      </p:sp>
      <p:sp>
        <p:nvSpPr>
          <p:cNvPr id="10" name="Title 1"/>
          <p:cNvSpPr>
            <a:spLocks noGrp="1"/>
          </p:cNvSpPr>
          <p:nvPr>
            <p:ph type="title"/>
          </p:nvPr>
        </p:nvSpPr>
        <p:spPr>
          <a:xfrm>
            <a:off x="457200" y="356614"/>
            <a:ext cx="6629400" cy="621792"/>
          </a:xfrm>
        </p:spPr>
        <p:txBody>
          <a:bodyPr lIns="0" tIns="0" rIns="0" bIns="0" anchor="t">
            <a:spAutoFit/>
          </a:bodyPr>
          <a:lstStyle>
            <a:lvl1pPr algn="l">
              <a:defRPr sz="2500" b="1">
                <a:solidFill>
                  <a:srgbClr val="FFFFFF"/>
                </a:solidFill>
                <a:latin typeface="Arial"/>
                <a:cs typeface="Arial"/>
              </a:defRPr>
            </a:lvl1pPr>
          </a:lstStyle>
          <a:p>
            <a:r>
              <a:rPr lang="en-US" dirty="0" smtClean="0"/>
              <a:t>Click to edit Master title style</a:t>
            </a:r>
            <a:endParaRPr lang="en-US" dirty="0"/>
          </a:p>
        </p:txBody>
      </p:sp>
      <p:sp>
        <p:nvSpPr>
          <p:cNvPr id="11" name="Text Placeholder 2"/>
          <p:cNvSpPr>
            <a:spLocks noGrp="1"/>
          </p:cNvSpPr>
          <p:nvPr>
            <p:ph type="body" idx="1"/>
          </p:nvPr>
        </p:nvSpPr>
        <p:spPr>
          <a:xfrm>
            <a:off x="457200" y="1371600"/>
            <a:ext cx="3886200" cy="640080"/>
          </a:xfrm>
        </p:spPr>
        <p:txBody>
          <a:bodyPr lIns="0" tIns="0" rIns="0" bIns="0" anchor="t">
            <a:sp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0" name="Text Placeholder 4"/>
          <p:cNvSpPr>
            <a:spLocks noGrp="1"/>
          </p:cNvSpPr>
          <p:nvPr>
            <p:ph type="body" sz="quarter" idx="3"/>
          </p:nvPr>
        </p:nvSpPr>
        <p:spPr>
          <a:xfrm>
            <a:off x="4800600" y="1371599"/>
            <a:ext cx="3886200" cy="640080"/>
          </a:xfrm>
        </p:spPr>
        <p:txBody>
          <a:bodyPr lIns="0" tIns="0" rIns="0" bIns="0" anchor="t">
            <a:sp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2" name="Date Placeholder 6"/>
          <p:cNvSpPr>
            <a:spLocks noGrp="1"/>
          </p:cNvSpPr>
          <p:nvPr>
            <p:ph type="dt" sz="half" idx="10"/>
          </p:nvPr>
        </p:nvSpPr>
        <p:spPr>
          <a:xfrm>
            <a:off x="457200" y="6356350"/>
            <a:ext cx="2133600" cy="365125"/>
          </a:xfrm>
        </p:spPr>
        <p:txBody>
          <a:bodyPr lIns="0" tIns="0" rIns="0" bIns="0"/>
          <a:lstStyle>
            <a:lvl1pPr>
              <a:defRPr sz="900">
                <a:latin typeface="Arial"/>
                <a:cs typeface="Arial"/>
              </a:defRPr>
            </a:lvl1pPr>
          </a:lstStyle>
          <a:p>
            <a:fld id="{9ADF8008-A3A8-D94F-BA03-3F18FE570F74}" type="datetime4">
              <a:rPr lang="en-US" smtClean="0"/>
              <a:t>April 14, 2017</a:t>
            </a:fld>
            <a:endParaRPr lang="en-US" dirty="0"/>
          </a:p>
        </p:txBody>
      </p:sp>
      <p:sp>
        <p:nvSpPr>
          <p:cNvPr id="23" name="Footer Placeholder 7"/>
          <p:cNvSpPr>
            <a:spLocks noGrp="1"/>
          </p:cNvSpPr>
          <p:nvPr>
            <p:ph type="ftr" sz="quarter" idx="11"/>
          </p:nvPr>
        </p:nvSpPr>
        <p:spPr>
          <a:xfrm>
            <a:off x="3124200" y="6356350"/>
            <a:ext cx="2895600" cy="365125"/>
          </a:xfrm>
        </p:spPr>
        <p:txBody>
          <a:bodyPr lIns="0" tIns="0" rIns="0" bIns="0"/>
          <a:lstStyle>
            <a:lvl1pPr>
              <a:defRPr sz="900">
                <a:latin typeface="Arial"/>
                <a:cs typeface="Arial"/>
              </a:defRPr>
            </a:lvl1pPr>
          </a:lstStyle>
          <a:p>
            <a:endParaRPr lang="en-US"/>
          </a:p>
        </p:txBody>
      </p:sp>
      <p:sp>
        <p:nvSpPr>
          <p:cNvPr id="24" name="Slide Number Placeholder 8"/>
          <p:cNvSpPr>
            <a:spLocks noGrp="1"/>
          </p:cNvSpPr>
          <p:nvPr>
            <p:ph type="sldNum" sz="quarter" idx="12"/>
          </p:nvPr>
        </p:nvSpPr>
        <p:spPr>
          <a:xfrm>
            <a:off x="6553200" y="6356350"/>
            <a:ext cx="2133600" cy="365125"/>
          </a:xfrm>
        </p:spPr>
        <p:txBody>
          <a:bodyPr lIns="0" tIns="0" rIns="0" bIns="0"/>
          <a:lstStyle>
            <a:lvl1pPr>
              <a:defRPr sz="900">
                <a:latin typeface="Arial"/>
                <a:cs typeface="Arial"/>
              </a:defRPr>
            </a:lvl1pPr>
          </a:lstStyle>
          <a:p>
            <a:fld id="{03722D57-58D6-9447-A6D5-A97F6C35A8FB}" type="slidenum">
              <a:rPr lang="en-US" smtClean="0"/>
              <a:pPr/>
              <a:t>‹#›</a:t>
            </a:fld>
            <a:endParaRPr lang="en-US"/>
          </a:p>
        </p:txBody>
      </p:sp>
      <p:sp>
        <p:nvSpPr>
          <p:cNvPr id="16" name="Content Placeholder 2"/>
          <p:cNvSpPr>
            <a:spLocks noGrp="1"/>
          </p:cNvSpPr>
          <p:nvPr>
            <p:ph idx="15"/>
          </p:nvPr>
        </p:nvSpPr>
        <p:spPr>
          <a:xfrm>
            <a:off x="457200" y="2059241"/>
            <a:ext cx="3886200" cy="4114800"/>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16"/>
          </p:nvPr>
        </p:nvSpPr>
        <p:spPr>
          <a:xfrm>
            <a:off x="4800600" y="2056763"/>
            <a:ext cx="3886200" cy="4114800"/>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932877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Line Title + Picture with Caption">
    <p:spTree>
      <p:nvGrpSpPr>
        <p:cNvPr id="1" name=""/>
        <p:cNvGrpSpPr/>
        <p:nvPr/>
      </p:nvGrpSpPr>
      <p:grpSpPr>
        <a:xfrm>
          <a:off x="0" y="0"/>
          <a:ext cx="0" cy="0"/>
          <a:chOff x="0" y="0"/>
          <a:chExt cx="0" cy="0"/>
        </a:xfrm>
      </p:grpSpPr>
      <p:sp>
        <p:nvSpPr>
          <p:cNvPr id="9" name="Rectangle 8"/>
          <p:cNvSpPr/>
          <p:nvPr userDrawn="1"/>
        </p:nvSpPr>
        <p:spPr>
          <a:xfrm>
            <a:off x="0" y="987552"/>
            <a:ext cx="9144000" cy="58704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bg1"/>
              </a:solidFill>
            </a:endParaRPr>
          </a:p>
        </p:txBody>
      </p:sp>
      <p:sp>
        <p:nvSpPr>
          <p:cNvPr id="14" name="Title 1"/>
          <p:cNvSpPr>
            <a:spLocks noGrp="1"/>
          </p:cNvSpPr>
          <p:nvPr>
            <p:ph type="title"/>
          </p:nvPr>
        </p:nvSpPr>
        <p:spPr>
          <a:xfrm>
            <a:off x="457200" y="356614"/>
            <a:ext cx="6629400" cy="621792"/>
          </a:xfrm>
        </p:spPr>
        <p:txBody>
          <a:bodyPr lIns="0" tIns="0" rIns="0" bIns="0" anchor="t" anchorCtr="0">
            <a:spAutoFit/>
          </a:bodyPr>
          <a:lstStyle>
            <a:lvl1pPr algn="l">
              <a:defRPr sz="2500" b="1">
                <a:solidFill>
                  <a:srgbClr val="FFFFFF"/>
                </a:solidFill>
                <a:latin typeface="Arial"/>
                <a:cs typeface="Arial"/>
              </a:defRPr>
            </a:lvl1pPr>
          </a:lstStyle>
          <a:p>
            <a:r>
              <a:rPr lang="en-US" dirty="0" smtClean="0"/>
              <a:t>Click to edit Master title style</a:t>
            </a:r>
            <a:endParaRPr lang="en-US" dirty="0"/>
          </a:p>
        </p:txBody>
      </p:sp>
      <p:sp>
        <p:nvSpPr>
          <p:cNvPr id="15" name="Picture Placeholder 2"/>
          <p:cNvSpPr>
            <a:spLocks noGrp="1"/>
          </p:cNvSpPr>
          <p:nvPr>
            <p:ph type="pic" idx="1"/>
          </p:nvPr>
        </p:nvSpPr>
        <p:spPr>
          <a:xfrm>
            <a:off x="457200" y="1371600"/>
            <a:ext cx="8229600" cy="3886200"/>
          </a:xfrm>
        </p:spPr>
        <p:txBody>
          <a:bodyPr lIns="0" tIns="0" rIns="0" bIns="0" anchor="ctr">
            <a:spAutoFit/>
          </a:bodyPr>
          <a:lstStyle>
            <a:lvl1pPr marL="0" indent="0" algn="ctr">
              <a:buNone/>
              <a:defRPr sz="1800" i="1">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6" name="Text Placeholder 3"/>
          <p:cNvSpPr>
            <a:spLocks noGrp="1"/>
          </p:cNvSpPr>
          <p:nvPr>
            <p:ph type="body" sz="half" idx="2"/>
          </p:nvPr>
        </p:nvSpPr>
        <p:spPr>
          <a:xfrm>
            <a:off x="457200" y="5486400"/>
            <a:ext cx="8229600" cy="685800"/>
          </a:xfrm>
        </p:spPr>
        <p:txBody>
          <a:bodyPr lIns="0" tIns="0" rIns="0" bIns="0">
            <a:spAutoFit/>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7" name="Date Placeholder 4"/>
          <p:cNvSpPr>
            <a:spLocks noGrp="1"/>
          </p:cNvSpPr>
          <p:nvPr>
            <p:ph type="dt" sz="half" idx="10"/>
          </p:nvPr>
        </p:nvSpPr>
        <p:spPr>
          <a:xfrm>
            <a:off x="457200" y="6356350"/>
            <a:ext cx="2133600" cy="365125"/>
          </a:xfrm>
        </p:spPr>
        <p:txBody>
          <a:bodyPr lIns="0" tIns="0" rIns="0" bIns="0"/>
          <a:lstStyle>
            <a:lvl1pPr>
              <a:defRPr sz="900">
                <a:latin typeface="Arial"/>
                <a:cs typeface="Arial"/>
              </a:defRPr>
            </a:lvl1pPr>
          </a:lstStyle>
          <a:p>
            <a:fld id="{AB913CE7-CFD7-D244-9CF5-91B28CB73AAE}" type="datetime4">
              <a:rPr lang="en-US" smtClean="0"/>
              <a:t>April 14, 2017</a:t>
            </a:fld>
            <a:endParaRPr lang="en-US"/>
          </a:p>
        </p:txBody>
      </p:sp>
      <p:sp>
        <p:nvSpPr>
          <p:cNvPr id="18" name="Footer Placeholder 5"/>
          <p:cNvSpPr>
            <a:spLocks noGrp="1"/>
          </p:cNvSpPr>
          <p:nvPr>
            <p:ph type="ftr" sz="quarter" idx="11"/>
          </p:nvPr>
        </p:nvSpPr>
        <p:spPr>
          <a:xfrm>
            <a:off x="3124200" y="6356350"/>
            <a:ext cx="2895600" cy="365125"/>
          </a:xfrm>
        </p:spPr>
        <p:txBody>
          <a:bodyPr lIns="0" tIns="0" rIns="0" bIns="0"/>
          <a:lstStyle>
            <a:lvl1pPr>
              <a:defRPr sz="900">
                <a:latin typeface="Arial"/>
                <a:cs typeface="Arial"/>
              </a:defRPr>
            </a:lvl1pPr>
          </a:lstStyle>
          <a:p>
            <a:endParaRPr lang="en-US"/>
          </a:p>
        </p:txBody>
      </p:sp>
      <p:sp>
        <p:nvSpPr>
          <p:cNvPr id="19" name="Slide Number Placeholder 6"/>
          <p:cNvSpPr>
            <a:spLocks noGrp="1"/>
          </p:cNvSpPr>
          <p:nvPr>
            <p:ph type="sldNum" sz="quarter" idx="12"/>
          </p:nvPr>
        </p:nvSpPr>
        <p:spPr>
          <a:xfrm>
            <a:off x="6553200" y="6356350"/>
            <a:ext cx="2133600" cy="365125"/>
          </a:xfrm>
        </p:spPr>
        <p:txBody>
          <a:bodyPr lIns="0" tIns="0" rIns="0" bIns="0"/>
          <a:lstStyle>
            <a:lvl1pPr>
              <a:defRPr sz="900">
                <a:latin typeface="Arial"/>
                <a:cs typeface="Arial"/>
              </a:defRPr>
            </a:lvl1pPr>
          </a:lstStyle>
          <a:p>
            <a:fld id="{03722D57-58D6-9447-A6D5-A97F6C35A8FB}" type="slidenum">
              <a:rPr lang="en-US" smtClean="0"/>
              <a:pPr/>
              <a:t>‹#›</a:t>
            </a:fld>
            <a:endParaRPr lang="en-US"/>
          </a:p>
        </p:txBody>
      </p:sp>
    </p:spTree>
    <p:extLst>
      <p:ext uri="{BB962C8B-B14F-4D97-AF65-F5344CB8AC3E}">
        <p14:creationId xmlns:p14="http://schemas.microsoft.com/office/powerpoint/2010/main" val="2269625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Line Title + Content">
    <p:spTree>
      <p:nvGrpSpPr>
        <p:cNvPr id="1" name=""/>
        <p:cNvGrpSpPr/>
        <p:nvPr/>
      </p:nvGrpSpPr>
      <p:grpSpPr>
        <a:xfrm>
          <a:off x="0" y="0"/>
          <a:ext cx="0" cy="0"/>
          <a:chOff x="0" y="0"/>
          <a:chExt cx="0" cy="0"/>
        </a:xfrm>
      </p:grpSpPr>
      <p:sp>
        <p:nvSpPr>
          <p:cNvPr id="8" name="Rectangle 7"/>
          <p:cNvSpPr/>
          <p:nvPr userDrawn="1"/>
        </p:nvSpPr>
        <p:spPr>
          <a:xfrm>
            <a:off x="0" y="987552"/>
            <a:ext cx="9144000" cy="58704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bg1"/>
              </a:solidFill>
            </a:endParaRPr>
          </a:p>
        </p:txBody>
      </p:sp>
      <p:sp>
        <p:nvSpPr>
          <p:cNvPr id="10" name="Title 1"/>
          <p:cNvSpPr>
            <a:spLocks noGrp="1"/>
          </p:cNvSpPr>
          <p:nvPr>
            <p:ph type="title"/>
          </p:nvPr>
        </p:nvSpPr>
        <p:spPr>
          <a:xfrm>
            <a:off x="457200" y="356613"/>
            <a:ext cx="6629400" cy="621792"/>
          </a:xfrm>
        </p:spPr>
        <p:txBody>
          <a:bodyPr lIns="0" tIns="0" rIns="0" bIns="0" anchor="t" anchorCtr="0">
            <a:spAutoFit/>
          </a:bodyPr>
          <a:lstStyle>
            <a:lvl1pPr algn="l">
              <a:defRPr sz="2500" b="1">
                <a:solidFill>
                  <a:srgbClr val="D57500"/>
                </a:solidFill>
                <a:latin typeface="Arial"/>
                <a:cs typeface="Arial"/>
              </a:defRPr>
            </a:lvl1pPr>
          </a:lstStyle>
          <a:p>
            <a:r>
              <a:rPr lang="en-US" dirty="0" smtClean="0"/>
              <a:t>Click to edit Master title style</a:t>
            </a:r>
            <a:endParaRPr lang="en-US" dirty="0"/>
          </a:p>
        </p:txBody>
      </p:sp>
      <p:sp>
        <p:nvSpPr>
          <p:cNvPr id="11" name="Content Placeholder 2"/>
          <p:cNvSpPr>
            <a:spLocks noGrp="1"/>
          </p:cNvSpPr>
          <p:nvPr>
            <p:ph idx="1"/>
          </p:nvPr>
        </p:nvSpPr>
        <p:spPr>
          <a:xfrm>
            <a:off x="457200" y="1371598"/>
            <a:ext cx="8229600" cy="4800600"/>
          </a:xfrm>
        </p:spPr>
        <p:txBody>
          <a:bodyPr lIns="0" tIns="0" rIns="0" bIns="0">
            <a:spAutoFit/>
          </a:bodyPr>
          <a:lstStyle>
            <a:lvl1pPr>
              <a:defRPr sz="2000">
                <a:latin typeface="Arial"/>
                <a:cs typeface="Arial"/>
              </a:defRPr>
            </a:lvl1pPr>
            <a:lvl2pPr>
              <a:defRPr sz="1800">
                <a:latin typeface="Arial"/>
                <a:cs typeface="Arial"/>
              </a:defRPr>
            </a:lvl2pPr>
            <a:lvl3pPr>
              <a:defRPr sz="1600">
                <a:latin typeface="Arial"/>
                <a:cs typeface="Arial"/>
              </a:defRPr>
            </a:lvl3pPr>
            <a:lvl4pPr>
              <a:defRPr sz="1400">
                <a:latin typeface="Arial"/>
                <a:cs typeface="Arial"/>
              </a:defRPr>
            </a:lvl4pPr>
            <a:lvl5pPr>
              <a:defRPr sz="14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solidFill>
                  <a:srgbClr val="707276"/>
                </a:solidFill>
              </a:defRPr>
            </a:lvl1pPr>
          </a:lstStyle>
          <a:p>
            <a:fld id="{571B0C3B-3A7D-3848-B824-737E096AF391}" type="datetime4">
              <a:rPr lang="en-US" smtClean="0"/>
              <a:t>April 14, 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solidFill>
                  <a:srgbClr val="707276"/>
                </a:solidFill>
              </a:defRPr>
            </a:lvl1p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rgbClr val="707276"/>
                </a:solidFill>
              </a:defRPr>
            </a:lvl1pPr>
          </a:lstStyle>
          <a:p>
            <a:fld id="{A505DBE7-0ACF-E348-BBE2-A615BCE1D797}" type="slidenum">
              <a:rPr lang="en-US" smtClean="0"/>
              <a:pPr/>
              <a:t>‹#›</a:t>
            </a:fld>
            <a:endParaRPr lang="en-US"/>
          </a:p>
        </p:txBody>
      </p:sp>
    </p:spTree>
    <p:extLst>
      <p:ext uri="{BB962C8B-B14F-4D97-AF65-F5344CB8AC3E}">
        <p14:creationId xmlns:p14="http://schemas.microsoft.com/office/powerpoint/2010/main" val="20995709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Line Title Only">
    <p:spTree>
      <p:nvGrpSpPr>
        <p:cNvPr id="1" name=""/>
        <p:cNvGrpSpPr/>
        <p:nvPr/>
      </p:nvGrpSpPr>
      <p:grpSpPr>
        <a:xfrm>
          <a:off x="0" y="0"/>
          <a:ext cx="0" cy="0"/>
          <a:chOff x="0" y="0"/>
          <a:chExt cx="0" cy="0"/>
        </a:xfrm>
      </p:grpSpPr>
      <p:sp>
        <p:nvSpPr>
          <p:cNvPr id="7" name="Rectangle 6"/>
          <p:cNvSpPr/>
          <p:nvPr userDrawn="1"/>
        </p:nvSpPr>
        <p:spPr>
          <a:xfrm>
            <a:off x="0" y="987552"/>
            <a:ext cx="9144000" cy="58704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bg1"/>
              </a:solidFill>
            </a:endParaRPr>
          </a:p>
        </p:txBody>
      </p:sp>
      <p:sp>
        <p:nvSpPr>
          <p:cNvPr id="10" name="Title 1"/>
          <p:cNvSpPr>
            <a:spLocks noGrp="1"/>
          </p:cNvSpPr>
          <p:nvPr>
            <p:ph type="title"/>
          </p:nvPr>
        </p:nvSpPr>
        <p:spPr>
          <a:xfrm>
            <a:off x="457200" y="356614"/>
            <a:ext cx="6629400" cy="621792"/>
          </a:xfrm>
        </p:spPr>
        <p:txBody>
          <a:bodyPr lIns="0" tIns="0" rIns="0" bIns="0" anchor="t">
            <a:spAutoFit/>
          </a:bodyPr>
          <a:lstStyle>
            <a:lvl1pPr algn="l">
              <a:defRPr sz="2500" b="1">
                <a:solidFill>
                  <a:srgbClr val="FFFFFF"/>
                </a:solidFill>
                <a:latin typeface="Arial"/>
                <a:cs typeface="Arial"/>
              </a:defRPr>
            </a:lvl1pPr>
          </a:lstStyle>
          <a:p>
            <a:r>
              <a:rPr lang="en-US" dirty="0" smtClean="0"/>
              <a:t>Click to edit Master title style</a:t>
            </a:r>
            <a:endParaRPr lang="en-US" dirty="0"/>
          </a:p>
        </p:txBody>
      </p:sp>
      <p:sp>
        <p:nvSpPr>
          <p:cNvPr id="11" name="Date Placeholder 2"/>
          <p:cNvSpPr>
            <a:spLocks noGrp="1"/>
          </p:cNvSpPr>
          <p:nvPr>
            <p:ph type="dt" sz="half" idx="10"/>
          </p:nvPr>
        </p:nvSpPr>
        <p:spPr>
          <a:xfrm>
            <a:off x="457200" y="6356350"/>
            <a:ext cx="2133600" cy="365125"/>
          </a:xfrm>
        </p:spPr>
        <p:txBody>
          <a:bodyPr lIns="0" tIns="0" rIns="0" bIns="0"/>
          <a:lstStyle>
            <a:lvl1pPr>
              <a:defRPr sz="900">
                <a:latin typeface="Arial"/>
                <a:cs typeface="Arial"/>
              </a:defRPr>
            </a:lvl1pPr>
          </a:lstStyle>
          <a:p>
            <a:fld id="{3613C8CB-43D8-CE4B-9FBA-0A4A4D7DDC27}" type="datetime4">
              <a:rPr lang="en-US" smtClean="0"/>
              <a:t>April 14, 2017</a:t>
            </a:fld>
            <a:endParaRPr lang="en-US"/>
          </a:p>
        </p:txBody>
      </p:sp>
      <p:sp>
        <p:nvSpPr>
          <p:cNvPr id="12" name="Footer Placeholder 3"/>
          <p:cNvSpPr>
            <a:spLocks noGrp="1"/>
          </p:cNvSpPr>
          <p:nvPr>
            <p:ph type="ftr" sz="quarter" idx="11"/>
          </p:nvPr>
        </p:nvSpPr>
        <p:spPr>
          <a:xfrm>
            <a:off x="3124200" y="6356350"/>
            <a:ext cx="2895600" cy="365125"/>
          </a:xfrm>
        </p:spPr>
        <p:txBody>
          <a:bodyPr lIns="0" tIns="0" rIns="0" bIns="0"/>
          <a:lstStyle>
            <a:lvl1pPr>
              <a:defRPr sz="900">
                <a:latin typeface="Arial"/>
                <a:cs typeface="Arial"/>
              </a:defRPr>
            </a:lvl1pPr>
          </a:lstStyle>
          <a:p>
            <a:endParaRPr lang="en-US"/>
          </a:p>
        </p:txBody>
      </p:sp>
      <p:sp>
        <p:nvSpPr>
          <p:cNvPr id="20" name="Slide Number Placeholder 4"/>
          <p:cNvSpPr>
            <a:spLocks noGrp="1"/>
          </p:cNvSpPr>
          <p:nvPr>
            <p:ph type="sldNum" sz="quarter" idx="12"/>
          </p:nvPr>
        </p:nvSpPr>
        <p:spPr>
          <a:xfrm>
            <a:off x="6553200" y="6356350"/>
            <a:ext cx="2133600" cy="365125"/>
          </a:xfrm>
        </p:spPr>
        <p:txBody>
          <a:bodyPr lIns="0" tIns="0" rIns="0" bIns="0"/>
          <a:lstStyle>
            <a:lvl1pPr>
              <a:defRPr sz="900">
                <a:latin typeface="Arial"/>
                <a:cs typeface="Arial"/>
              </a:defRPr>
            </a:lvl1pPr>
          </a:lstStyle>
          <a:p>
            <a:fld id="{03722D57-58D6-9447-A6D5-A97F6C35A8FB}" type="slidenum">
              <a:rPr lang="en-US" smtClean="0"/>
              <a:pPr/>
              <a:t>‹#›</a:t>
            </a:fld>
            <a:endParaRPr lang="en-US"/>
          </a:p>
        </p:txBody>
      </p:sp>
    </p:spTree>
    <p:extLst>
      <p:ext uri="{BB962C8B-B14F-4D97-AF65-F5344CB8AC3E}">
        <p14:creationId xmlns:p14="http://schemas.microsoft.com/office/powerpoint/2010/main" val="15534736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Line Title + Content">
    <p:spTree>
      <p:nvGrpSpPr>
        <p:cNvPr id="1" name=""/>
        <p:cNvGrpSpPr/>
        <p:nvPr/>
      </p:nvGrpSpPr>
      <p:grpSpPr>
        <a:xfrm>
          <a:off x="0" y="0"/>
          <a:ext cx="0" cy="0"/>
          <a:chOff x="0" y="0"/>
          <a:chExt cx="0" cy="0"/>
        </a:xfrm>
      </p:grpSpPr>
      <p:sp>
        <p:nvSpPr>
          <p:cNvPr id="9" name="Rectangle 8"/>
          <p:cNvSpPr/>
          <p:nvPr userDrawn="1"/>
        </p:nvSpPr>
        <p:spPr>
          <a:xfrm>
            <a:off x="0" y="1371600"/>
            <a:ext cx="9144000" cy="5486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bg1"/>
              </a:solidFill>
            </a:endParaRPr>
          </a:p>
        </p:txBody>
      </p:sp>
      <p:sp>
        <p:nvSpPr>
          <p:cNvPr id="8" name="Title 1"/>
          <p:cNvSpPr>
            <a:spLocks noGrp="1"/>
          </p:cNvSpPr>
          <p:nvPr>
            <p:ph type="title"/>
          </p:nvPr>
        </p:nvSpPr>
        <p:spPr>
          <a:xfrm>
            <a:off x="457200" y="356614"/>
            <a:ext cx="6629400" cy="1005840"/>
          </a:xfrm>
        </p:spPr>
        <p:txBody>
          <a:bodyPr lIns="0" tIns="0" rIns="0" bIns="0" anchor="t" anchorCtr="0">
            <a:spAutoFit/>
          </a:bodyPr>
          <a:lstStyle>
            <a:lvl1pPr algn="l">
              <a:defRPr sz="2500" b="1">
                <a:solidFill>
                  <a:srgbClr val="FFFFFF"/>
                </a:solidFill>
                <a:latin typeface="Arial"/>
                <a:cs typeface="Arial"/>
              </a:defRPr>
            </a:lvl1pPr>
          </a:lstStyle>
          <a:p>
            <a:r>
              <a:rPr lang="en-US" dirty="0" smtClean="0"/>
              <a:t>Click to edit Master title style</a:t>
            </a:r>
            <a:endParaRPr lang="en-US" dirty="0"/>
          </a:p>
        </p:txBody>
      </p:sp>
      <p:sp>
        <p:nvSpPr>
          <p:cNvPr id="14" name="Date Placeholder 8"/>
          <p:cNvSpPr>
            <a:spLocks noGrp="1"/>
          </p:cNvSpPr>
          <p:nvPr>
            <p:ph type="dt" sz="half" idx="10"/>
          </p:nvPr>
        </p:nvSpPr>
        <p:spPr>
          <a:xfrm>
            <a:off x="457200" y="6356350"/>
            <a:ext cx="2133600" cy="365125"/>
          </a:xfrm>
        </p:spPr>
        <p:txBody>
          <a:bodyPr lIns="0" tIns="0" rIns="0" bIns="0"/>
          <a:lstStyle>
            <a:lvl1pPr>
              <a:defRPr sz="900">
                <a:latin typeface="Arial"/>
                <a:cs typeface="Arial"/>
              </a:defRPr>
            </a:lvl1pPr>
          </a:lstStyle>
          <a:p>
            <a:fld id="{295A8C86-62E8-7241-8327-8973F14C6094}" type="datetime4">
              <a:rPr lang="en-US" smtClean="0"/>
              <a:t>April 14, 2017</a:t>
            </a:fld>
            <a:endParaRPr lang="en-US" dirty="0"/>
          </a:p>
        </p:txBody>
      </p:sp>
      <p:sp>
        <p:nvSpPr>
          <p:cNvPr id="15" name="Slide Number Placeholder 9"/>
          <p:cNvSpPr>
            <a:spLocks noGrp="1"/>
          </p:cNvSpPr>
          <p:nvPr>
            <p:ph type="sldNum" sz="quarter" idx="11"/>
          </p:nvPr>
        </p:nvSpPr>
        <p:spPr>
          <a:xfrm>
            <a:off x="6553200" y="6356350"/>
            <a:ext cx="2133600" cy="365125"/>
          </a:xfrm>
        </p:spPr>
        <p:txBody>
          <a:bodyPr lIns="0" tIns="0" rIns="0" bIns="0"/>
          <a:lstStyle>
            <a:lvl1pPr>
              <a:defRPr sz="900">
                <a:latin typeface="Arial"/>
                <a:cs typeface="Arial"/>
              </a:defRPr>
            </a:lvl1pPr>
          </a:lstStyle>
          <a:p>
            <a:fld id="{03722D57-58D6-9447-A6D5-A97F6C35A8FB}" type="slidenum">
              <a:rPr lang="en-US" smtClean="0"/>
              <a:pPr/>
              <a:t>‹#›</a:t>
            </a:fld>
            <a:endParaRPr lang="en-US"/>
          </a:p>
        </p:txBody>
      </p:sp>
      <p:sp>
        <p:nvSpPr>
          <p:cNvPr id="16" name="Footer Placeholder 10"/>
          <p:cNvSpPr>
            <a:spLocks noGrp="1"/>
          </p:cNvSpPr>
          <p:nvPr>
            <p:ph type="ftr" sz="quarter" idx="12"/>
          </p:nvPr>
        </p:nvSpPr>
        <p:spPr>
          <a:xfrm>
            <a:off x="3124200" y="6356350"/>
            <a:ext cx="2895600" cy="365125"/>
          </a:xfrm>
        </p:spPr>
        <p:txBody>
          <a:bodyPr lIns="0" tIns="0" rIns="0" bIns="0"/>
          <a:lstStyle>
            <a:lvl1pPr>
              <a:defRPr sz="900">
                <a:latin typeface="Arial"/>
                <a:cs typeface="Arial"/>
              </a:defRPr>
            </a:lvl1pPr>
          </a:lstStyle>
          <a:p>
            <a:endParaRPr lang="en-US"/>
          </a:p>
        </p:txBody>
      </p:sp>
      <p:sp>
        <p:nvSpPr>
          <p:cNvPr id="11" name="Content Placeholder 2"/>
          <p:cNvSpPr>
            <a:spLocks noGrp="1"/>
          </p:cNvSpPr>
          <p:nvPr>
            <p:ph idx="1"/>
          </p:nvPr>
        </p:nvSpPr>
        <p:spPr>
          <a:xfrm>
            <a:off x="457200" y="1828800"/>
            <a:ext cx="8229600" cy="4343400"/>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882463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Line Title + 2-Column Content">
    <p:spTree>
      <p:nvGrpSpPr>
        <p:cNvPr id="1" name=""/>
        <p:cNvGrpSpPr/>
        <p:nvPr/>
      </p:nvGrpSpPr>
      <p:grpSpPr>
        <a:xfrm>
          <a:off x="0" y="0"/>
          <a:ext cx="0" cy="0"/>
          <a:chOff x="0" y="0"/>
          <a:chExt cx="0" cy="0"/>
        </a:xfrm>
      </p:grpSpPr>
      <p:sp>
        <p:nvSpPr>
          <p:cNvPr id="13" name="Rectangle 12"/>
          <p:cNvSpPr/>
          <p:nvPr userDrawn="1"/>
        </p:nvSpPr>
        <p:spPr>
          <a:xfrm>
            <a:off x="0" y="1371600"/>
            <a:ext cx="9144000" cy="5486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bg1"/>
              </a:solidFill>
            </a:endParaRPr>
          </a:p>
        </p:txBody>
      </p:sp>
      <p:sp>
        <p:nvSpPr>
          <p:cNvPr id="10" name="Title 1"/>
          <p:cNvSpPr>
            <a:spLocks noGrp="1"/>
          </p:cNvSpPr>
          <p:nvPr>
            <p:ph type="title"/>
          </p:nvPr>
        </p:nvSpPr>
        <p:spPr>
          <a:xfrm>
            <a:off x="457200" y="356614"/>
            <a:ext cx="6629400" cy="1005840"/>
          </a:xfrm>
        </p:spPr>
        <p:txBody>
          <a:bodyPr lIns="0" tIns="0" rIns="0" bIns="0" anchor="t">
            <a:spAutoFit/>
          </a:bodyPr>
          <a:lstStyle>
            <a:lvl1pPr algn="l">
              <a:defRPr sz="2500" b="1">
                <a:solidFill>
                  <a:srgbClr val="FFFFFF"/>
                </a:solidFill>
                <a:latin typeface="Arial"/>
                <a:cs typeface="Arial"/>
              </a:defRPr>
            </a:lvl1pPr>
          </a:lstStyle>
          <a:p>
            <a:r>
              <a:rPr lang="en-US" dirty="0" smtClean="0"/>
              <a:t>Click to edit Master title style</a:t>
            </a:r>
            <a:endParaRPr lang="en-US" dirty="0"/>
          </a:p>
        </p:txBody>
      </p:sp>
      <p:sp>
        <p:nvSpPr>
          <p:cNvPr id="17" name="Date Placeholder 4"/>
          <p:cNvSpPr>
            <a:spLocks noGrp="1"/>
          </p:cNvSpPr>
          <p:nvPr>
            <p:ph type="dt" sz="half" idx="10"/>
          </p:nvPr>
        </p:nvSpPr>
        <p:spPr>
          <a:xfrm>
            <a:off x="457200" y="6356350"/>
            <a:ext cx="2133600" cy="365125"/>
          </a:xfrm>
        </p:spPr>
        <p:txBody>
          <a:bodyPr lIns="0" tIns="0" rIns="0" bIns="0"/>
          <a:lstStyle>
            <a:lvl1pPr>
              <a:defRPr sz="900">
                <a:latin typeface="Arial"/>
                <a:cs typeface="Arial"/>
              </a:defRPr>
            </a:lvl1pPr>
          </a:lstStyle>
          <a:p>
            <a:fld id="{A67F5DE3-4E7A-1F49-B8B8-4C0F1552EA37}" type="datetime4">
              <a:rPr lang="en-US" smtClean="0"/>
              <a:t>April 14, 2017</a:t>
            </a:fld>
            <a:endParaRPr lang="en-US"/>
          </a:p>
        </p:txBody>
      </p:sp>
      <p:sp>
        <p:nvSpPr>
          <p:cNvPr id="18" name="Footer Placeholder 5"/>
          <p:cNvSpPr>
            <a:spLocks noGrp="1"/>
          </p:cNvSpPr>
          <p:nvPr>
            <p:ph type="ftr" sz="quarter" idx="11"/>
          </p:nvPr>
        </p:nvSpPr>
        <p:spPr>
          <a:xfrm>
            <a:off x="3124200" y="6356350"/>
            <a:ext cx="2895600" cy="365125"/>
          </a:xfrm>
        </p:spPr>
        <p:txBody>
          <a:bodyPr lIns="0" tIns="0" rIns="0" bIns="0"/>
          <a:lstStyle>
            <a:lvl1pPr>
              <a:defRPr sz="900">
                <a:latin typeface="Arial"/>
                <a:cs typeface="Arial"/>
              </a:defRPr>
            </a:lvl1pPr>
          </a:lstStyle>
          <a:p>
            <a:endParaRPr lang="en-US" dirty="0"/>
          </a:p>
        </p:txBody>
      </p:sp>
      <p:sp>
        <p:nvSpPr>
          <p:cNvPr id="19" name="Slide Number Placeholder 6"/>
          <p:cNvSpPr>
            <a:spLocks noGrp="1"/>
          </p:cNvSpPr>
          <p:nvPr>
            <p:ph type="sldNum" sz="quarter" idx="12"/>
          </p:nvPr>
        </p:nvSpPr>
        <p:spPr>
          <a:xfrm>
            <a:off x="6553200" y="6356350"/>
            <a:ext cx="2133600" cy="365125"/>
          </a:xfrm>
        </p:spPr>
        <p:txBody>
          <a:bodyPr lIns="0" tIns="0" rIns="0" bIns="0"/>
          <a:lstStyle>
            <a:lvl1pPr>
              <a:defRPr sz="900">
                <a:latin typeface="Arial"/>
                <a:cs typeface="Arial"/>
              </a:defRPr>
            </a:lvl1pPr>
          </a:lstStyle>
          <a:p>
            <a:fld id="{03722D57-58D6-9447-A6D5-A97F6C35A8FB}" type="slidenum">
              <a:rPr lang="en-US" smtClean="0"/>
              <a:pPr/>
              <a:t>‹#›</a:t>
            </a:fld>
            <a:endParaRPr lang="en-US"/>
          </a:p>
        </p:txBody>
      </p:sp>
      <p:sp>
        <p:nvSpPr>
          <p:cNvPr id="15" name="Content Placeholder 2"/>
          <p:cNvSpPr>
            <a:spLocks noGrp="1"/>
          </p:cNvSpPr>
          <p:nvPr>
            <p:ph idx="1"/>
          </p:nvPr>
        </p:nvSpPr>
        <p:spPr>
          <a:xfrm>
            <a:off x="457200" y="1828800"/>
            <a:ext cx="3886200" cy="4343400"/>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15"/>
          </p:nvPr>
        </p:nvSpPr>
        <p:spPr>
          <a:xfrm>
            <a:off x="4800600" y="1828800"/>
            <a:ext cx="3886200" cy="4343400"/>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493760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Line Title + 2-Column Comparison">
    <p:spTree>
      <p:nvGrpSpPr>
        <p:cNvPr id="1" name=""/>
        <p:cNvGrpSpPr/>
        <p:nvPr/>
      </p:nvGrpSpPr>
      <p:grpSpPr>
        <a:xfrm>
          <a:off x="0" y="0"/>
          <a:ext cx="0" cy="0"/>
          <a:chOff x="0" y="0"/>
          <a:chExt cx="0" cy="0"/>
        </a:xfrm>
      </p:grpSpPr>
      <p:sp>
        <p:nvSpPr>
          <p:cNvPr id="11" name="Rectangle 10"/>
          <p:cNvSpPr/>
          <p:nvPr userDrawn="1"/>
        </p:nvSpPr>
        <p:spPr>
          <a:xfrm>
            <a:off x="0" y="1371600"/>
            <a:ext cx="9144000" cy="5486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bg1"/>
              </a:solidFill>
            </a:endParaRPr>
          </a:p>
        </p:txBody>
      </p:sp>
      <p:sp>
        <p:nvSpPr>
          <p:cNvPr id="3" name="Title 1"/>
          <p:cNvSpPr>
            <a:spLocks noGrp="1"/>
          </p:cNvSpPr>
          <p:nvPr>
            <p:ph type="title"/>
          </p:nvPr>
        </p:nvSpPr>
        <p:spPr>
          <a:xfrm>
            <a:off x="457200" y="356614"/>
            <a:ext cx="6629400" cy="1005840"/>
          </a:xfrm>
        </p:spPr>
        <p:txBody>
          <a:bodyPr lIns="0" tIns="0" rIns="0" bIns="0" anchor="t">
            <a:spAutoFit/>
          </a:bodyPr>
          <a:lstStyle>
            <a:lvl1pPr algn="l">
              <a:defRPr sz="2500" b="1">
                <a:solidFill>
                  <a:srgbClr val="FFFFFF"/>
                </a:solidFill>
                <a:latin typeface="Arial"/>
                <a:cs typeface="Arial"/>
              </a:defRPr>
            </a:lvl1pPr>
          </a:lstStyle>
          <a:p>
            <a:r>
              <a:rPr lang="en-US" dirty="0" smtClean="0"/>
              <a:t>Click to edit Master title style</a:t>
            </a:r>
            <a:endParaRPr lang="en-US" dirty="0"/>
          </a:p>
        </p:txBody>
      </p:sp>
      <p:sp>
        <p:nvSpPr>
          <p:cNvPr id="4" name="Text Placeholder 2"/>
          <p:cNvSpPr>
            <a:spLocks noGrp="1"/>
          </p:cNvSpPr>
          <p:nvPr>
            <p:ph type="body" idx="1"/>
          </p:nvPr>
        </p:nvSpPr>
        <p:spPr>
          <a:xfrm>
            <a:off x="457200" y="1828800"/>
            <a:ext cx="3886200" cy="640080"/>
          </a:xfrm>
        </p:spPr>
        <p:txBody>
          <a:bodyPr lIns="0" tIns="0" rIns="0" bIns="0" anchor="t">
            <a:sp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Text Placeholder 4"/>
          <p:cNvSpPr>
            <a:spLocks noGrp="1"/>
          </p:cNvSpPr>
          <p:nvPr>
            <p:ph type="body" sz="quarter" idx="3"/>
          </p:nvPr>
        </p:nvSpPr>
        <p:spPr>
          <a:xfrm>
            <a:off x="4800600" y="1828799"/>
            <a:ext cx="3886200" cy="640080"/>
          </a:xfrm>
        </p:spPr>
        <p:txBody>
          <a:bodyPr lIns="0" tIns="0" rIns="0" bIns="0" anchor="t">
            <a:sp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8" name="Date Placeholder 6"/>
          <p:cNvSpPr>
            <a:spLocks noGrp="1"/>
          </p:cNvSpPr>
          <p:nvPr>
            <p:ph type="dt" sz="half" idx="10"/>
          </p:nvPr>
        </p:nvSpPr>
        <p:spPr>
          <a:xfrm>
            <a:off x="457200" y="6356350"/>
            <a:ext cx="2133600" cy="365125"/>
          </a:xfrm>
        </p:spPr>
        <p:txBody>
          <a:bodyPr lIns="0" tIns="0" rIns="0" bIns="0"/>
          <a:lstStyle>
            <a:lvl1pPr>
              <a:defRPr sz="900">
                <a:latin typeface="Arial"/>
                <a:cs typeface="Arial"/>
              </a:defRPr>
            </a:lvl1pPr>
          </a:lstStyle>
          <a:p>
            <a:fld id="{BC5D5528-8E4A-A64F-9E68-AD02791E3931}" type="datetime4">
              <a:rPr lang="en-US" smtClean="0"/>
              <a:t>April 14, 2017</a:t>
            </a:fld>
            <a:endParaRPr lang="en-US" dirty="0"/>
          </a:p>
        </p:txBody>
      </p:sp>
      <p:sp>
        <p:nvSpPr>
          <p:cNvPr id="9" name="Footer Placeholder 7"/>
          <p:cNvSpPr>
            <a:spLocks noGrp="1"/>
          </p:cNvSpPr>
          <p:nvPr>
            <p:ph type="ftr" sz="quarter" idx="11"/>
          </p:nvPr>
        </p:nvSpPr>
        <p:spPr>
          <a:xfrm>
            <a:off x="3124200" y="6356350"/>
            <a:ext cx="2895600" cy="365125"/>
          </a:xfrm>
        </p:spPr>
        <p:txBody>
          <a:bodyPr lIns="0" tIns="0" rIns="0" bIns="0"/>
          <a:lstStyle>
            <a:lvl1pPr>
              <a:defRPr sz="900">
                <a:latin typeface="Arial"/>
                <a:cs typeface="Arial"/>
              </a:defRPr>
            </a:lvl1pPr>
          </a:lstStyle>
          <a:p>
            <a:endParaRPr lang="en-US"/>
          </a:p>
        </p:txBody>
      </p:sp>
      <p:sp>
        <p:nvSpPr>
          <p:cNvPr id="10" name="Slide Number Placeholder 8"/>
          <p:cNvSpPr>
            <a:spLocks noGrp="1"/>
          </p:cNvSpPr>
          <p:nvPr>
            <p:ph type="sldNum" sz="quarter" idx="12"/>
          </p:nvPr>
        </p:nvSpPr>
        <p:spPr>
          <a:xfrm>
            <a:off x="6553200" y="6356350"/>
            <a:ext cx="2133600" cy="365125"/>
          </a:xfrm>
        </p:spPr>
        <p:txBody>
          <a:bodyPr lIns="0" tIns="0" rIns="0" bIns="0"/>
          <a:lstStyle>
            <a:lvl1pPr>
              <a:defRPr sz="900">
                <a:latin typeface="Arial"/>
                <a:cs typeface="Arial"/>
              </a:defRPr>
            </a:lvl1pPr>
          </a:lstStyle>
          <a:p>
            <a:fld id="{03722D57-58D6-9447-A6D5-A97F6C35A8FB}" type="slidenum">
              <a:rPr lang="en-US" smtClean="0"/>
              <a:pPr/>
              <a:t>‹#›</a:t>
            </a:fld>
            <a:endParaRPr lang="en-US"/>
          </a:p>
        </p:txBody>
      </p:sp>
      <p:sp>
        <p:nvSpPr>
          <p:cNvPr id="14" name="Content Placeholder 2"/>
          <p:cNvSpPr>
            <a:spLocks noGrp="1"/>
          </p:cNvSpPr>
          <p:nvPr>
            <p:ph idx="15"/>
          </p:nvPr>
        </p:nvSpPr>
        <p:spPr>
          <a:xfrm>
            <a:off x="457200" y="2514600"/>
            <a:ext cx="3886200" cy="3657600"/>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6"/>
          </p:nvPr>
        </p:nvSpPr>
        <p:spPr>
          <a:xfrm>
            <a:off x="4800600" y="2512122"/>
            <a:ext cx="3886200" cy="3657600"/>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553061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ull-Color Backgroun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4"/>
            <a:ext cx="6629400" cy="1005840"/>
          </a:xfrm>
        </p:spPr>
        <p:txBody>
          <a:bodyPr lIns="0" tIns="0" rIns="0" bIns="0" anchor="t" anchorCtr="0">
            <a:spAutoFit/>
          </a:bodyPr>
          <a:lstStyle>
            <a:lvl1pPr algn="l">
              <a:defRPr sz="2500" b="1">
                <a:solidFill>
                  <a:srgbClr val="FFFFFF"/>
                </a:solidFill>
                <a:latin typeface="Arial"/>
                <a:cs typeface="Arial"/>
              </a:defRPr>
            </a:lvl1pPr>
          </a:lstStyle>
          <a:p>
            <a:r>
              <a:rPr lang="en-US" dirty="0" smtClean="0"/>
              <a:t>Click to edit Master title style</a:t>
            </a:r>
            <a:endParaRPr lang="en-US" dirty="0"/>
          </a:p>
        </p:txBody>
      </p:sp>
      <p:sp>
        <p:nvSpPr>
          <p:cNvPr id="4" name="Date Placeholder 8"/>
          <p:cNvSpPr>
            <a:spLocks noGrp="1"/>
          </p:cNvSpPr>
          <p:nvPr>
            <p:ph type="dt" sz="half" idx="10"/>
          </p:nvPr>
        </p:nvSpPr>
        <p:spPr>
          <a:xfrm>
            <a:off x="457200" y="6356350"/>
            <a:ext cx="2133600" cy="365125"/>
          </a:xfrm>
        </p:spPr>
        <p:txBody>
          <a:bodyPr lIns="0" tIns="0" rIns="0" bIns="0"/>
          <a:lstStyle>
            <a:lvl1pPr>
              <a:defRPr sz="900">
                <a:solidFill>
                  <a:srgbClr val="FFFFFF"/>
                </a:solidFill>
                <a:latin typeface="Arial"/>
                <a:cs typeface="Arial"/>
              </a:defRPr>
            </a:lvl1pPr>
          </a:lstStyle>
          <a:p>
            <a:fld id="{96B83080-A0DC-A846-88CA-CAA893C02D37}" type="datetime4">
              <a:rPr lang="en-US" smtClean="0"/>
              <a:t>April 14, 2017</a:t>
            </a:fld>
            <a:endParaRPr lang="en-US" dirty="0"/>
          </a:p>
        </p:txBody>
      </p:sp>
      <p:sp>
        <p:nvSpPr>
          <p:cNvPr id="5" name="Slide Number Placeholder 9"/>
          <p:cNvSpPr>
            <a:spLocks noGrp="1"/>
          </p:cNvSpPr>
          <p:nvPr>
            <p:ph type="sldNum" sz="quarter" idx="11"/>
          </p:nvPr>
        </p:nvSpPr>
        <p:spPr>
          <a:xfrm>
            <a:off x="6553200" y="6356350"/>
            <a:ext cx="2133600" cy="365125"/>
          </a:xfrm>
        </p:spPr>
        <p:txBody>
          <a:bodyPr lIns="0" tIns="0" rIns="0" bIns="0"/>
          <a:lstStyle>
            <a:lvl1pPr>
              <a:defRPr sz="900">
                <a:solidFill>
                  <a:srgbClr val="FFFFFF"/>
                </a:solidFill>
                <a:latin typeface="Arial"/>
                <a:cs typeface="Arial"/>
              </a:defRPr>
            </a:lvl1pPr>
          </a:lstStyle>
          <a:p>
            <a:fld id="{03722D57-58D6-9447-A6D5-A97F6C35A8FB}" type="slidenum">
              <a:rPr lang="en-US" smtClean="0"/>
              <a:pPr/>
              <a:t>‹#›</a:t>
            </a:fld>
            <a:endParaRPr lang="en-US"/>
          </a:p>
        </p:txBody>
      </p:sp>
      <p:sp>
        <p:nvSpPr>
          <p:cNvPr id="6" name="Footer Placeholder 10"/>
          <p:cNvSpPr>
            <a:spLocks noGrp="1"/>
          </p:cNvSpPr>
          <p:nvPr>
            <p:ph type="ftr" sz="quarter" idx="12"/>
          </p:nvPr>
        </p:nvSpPr>
        <p:spPr>
          <a:xfrm>
            <a:off x="3124200" y="6356350"/>
            <a:ext cx="2895600" cy="365125"/>
          </a:xfrm>
        </p:spPr>
        <p:txBody>
          <a:bodyPr lIns="0" tIns="0" rIns="0" bIns="0"/>
          <a:lstStyle>
            <a:lvl1pPr>
              <a:defRPr sz="900">
                <a:solidFill>
                  <a:srgbClr val="FFFFFF"/>
                </a:solidFill>
                <a:latin typeface="Arial"/>
                <a:cs typeface="Arial"/>
              </a:defRPr>
            </a:lvl1pPr>
          </a:lstStyle>
          <a:p>
            <a:endParaRPr lang="en-US"/>
          </a:p>
        </p:txBody>
      </p:sp>
      <p:sp>
        <p:nvSpPr>
          <p:cNvPr id="7" name="Content Placeholder 2"/>
          <p:cNvSpPr>
            <a:spLocks noGrp="1"/>
          </p:cNvSpPr>
          <p:nvPr>
            <p:ph idx="1"/>
          </p:nvPr>
        </p:nvSpPr>
        <p:spPr>
          <a:xfrm>
            <a:off x="457200" y="1828797"/>
            <a:ext cx="8229600" cy="4343400"/>
          </a:xfrm>
        </p:spPr>
        <p:txBody>
          <a:bodyPr lIns="0" tIns="0" rIns="0" bIns="0">
            <a:spAutoFit/>
          </a:bodyPr>
          <a:lstStyle>
            <a:lvl1pPr marL="342900" indent="-342900">
              <a:buSzPct val="100000"/>
              <a:buFontTx/>
              <a:buBlip>
                <a:blip r:embed="rId2"/>
              </a:buBlip>
              <a:defRPr sz="2000">
                <a:solidFill>
                  <a:srgbClr val="FFFFFF"/>
                </a:solidFill>
                <a:latin typeface="Arial"/>
                <a:cs typeface="Arial"/>
              </a:defRPr>
            </a:lvl1pPr>
            <a:lvl2pPr marL="742950" indent="-285750">
              <a:buSzPct val="100000"/>
              <a:buFontTx/>
              <a:buBlip>
                <a:blip r:embed="rId3"/>
              </a:buBlip>
              <a:defRPr sz="1800">
                <a:solidFill>
                  <a:srgbClr val="FFFFFF"/>
                </a:solidFill>
                <a:latin typeface="Arial"/>
                <a:cs typeface="Arial"/>
              </a:defRPr>
            </a:lvl2pPr>
            <a:lvl3pPr marL="1143000" indent="-228600">
              <a:buSzPct val="100000"/>
              <a:buFontTx/>
              <a:buBlip>
                <a:blip r:embed="rId4"/>
              </a:buBlip>
              <a:defRPr sz="1600">
                <a:solidFill>
                  <a:srgbClr val="FFFFFF"/>
                </a:solidFill>
                <a:latin typeface="Arial"/>
                <a:cs typeface="Arial"/>
              </a:defRPr>
            </a:lvl3pPr>
            <a:lvl4pPr marL="1600200" indent="-228600">
              <a:buSzPct val="100000"/>
              <a:buFontTx/>
              <a:buBlip>
                <a:blip r:embed="rId5"/>
              </a:buBlip>
              <a:defRPr sz="1400">
                <a:solidFill>
                  <a:srgbClr val="FFFFFF"/>
                </a:solidFill>
                <a:latin typeface="Arial"/>
                <a:cs typeface="Arial"/>
              </a:defRPr>
            </a:lvl4pPr>
            <a:lvl5pPr marL="2057400" indent="-228600">
              <a:buSzPct val="100000"/>
              <a:buFontTx/>
              <a:buBlip>
                <a:blip r:embed="rId2"/>
              </a:buBlip>
              <a:defRPr sz="1400">
                <a:solidFill>
                  <a:srgbClr val="FFFFFF"/>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249376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ull-Color Background + 2-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4"/>
            <a:ext cx="6629400" cy="1005840"/>
          </a:xfrm>
        </p:spPr>
        <p:txBody>
          <a:bodyPr lIns="0" tIns="0" rIns="0" bIns="0" anchor="t">
            <a:spAutoFit/>
          </a:bodyPr>
          <a:lstStyle>
            <a:lvl1pPr algn="l">
              <a:defRPr sz="2500" b="1">
                <a:solidFill>
                  <a:srgbClr val="FFFFFF"/>
                </a:solidFill>
                <a:latin typeface="Arial"/>
                <a:cs typeface="Arial"/>
              </a:defRPr>
            </a:lvl1pPr>
          </a:lstStyle>
          <a:p>
            <a:r>
              <a:rPr lang="en-US" dirty="0" smtClean="0"/>
              <a:t>Click to edit Master title style</a:t>
            </a:r>
            <a:endParaRPr lang="en-US" dirty="0"/>
          </a:p>
        </p:txBody>
      </p:sp>
      <p:sp>
        <p:nvSpPr>
          <p:cNvPr id="5" name="Date Placeholder 4"/>
          <p:cNvSpPr>
            <a:spLocks noGrp="1"/>
          </p:cNvSpPr>
          <p:nvPr>
            <p:ph type="dt" sz="half" idx="10"/>
          </p:nvPr>
        </p:nvSpPr>
        <p:spPr>
          <a:xfrm>
            <a:off x="457200" y="6356350"/>
            <a:ext cx="2133600" cy="365125"/>
          </a:xfrm>
        </p:spPr>
        <p:txBody>
          <a:bodyPr lIns="0" tIns="0" rIns="0" bIns="0"/>
          <a:lstStyle>
            <a:lvl1pPr>
              <a:defRPr sz="900">
                <a:solidFill>
                  <a:srgbClr val="FFFFFF"/>
                </a:solidFill>
                <a:latin typeface="Arial"/>
                <a:cs typeface="Arial"/>
              </a:defRPr>
            </a:lvl1pPr>
          </a:lstStyle>
          <a:p>
            <a:fld id="{ECCEC056-3BC1-D941-A53E-3A2C2BC72558}" type="datetime4">
              <a:rPr lang="en-US" smtClean="0"/>
              <a:t>April 14, 2017</a:t>
            </a:fld>
            <a:endParaRPr lang="en-US" dirty="0"/>
          </a:p>
        </p:txBody>
      </p:sp>
      <p:sp>
        <p:nvSpPr>
          <p:cNvPr id="6" name="Footer Placeholder 5"/>
          <p:cNvSpPr>
            <a:spLocks noGrp="1"/>
          </p:cNvSpPr>
          <p:nvPr>
            <p:ph type="ftr" sz="quarter" idx="11"/>
          </p:nvPr>
        </p:nvSpPr>
        <p:spPr>
          <a:xfrm>
            <a:off x="3124200" y="6356350"/>
            <a:ext cx="2895600" cy="365125"/>
          </a:xfrm>
        </p:spPr>
        <p:txBody>
          <a:bodyPr lIns="0" tIns="0" rIns="0" bIns="0"/>
          <a:lstStyle>
            <a:lvl1pPr>
              <a:defRPr sz="900">
                <a:solidFill>
                  <a:srgbClr val="FFFFFF"/>
                </a:solidFill>
                <a:latin typeface="Arial"/>
                <a:cs typeface="Arial"/>
              </a:defRPr>
            </a:lvl1pPr>
          </a:lstStyle>
          <a:p>
            <a:endParaRPr lang="en-US" dirty="0"/>
          </a:p>
        </p:txBody>
      </p:sp>
      <p:sp>
        <p:nvSpPr>
          <p:cNvPr id="7" name="Slide Number Placeholder 6"/>
          <p:cNvSpPr>
            <a:spLocks noGrp="1"/>
          </p:cNvSpPr>
          <p:nvPr>
            <p:ph type="sldNum" sz="quarter" idx="12"/>
          </p:nvPr>
        </p:nvSpPr>
        <p:spPr>
          <a:xfrm>
            <a:off x="6553200" y="6356350"/>
            <a:ext cx="2133600" cy="365125"/>
          </a:xfrm>
        </p:spPr>
        <p:txBody>
          <a:bodyPr lIns="0" tIns="0" rIns="0" bIns="0"/>
          <a:lstStyle>
            <a:lvl1pPr>
              <a:defRPr sz="900">
                <a:solidFill>
                  <a:srgbClr val="FFFFFF"/>
                </a:solidFill>
                <a:latin typeface="Arial"/>
                <a:cs typeface="Arial"/>
              </a:defRPr>
            </a:lvl1pPr>
          </a:lstStyle>
          <a:p>
            <a:fld id="{03722D57-58D6-9447-A6D5-A97F6C35A8FB}" type="slidenum">
              <a:rPr lang="en-US" smtClean="0"/>
              <a:pPr/>
              <a:t>‹#›</a:t>
            </a:fld>
            <a:endParaRPr lang="en-US"/>
          </a:p>
        </p:txBody>
      </p:sp>
      <p:sp>
        <p:nvSpPr>
          <p:cNvPr id="8" name="Content Placeholder 2"/>
          <p:cNvSpPr>
            <a:spLocks noGrp="1"/>
          </p:cNvSpPr>
          <p:nvPr>
            <p:ph idx="13"/>
          </p:nvPr>
        </p:nvSpPr>
        <p:spPr>
          <a:xfrm>
            <a:off x="457200" y="1828797"/>
            <a:ext cx="3886200" cy="4343400"/>
          </a:xfrm>
        </p:spPr>
        <p:txBody>
          <a:bodyPr lIns="0" tIns="0" rIns="0" bIns="0">
            <a:spAutoFit/>
          </a:bodyPr>
          <a:lstStyle>
            <a:lvl1pPr marL="342900" indent="-342900">
              <a:buSzPct val="100000"/>
              <a:buFontTx/>
              <a:buBlip>
                <a:blip r:embed="rId2"/>
              </a:buBlip>
              <a:defRPr sz="2000">
                <a:solidFill>
                  <a:srgbClr val="FFFFFF"/>
                </a:solidFill>
                <a:latin typeface="Arial"/>
                <a:cs typeface="Arial"/>
              </a:defRPr>
            </a:lvl1pPr>
            <a:lvl2pPr marL="742950" indent="-285750">
              <a:buSzPct val="100000"/>
              <a:buFontTx/>
              <a:buBlip>
                <a:blip r:embed="rId3"/>
              </a:buBlip>
              <a:defRPr sz="1800">
                <a:solidFill>
                  <a:srgbClr val="FFFFFF"/>
                </a:solidFill>
                <a:latin typeface="Arial"/>
                <a:cs typeface="Arial"/>
              </a:defRPr>
            </a:lvl2pPr>
            <a:lvl3pPr marL="1143000" indent="-228600">
              <a:buSzPct val="100000"/>
              <a:buFontTx/>
              <a:buBlip>
                <a:blip r:embed="rId4"/>
              </a:buBlip>
              <a:defRPr sz="1600">
                <a:solidFill>
                  <a:srgbClr val="FFFFFF"/>
                </a:solidFill>
                <a:latin typeface="Arial"/>
                <a:cs typeface="Arial"/>
              </a:defRPr>
            </a:lvl3pPr>
            <a:lvl4pPr marL="1600200" indent="-228600">
              <a:buSzPct val="100000"/>
              <a:buFontTx/>
              <a:buBlip>
                <a:blip r:embed="rId5"/>
              </a:buBlip>
              <a:defRPr sz="1400">
                <a:solidFill>
                  <a:srgbClr val="FFFFFF"/>
                </a:solidFill>
                <a:latin typeface="Arial"/>
                <a:cs typeface="Arial"/>
              </a:defRPr>
            </a:lvl4pPr>
            <a:lvl5pPr marL="2057400" indent="-228600">
              <a:buSzPct val="100000"/>
              <a:buFontTx/>
              <a:buBlip>
                <a:blip r:embed="rId2"/>
              </a:buBlip>
              <a:defRPr sz="1400">
                <a:solidFill>
                  <a:srgbClr val="FFFFFF"/>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idx="14"/>
          </p:nvPr>
        </p:nvSpPr>
        <p:spPr>
          <a:xfrm>
            <a:off x="4800600" y="1828800"/>
            <a:ext cx="3886200" cy="4343400"/>
          </a:xfrm>
        </p:spPr>
        <p:txBody>
          <a:bodyPr lIns="0" tIns="0" rIns="0" bIns="0">
            <a:spAutoFit/>
          </a:bodyPr>
          <a:lstStyle>
            <a:lvl1pPr marL="342900" indent="-342900">
              <a:buSzPct val="100000"/>
              <a:buFontTx/>
              <a:buBlip>
                <a:blip r:embed="rId2"/>
              </a:buBlip>
              <a:defRPr sz="2000">
                <a:solidFill>
                  <a:srgbClr val="FFFFFF"/>
                </a:solidFill>
                <a:latin typeface="Arial"/>
                <a:cs typeface="Arial"/>
              </a:defRPr>
            </a:lvl1pPr>
            <a:lvl2pPr marL="742950" indent="-285750">
              <a:buSzPct val="100000"/>
              <a:buFontTx/>
              <a:buBlip>
                <a:blip r:embed="rId3"/>
              </a:buBlip>
              <a:defRPr sz="1800">
                <a:solidFill>
                  <a:srgbClr val="FFFFFF"/>
                </a:solidFill>
                <a:latin typeface="Arial"/>
                <a:cs typeface="Arial"/>
              </a:defRPr>
            </a:lvl2pPr>
            <a:lvl3pPr marL="1143000" indent="-228600">
              <a:buSzPct val="100000"/>
              <a:buFontTx/>
              <a:buBlip>
                <a:blip r:embed="rId4"/>
              </a:buBlip>
              <a:defRPr sz="1600">
                <a:solidFill>
                  <a:srgbClr val="FFFFFF"/>
                </a:solidFill>
                <a:latin typeface="Arial"/>
                <a:cs typeface="Arial"/>
              </a:defRPr>
            </a:lvl3pPr>
            <a:lvl4pPr marL="1600200" indent="-228600">
              <a:buSzPct val="100000"/>
              <a:buFontTx/>
              <a:buBlip>
                <a:blip r:embed="rId5"/>
              </a:buBlip>
              <a:defRPr sz="1400">
                <a:solidFill>
                  <a:srgbClr val="FFFFFF"/>
                </a:solidFill>
                <a:latin typeface="Arial"/>
                <a:cs typeface="Arial"/>
              </a:defRPr>
            </a:lvl4pPr>
            <a:lvl5pPr marL="2057400" indent="-228600">
              <a:buSzPct val="100000"/>
              <a:buFontTx/>
              <a:buBlip>
                <a:blip r:embed="rId2"/>
              </a:buBlip>
              <a:defRPr sz="1400">
                <a:solidFill>
                  <a:srgbClr val="FFFFFF"/>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78390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ull-Color Background + 2-Column 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4"/>
            <a:ext cx="6629400" cy="1005840"/>
          </a:xfrm>
        </p:spPr>
        <p:txBody>
          <a:bodyPr lIns="0" tIns="0" rIns="0" bIns="0" anchor="t">
            <a:spAutoFit/>
          </a:bodyPr>
          <a:lstStyle>
            <a:lvl1pPr algn="l">
              <a:defRPr sz="2500" b="1">
                <a:solidFill>
                  <a:srgbClr val="FFFFFF"/>
                </a:solidFill>
                <a:latin typeface="Arial"/>
                <a:cs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828799"/>
            <a:ext cx="3886200" cy="640080"/>
          </a:xfrm>
        </p:spPr>
        <p:txBody>
          <a:bodyPr lIns="0" tIns="0" rIns="0" bIns="0" anchor="t">
            <a:spAutoFit/>
          </a:bodyPr>
          <a:lstStyle>
            <a:lvl1pPr marL="0" indent="0">
              <a:buNone/>
              <a:defRPr sz="2000" b="1">
                <a:solidFill>
                  <a:srgbClr val="FFFFFF"/>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800600" y="1828798"/>
            <a:ext cx="3886200" cy="640080"/>
          </a:xfrm>
        </p:spPr>
        <p:txBody>
          <a:bodyPr lIns="0" tIns="0" rIns="0" bIns="0" anchor="t">
            <a:spAutoFit/>
          </a:bodyPr>
          <a:lstStyle>
            <a:lvl1pPr marL="0" indent="0">
              <a:buNone/>
              <a:defRPr sz="2000" b="1">
                <a:solidFill>
                  <a:srgbClr val="FFFFFF"/>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7" name="Date Placeholder 6"/>
          <p:cNvSpPr>
            <a:spLocks noGrp="1"/>
          </p:cNvSpPr>
          <p:nvPr>
            <p:ph type="dt" sz="half" idx="10"/>
          </p:nvPr>
        </p:nvSpPr>
        <p:spPr>
          <a:xfrm>
            <a:off x="457200" y="6356350"/>
            <a:ext cx="2133600" cy="365125"/>
          </a:xfrm>
        </p:spPr>
        <p:txBody>
          <a:bodyPr lIns="0" tIns="0" rIns="0" bIns="0"/>
          <a:lstStyle>
            <a:lvl1pPr>
              <a:defRPr sz="900">
                <a:solidFill>
                  <a:srgbClr val="FFFFFF"/>
                </a:solidFill>
                <a:latin typeface="Arial"/>
                <a:cs typeface="Arial"/>
              </a:defRPr>
            </a:lvl1pPr>
          </a:lstStyle>
          <a:p>
            <a:fld id="{10CB5865-558E-8649-88A9-CBCFE3470DB8}" type="datetime4">
              <a:rPr lang="en-US" smtClean="0"/>
              <a:t>April 14, 2017</a:t>
            </a:fld>
            <a:endParaRPr lang="en-US" dirty="0"/>
          </a:p>
        </p:txBody>
      </p:sp>
      <p:sp>
        <p:nvSpPr>
          <p:cNvPr id="8" name="Footer Placeholder 7"/>
          <p:cNvSpPr>
            <a:spLocks noGrp="1"/>
          </p:cNvSpPr>
          <p:nvPr>
            <p:ph type="ftr" sz="quarter" idx="11"/>
          </p:nvPr>
        </p:nvSpPr>
        <p:spPr>
          <a:xfrm>
            <a:off x="3124200" y="6356350"/>
            <a:ext cx="2895600" cy="365125"/>
          </a:xfrm>
        </p:spPr>
        <p:txBody>
          <a:bodyPr lIns="0" tIns="0" rIns="0" bIns="0"/>
          <a:lstStyle>
            <a:lvl1pPr>
              <a:defRPr sz="900">
                <a:solidFill>
                  <a:srgbClr val="FFFFFF"/>
                </a:solidFill>
                <a:latin typeface="Arial"/>
                <a:cs typeface="Arial"/>
              </a:defRPr>
            </a:lvl1pPr>
          </a:lstStyle>
          <a:p>
            <a:endParaRPr lang="en-US"/>
          </a:p>
        </p:txBody>
      </p:sp>
      <p:sp>
        <p:nvSpPr>
          <p:cNvPr id="9" name="Slide Number Placeholder 8"/>
          <p:cNvSpPr>
            <a:spLocks noGrp="1"/>
          </p:cNvSpPr>
          <p:nvPr>
            <p:ph type="sldNum" sz="quarter" idx="12"/>
          </p:nvPr>
        </p:nvSpPr>
        <p:spPr>
          <a:xfrm>
            <a:off x="6553200" y="6356350"/>
            <a:ext cx="2133600" cy="365125"/>
          </a:xfrm>
        </p:spPr>
        <p:txBody>
          <a:bodyPr lIns="0" tIns="0" rIns="0" bIns="0"/>
          <a:lstStyle>
            <a:lvl1pPr>
              <a:defRPr sz="900">
                <a:solidFill>
                  <a:srgbClr val="FFFFFF"/>
                </a:solidFill>
                <a:latin typeface="Arial"/>
                <a:cs typeface="Arial"/>
              </a:defRPr>
            </a:lvl1pPr>
          </a:lstStyle>
          <a:p>
            <a:fld id="{03722D57-58D6-9447-A6D5-A97F6C35A8FB}" type="slidenum">
              <a:rPr lang="en-US" smtClean="0"/>
              <a:pPr/>
              <a:t>‹#›</a:t>
            </a:fld>
            <a:endParaRPr lang="en-US"/>
          </a:p>
        </p:txBody>
      </p:sp>
      <p:sp>
        <p:nvSpPr>
          <p:cNvPr id="10" name="Content Placeholder 2"/>
          <p:cNvSpPr>
            <a:spLocks noGrp="1"/>
          </p:cNvSpPr>
          <p:nvPr>
            <p:ph idx="13"/>
          </p:nvPr>
        </p:nvSpPr>
        <p:spPr>
          <a:xfrm>
            <a:off x="457200" y="2516451"/>
            <a:ext cx="3886200" cy="3657600"/>
          </a:xfrm>
        </p:spPr>
        <p:txBody>
          <a:bodyPr lIns="0" tIns="0" rIns="0" bIns="0">
            <a:spAutoFit/>
          </a:bodyPr>
          <a:lstStyle>
            <a:lvl1pPr marL="342900" indent="-342900">
              <a:buSzPct val="100000"/>
              <a:buFontTx/>
              <a:buBlip>
                <a:blip r:embed="rId2"/>
              </a:buBlip>
              <a:defRPr sz="2000">
                <a:solidFill>
                  <a:srgbClr val="FFFFFF"/>
                </a:solidFill>
                <a:latin typeface="Arial"/>
                <a:cs typeface="Arial"/>
              </a:defRPr>
            </a:lvl1pPr>
            <a:lvl2pPr marL="742950" indent="-285750">
              <a:buSzPct val="100000"/>
              <a:buFontTx/>
              <a:buBlip>
                <a:blip r:embed="rId3"/>
              </a:buBlip>
              <a:defRPr sz="1800">
                <a:solidFill>
                  <a:srgbClr val="FFFFFF"/>
                </a:solidFill>
                <a:latin typeface="Arial"/>
                <a:cs typeface="Arial"/>
              </a:defRPr>
            </a:lvl2pPr>
            <a:lvl3pPr marL="1143000" indent="-228600">
              <a:buSzPct val="100000"/>
              <a:buFontTx/>
              <a:buBlip>
                <a:blip r:embed="rId4"/>
              </a:buBlip>
              <a:defRPr sz="1600">
                <a:solidFill>
                  <a:srgbClr val="FFFFFF"/>
                </a:solidFill>
                <a:latin typeface="Arial"/>
                <a:cs typeface="Arial"/>
              </a:defRPr>
            </a:lvl3pPr>
            <a:lvl4pPr marL="1600200" indent="-228600">
              <a:buSzPct val="100000"/>
              <a:buFontTx/>
              <a:buBlip>
                <a:blip r:embed="rId5"/>
              </a:buBlip>
              <a:defRPr sz="1400">
                <a:solidFill>
                  <a:srgbClr val="FFFFFF"/>
                </a:solidFill>
                <a:latin typeface="Arial"/>
                <a:cs typeface="Arial"/>
              </a:defRPr>
            </a:lvl4pPr>
            <a:lvl5pPr marL="2057400" indent="-228600">
              <a:buSzPct val="100000"/>
              <a:buFontTx/>
              <a:buBlip>
                <a:blip r:embed="rId2"/>
              </a:buBlip>
              <a:defRPr sz="1400">
                <a:solidFill>
                  <a:srgbClr val="FFFFFF"/>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idx="14"/>
          </p:nvPr>
        </p:nvSpPr>
        <p:spPr>
          <a:xfrm>
            <a:off x="4800600" y="2516454"/>
            <a:ext cx="3886200" cy="3657600"/>
          </a:xfrm>
        </p:spPr>
        <p:txBody>
          <a:bodyPr lIns="0" tIns="0" rIns="0" bIns="0">
            <a:spAutoFit/>
          </a:bodyPr>
          <a:lstStyle>
            <a:lvl1pPr marL="342900" indent="-342900">
              <a:buSzPct val="100000"/>
              <a:buFontTx/>
              <a:buBlip>
                <a:blip r:embed="rId2"/>
              </a:buBlip>
              <a:defRPr sz="2000">
                <a:solidFill>
                  <a:srgbClr val="FFFFFF"/>
                </a:solidFill>
                <a:latin typeface="Arial"/>
                <a:cs typeface="Arial"/>
              </a:defRPr>
            </a:lvl1pPr>
            <a:lvl2pPr marL="742950" indent="-285750">
              <a:buSzPct val="100000"/>
              <a:buFontTx/>
              <a:buBlip>
                <a:blip r:embed="rId3"/>
              </a:buBlip>
              <a:defRPr sz="1800">
                <a:solidFill>
                  <a:srgbClr val="FFFFFF"/>
                </a:solidFill>
                <a:latin typeface="Arial"/>
                <a:cs typeface="Arial"/>
              </a:defRPr>
            </a:lvl2pPr>
            <a:lvl3pPr marL="1143000" indent="-228600">
              <a:buSzPct val="100000"/>
              <a:buFontTx/>
              <a:buBlip>
                <a:blip r:embed="rId4"/>
              </a:buBlip>
              <a:defRPr sz="1600">
                <a:solidFill>
                  <a:srgbClr val="FFFFFF"/>
                </a:solidFill>
                <a:latin typeface="Arial"/>
                <a:cs typeface="Arial"/>
              </a:defRPr>
            </a:lvl3pPr>
            <a:lvl4pPr marL="1600200" indent="-228600">
              <a:buSzPct val="100000"/>
              <a:buFontTx/>
              <a:buBlip>
                <a:blip r:embed="rId5"/>
              </a:buBlip>
              <a:defRPr sz="1400">
                <a:solidFill>
                  <a:srgbClr val="FFFFFF"/>
                </a:solidFill>
                <a:latin typeface="Arial"/>
                <a:cs typeface="Arial"/>
              </a:defRPr>
            </a:lvl4pPr>
            <a:lvl5pPr marL="2057400" indent="-228600">
              <a:buSzPct val="100000"/>
              <a:buFontTx/>
              <a:buBlip>
                <a:blip r:embed="rId2"/>
              </a:buBlip>
              <a:defRPr sz="1400">
                <a:solidFill>
                  <a:srgbClr val="FFFFFF"/>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539446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ull-Color Background +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4"/>
            <a:ext cx="6629400" cy="1005840"/>
          </a:xfrm>
        </p:spPr>
        <p:txBody>
          <a:bodyPr lIns="0" tIns="0" rIns="0" bIns="0" anchor="t" anchorCtr="0">
            <a:spAutoFit/>
          </a:bodyPr>
          <a:lstStyle>
            <a:lvl1pPr algn="l">
              <a:defRPr sz="2500" b="1">
                <a:solidFill>
                  <a:srgbClr val="FFFFFF"/>
                </a:solidFill>
                <a:latin typeface="Arial"/>
                <a:cs typeface="Aria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457200" y="1828800"/>
            <a:ext cx="8229600" cy="3429000"/>
          </a:xfrm>
        </p:spPr>
        <p:txBody>
          <a:bodyPr lIns="0" tIns="0" rIns="0" bIns="0" anchor="ctr">
            <a:spAutoFit/>
          </a:bodyPr>
          <a:lstStyle>
            <a:lvl1pPr marL="0" indent="0" algn="ctr">
              <a:buNone/>
              <a:defRPr sz="1800" i="1">
                <a:solidFill>
                  <a:srgbClr val="FFFFFF"/>
                </a:solidFill>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457200" y="5486400"/>
            <a:ext cx="8229600" cy="685800"/>
          </a:xfrm>
        </p:spPr>
        <p:txBody>
          <a:bodyPr lIns="0" tIns="0" rIns="0" bIns="0">
            <a:spAutoFit/>
          </a:bodyPr>
          <a:lstStyle>
            <a:lvl1pPr marL="0" indent="0">
              <a:buNone/>
              <a:defRPr sz="1400">
                <a:solidFill>
                  <a:srgbClr val="FFFFFF"/>
                </a:solidFill>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p:spPr>
        <p:txBody>
          <a:bodyPr lIns="0" tIns="0" rIns="0" bIns="0"/>
          <a:lstStyle>
            <a:lvl1pPr>
              <a:defRPr sz="900">
                <a:solidFill>
                  <a:srgbClr val="FFFFFF"/>
                </a:solidFill>
                <a:latin typeface="Arial"/>
                <a:cs typeface="Arial"/>
              </a:defRPr>
            </a:lvl1pPr>
          </a:lstStyle>
          <a:p>
            <a:fld id="{208459BF-80C7-FA41-AED7-562070351A38}" type="datetime4">
              <a:rPr lang="en-US" smtClean="0"/>
              <a:t>April 14, 2017</a:t>
            </a:fld>
            <a:endParaRPr lang="en-US"/>
          </a:p>
        </p:txBody>
      </p:sp>
      <p:sp>
        <p:nvSpPr>
          <p:cNvPr id="6" name="Footer Placeholder 5"/>
          <p:cNvSpPr>
            <a:spLocks noGrp="1"/>
          </p:cNvSpPr>
          <p:nvPr>
            <p:ph type="ftr" sz="quarter" idx="11"/>
          </p:nvPr>
        </p:nvSpPr>
        <p:spPr>
          <a:xfrm>
            <a:off x="3124200" y="6356350"/>
            <a:ext cx="2895600" cy="365125"/>
          </a:xfrm>
        </p:spPr>
        <p:txBody>
          <a:bodyPr lIns="0" tIns="0" rIns="0" bIns="0"/>
          <a:lstStyle>
            <a:lvl1pPr>
              <a:defRPr sz="900">
                <a:solidFill>
                  <a:srgbClr val="FFFFFF"/>
                </a:solidFill>
                <a:latin typeface="Arial"/>
                <a:cs typeface="Arial"/>
              </a:defRPr>
            </a:lvl1pPr>
          </a:lstStyle>
          <a:p>
            <a:endParaRPr lang="en-US"/>
          </a:p>
        </p:txBody>
      </p:sp>
      <p:sp>
        <p:nvSpPr>
          <p:cNvPr id="7" name="Slide Number Placeholder 6"/>
          <p:cNvSpPr>
            <a:spLocks noGrp="1"/>
          </p:cNvSpPr>
          <p:nvPr>
            <p:ph type="sldNum" sz="quarter" idx="12"/>
          </p:nvPr>
        </p:nvSpPr>
        <p:spPr>
          <a:xfrm>
            <a:off x="6553200" y="6356350"/>
            <a:ext cx="2133600" cy="365125"/>
          </a:xfrm>
        </p:spPr>
        <p:txBody>
          <a:bodyPr lIns="0" tIns="0" rIns="0" bIns="0"/>
          <a:lstStyle>
            <a:lvl1pPr>
              <a:defRPr sz="900">
                <a:solidFill>
                  <a:srgbClr val="FFFFFF"/>
                </a:solidFill>
                <a:latin typeface="Arial"/>
                <a:cs typeface="Arial"/>
              </a:defRPr>
            </a:lvl1pPr>
          </a:lstStyle>
          <a:p>
            <a:fld id="{03722D57-58D6-9447-A6D5-A97F6C35A8FB}" type="slidenum">
              <a:rPr lang="en-US" smtClean="0"/>
              <a:pPr/>
              <a:t>‹#›</a:t>
            </a:fld>
            <a:endParaRPr lang="en-US"/>
          </a:p>
        </p:txBody>
      </p:sp>
    </p:spTree>
    <p:extLst>
      <p:ext uri="{BB962C8B-B14F-4D97-AF65-F5344CB8AC3E}">
        <p14:creationId xmlns:p14="http://schemas.microsoft.com/office/powerpoint/2010/main" val="31600552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ull-Color Background + 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4"/>
            <a:ext cx="6629400" cy="1005840"/>
          </a:xfrm>
        </p:spPr>
        <p:txBody>
          <a:bodyPr lIns="0" tIns="0" rIns="0" bIns="0" anchor="t">
            <a:spAutoFit/>
          </a:bodyPr>
          <a:lstStyle>
            <a:lvl1pPr algn="l">
              <a:defRPr sz="2500" b="1">
                <a:solidFill>
                  <a:srgbClr val="FFFFFF"/>
                </a:solidFill>
                <a:latin typeface="Arial"/>
                <a:cs typeface="Arial"/>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p:spPr>
        <p:txBody>
          <a:bodyPr lIns="0" tIns="0" rIns="0" bIns="0"/>
          <a:lstStyle>
            <a:lvl1pPr>
              <a:defRPr sz="900">
                <a:solidFill>
                  <a:srgbClr val="FFFFFF"/>
                </a:solidFill>
                <a:latin typeface="Arial"/>
                <a:cs typeface="Arial"/>
              </a:defRPr>
            </a:lvl1pPr>
          </a:lstStyle>
          <a:p>
            <a:fld id="{C9B1E557-D2DE-C740-9A28-CB1872EDE0F8}" type="datetime4">
              <a:rPr lang="en-US" smtClean="0"/>
              <a:t>April 14, 2017</a:t>
            </a:fld>
            <a:endParaRPr lang="en-US"/>
          </a:p>
        </p:txBody>
      </p:sp>
      <p:sp>
        <p:nvSpPr>
          <p:cNvPr id="4" name="Footer Placeholder 3"/>
          <p:cNvSpPr>
            <a:spLocks noGrp="1"/>
          </p:cNvSpPr>
          <p:nvPr>
            <p:ph type="ftr" sz="quarter" idx="11"/>
          </p:nvPr>
        </p:nvSpPr>
        <p:spPr>
          <a:xfrm>
            <a:off x="3124200" y="6356350"/>
            <a:ext cx="2895600" cy="365125"/>
          </a:xfrm>
        </p:spPr>
        <p:txBody>
          <a:bodyPr lIns="0" tIns="0" rIns="0" bIns="0"/>
          <a:lstStyle>
            <a:lvl1pPr>
              <a:defRPr sz="900">
                <a:solidFill>
                  <a:srgbClr val="FFFFFF"/>
                </a:solidFill>
                <a:latin typeface="Arial"/>
                <a:cs typeface="Arial"/>
              </a:defRPr>
            </a:lvl1pPr>
          </a:lstStyle>
          <a:p>
            <a:endParaRPr lang="en-US"/>
          </a:p>
        </p:txBody>
      </p:sp>
      <p:sp>
        <p:nvSpPr>
          <p:cNvPr id="5" name="Slide Number Placeholder 4"/>
          <p:cNvSpPr>
            <a:spLocks noGrp="1"/>
          </p:cNvSpPr>
          <p:nvPr>
            <p:ph type="sldNum" sz="quarter" idx="12"/>
          </p:nvPr>
        </p:nvSpPr>
        <p:spPr>
          <a:xfrm>
            <a:off x="6553200" y="6356350"/>
            <a:ext cx="2133600" cy="365125"/>
          </a:xfrm>
        </p:spPr>
        <p:txBody>
          <a:bodyPr lIns="0" tIns="0" rIns="0" bIns="0"/>
          <a:lstStyle>
            <a:lvl1pPr>
              <a:defRPr sz="900">
                <a:solidFill>
                  <a:srgbClr val="FFFFFF"/>
                </a:solidFill>
                <a:latin typeface="Arial"/>
                <a:cs typeface="Arial"/>
              </a:defRPr>
            </a:lvl1pPr>
          </a:lstStyle>
          <a:p>
            <a:fld id="{03722D57-58D6-9447-A6D5-A97F6C35A8FB}" type="slidenum">
              <a:rPr lang="en-US" smtClean="0"/>
              <a:pPr/>
              <a:t>‹#›</a:t>
            </a:fld>
            <a:endParaRPr lang="en-US"/>
          </a:p>
        </p:txBody>
      </p:sp>
    </p:spTree>
    <p:extLst>
      <p:ext uri="{BB962C8B-B14F-4D97-AF65-F5344CB8AC3E}">
        <p14:creationId xmlns:p14="http://schemas.microsoft.com/office/powerpoint/2010/main" val="31154007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Date Placeholder 3"/>
          <p:cNvSpPr>
            <a:spLocks noGrp="1"/>
          </p:cNvSpPr>
          <p:nvPr>
            <p:ph type="dt" sz="half" idx="10"/>
          </p:nvPr>
        </p:nvSpPr>
        <p:spPr>
          <a:xfrm>
            <a:off x="457200" y="6356350"/>
            <a:ext cx="2133600" cy="365125"/>
          </a:xfrm>
          <a:prstGeom prst="rect">
            <a:avLst/>
          </a:prstGeom>
        </p:spPr>
        <p:txBody>
          <a:bodyPr/>
          <a:lstStyle>
            <a:lvl1pPr>
              <a:defRPr>
                <a:solidFill>
                  <a:srgbClr val="707276"/>
                </a:solidFill>
              </a:defRPr>
            </a:lvl1pPr>
          </a:lstStyle>
          <a:p>
            <a:fld id="{35A4E209-819E-4847-8C73-FACD00174565}" type="datetime4">
              <a:rPr lang="en-US" smtClean="0"/>
              <a:t>April 14, 2017</a:t>
            </a:fld>
            <a:endParaRPr lang="en-US" dirty="0"/>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solidFill>
                  <a:srgbClr val="707276"/>
                </a:solidFill>
              </a:defRPr>
            </a:lvl1pPr>
          </a:lstStyle>
          <a:p>
            <a:endParaRPr lang="en-US"/>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rgbClr val="707276"/>
                </a:solidFill>
              </a:defRPr>
            </a:lvl1pPr>
          </a:lstStyle>
          <a:p>
            <a:fld id="{A505DBE7-0ACF-E348-BBE2-A615BCE1D797}" type="slidenum">
              <a:rPr lang="en-US" smtClean="0"/>
              <a:pPr/>
              <a:t>‹#›</a:t>
            </a:fld>
            <a:endParaRPr lang="en-US"/>
          </a:p>
        </p:txBody>
      </p:sp>
      <p:sp>
        <p:nvSpPr>
          <p:cNvPr id="10" name="Title 1"/>
          <p:cNvSpPr>
            <a:spLocks noGrp="1"/>
          </p:cNvSpPr>
          <p:nvPr>
            <p:ph type="ctrTitle"/>
          </p:nvPr>
        </p:nvSpPr>
        <p:spPr>
          <a:xfrm>
            <a:off x="0" y="2628782"/>
            <a:ext cx="9144000" cy="1600438"/>
          </a:xfrm>
          <a:noFill/>
          <a:ln w="25400">
            <a:noFill/>
          </a:ln>
          <a:effectLst/>
        </p:spPr>
        <p:txBody>
          <a:bodyPr lIns="457200" tIns="457200" rIns="457200" bIns="457200" anchor="ctr">
            <a:spAutoFit/>
          </a:bodyPr>
          <a:lstStyle>
            <a:lvl1pPr algn="l">
              <a:defRPr sz="4400" b="1">
                <a:solidFill>
                  <a:srgbClr val="D57500"/>
                </a:solidFill>
              </a:defRPr>
            </a:lvl1pPr>
          </a:lstStyle>
          <a:p>
            <a:r>
              <a:rPr lang="en-US" dirty="0" smtClean="0"/>
              <a:t>Click to edit Master title style</a:t>
            </a:r>
            <a:endParaRPr lang="en-US" dirty="0"/>
          </a:p>
        </p:txBody>
      </p:sp>
      <p:sp>
        <p:nvSpPr>
          <p:cNvPr id="11" name="Subtitle 2"/>
          <p:cNvSpPr>
            <a:spLocks noGrp="1"/>
          </p:cNvSpPr>
          <p:nvPr>
            <p:ph type="subTitle" idx="1" hasCustomPrompt="1"/>
          </p:nvPr>
        </p:nvSpPr>
        <p:spPr>
          <a:xfrm>
            <a:off x="457200" y="4800600"/>
            <a:ext cx="8229600" cy="457200"/>
          </a:xfrm>
        </p:spPr>
        <p:txBody>
          <a:bodyPr anchor="t"/>
          <a:lstStyle>
            <a:lvl1pPr marL="0" indent="0" algn="l">
              <a:spcBef>
                <a:spcPts val="0"/>
              </a:spcBef>
              <a:buNone/>
              <a:defRPr cap="all" baseline="0">
                <a:solidFill>
                  <a:srgbClr val="70727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Presenter </a:t>
            </a:r>
            <a:r>
              <a:rPr lang="en-US" dirty="0" err="1" smtClean="0"/>
              <a:t>Name(S</a:t>
            </a:r>
            <a:r>
              <a:rPr lang="en-US" dirty="0" smtClean="0"/>
              <a:t>)</a:t>
            </a:r>
          </a:p>
        </p:txBody>
      </p:sp>
      <p:sp>
        <p:nvSpPr>
          <p:cNvPr id="12" name="Text Placeholder 6"/>
          <p:cNvSpPr>
            <a:spLocks noGrp="1"/>
          </p:cNvSpPr>
          <p:nvPr>
            <p:ph type="body" sz="quarter" idx="14" hasCustomPrompt="1"/>
          </p:nvPr>
        </p:nvSpPr>
        <p:spPr>
          <a:xfrm>
            <a:off x="455613" y="5257800"/>
            <a:ext cx="8229600" cy="228600"/>
          </a:xfrm>
        </p:spPr>
        <p:txBody>
          <a:bodyPr>
            <a:normAutofit/>
          </a:bodyPr>
          <a:lstStyle>
            <a:lvl1pPr marL="0" indent="0">
              <a:spcBef>
                <a:spcPts val="0"/>
              </a:spcBef>
              <a:buNone/>
              <a:defRPr sz="1400" baseline="0">
                <a:solidFill>
                  <a:srgbClr val="000000"/>
                </a:solidFill>
              </a:defRPr>
            </a:lvl1pPr>
          </a:lstStyle>
          <a:p>
            <a:pPr lvl="0"/>
            <a:r>
              <a:rPr lang="en-US" dirty="0" smtClean="0"/>
              <a:t>Click to add presenter organization</a:t>
            </a:r>
          </a:p>
        </p:txBody>
      </p:sp>
      <p:sp>
        <p:nvSpPr>
          <p:cNvPr id="13" name="Text Placeholder 6"/>
          <p:cNvSpPr>
            <a:spLocks noGrp="1"/>
          </p:cNvSpPr>
          <p:nvPr>
            <p:ph type="body" sz="quarter" idx="15" hasCustomPrompt="1"/>
          </p:nvPr>
        </p:nvSpPr>
        <p:spPr>
          <a:xfrm>
            <a:off x="457200" y="5540477"/>
            <a:ext cx="8229600" cy="228600"/>
          </a:xfrm>
        </p:spPr>
        <p:txBody>
          <a:bodyPr>
            <a:normAutofit/>
          </a:bodyPr>
          <a:lstStyle>
            <a:lvl1pPr marL="0" indent="0">
              <a:spcBef>
                <a:spcPts val="0"/>
              </a:spcBef>
              <a:buNone/>
              <a:defRPr sz="1400" baseline="0">
                <a:solidFill>
                  <a:srgbClr val="000000"/>
                </a:solidFill>
              </a:defRPr>
            </a:lvl1pPr>
          </a:lstStyle>
          <a:p>
            <a:pPr lvl="0"/>
            <a:r>
              <a:rPr lang="en-US" dirty="0" smtClean="0"/>
              <a:t>Click to add presentation event or location</a:t>
            </a:r>
          </a:p>
        </p:txBody>
      </p:sp>
    </p:spTree>
    <p:extLst>
      <p:ext uri="{BB962C8B-B14F-4D97-AF65-F5344CB8AC3E}">
        <p14:creationId xmlns:p14="http://schemas.microsoft.com/office/powerpoint/2010/main" val="1350178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1-Line Title + 2-Column Content">
    <p:spTree>
      <p:nvGrpSpPr>
        <p:cNvPr id="1" name=""/>
        <p:cNvGrpSpPr/>
        <p:nvPr/>
      </p:nvGrpSpPr>
      <p:grpSpPr>
        <a:xfrm>
          <a:off x="0" y="0"/>
          <a:ext cx="0" cy="0"/>
          <a:chOff x="0" y="0"/>
          <a:chExt cx="0" cy="0"/>
        </a:xfrm>
      </p:grpSpPr>
      <p:sp>
        <p:nvSpPr>
          <p:cNvPr id="9" name="Rectangle 8"/>
          <p:cNvSpPr/>
          <p:nvPr userDrawn="1"/>
        </p:nvSpPr>
        <p:spPr>
          <a:xfrm>
            <a:off x="0" y="987552"/>
            <a:ext cx="9144000" cy="58704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bg1"/>
              </a:solidFill>
            </a:endParaRPr>
          </a:p>
        </p:txBody>
      </p:sp>
      <p:sp>
        <p:nvSpPr>
          <p:cNvPr id="2" name="Title 1"/>
          <p:cNvSpPr>
            <a:spLocks noGrp="1"/>
          </p:cNvSpPr>
          <p:nvPr>
            <p:ph type="title"/>
          </p:nvPr>
        </p:nvSpPr>
        <p:spPr>
          <a:xfrm>
            <a:off x="457200" y="356616"/>
            <a:ext cx="6629400" cy="621792"/>
          </a:xfrm>
          <a:prstGeom prst="rect">
            <a:avLst/>
          </a:prstGeom>
        </p:spPr>
        <p:txBody>
          <a:bodyPr/>
          <a:lstStyle>
            <a:lvl1pPr>
              <a:defRPr>
                <a:solidFill>
                  <a:srgbClr val="D57500"/>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DF4FDA3-C98B-EA4E-8817-64F4090BAB92}" type="datetime4">
              <a:rPr lang="en-US" smtClean="0"/>
              <a:t>April 14, 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505DBE7-0ACF-E348-BBE2-A615BCE1D797}" type="slidenum">
              <a:rPr lang="en-US" smtClean="0"/>
              <a:t>‹#›</a:t>
            </a:fld>
            <a:endParaRPr lang="en-US"/>
          </a:p>
        </p:txBody>
      </p:sp>
    </p:spTree>
    <p:extLst>
      <p:ext uri="{BB962C8B-B14F-4D97-AF65-F5344CB8AC3E}">
        <p14:creationId xmlns:p14="http://schemas.microsoft.com/office/powerpoint/2010/main" val="582350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Line Title +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356613"/>
            <a:ext cx="6629400" cy="621792"/>
          </a:xfrm>
        </p:spPr>
        <p:txBody>
          <a:bodyPr lIns="0" tIns="0" rIns="0" bIns="0" anchor="t" anchorCtr="0">
            <a:spAutoFit/>
          </a:bodyPr>
          <a:lstStyle>
            <a:lvl1pPr algn="l">
              <a:defRPr sz="2500" b="1">
                <a:solidFill>
                  <a:srgbClr val="D57500"/>
                </a:solidFill>
                <a:latin typeface="Arial"/>
                <a:cs typeface="Arial"/>
              </a:defRPr>
            </a:lvl1pPr>
          </a:lstStyle>
          <a:p>
            <a:r>
              <a:rPr lang="en-US" dirty="0" smtClean="0"/>
              <a:t>Click to edit Master title style</a:t>
            </a:r>
            <a:endParaRPr lang="en-US" dirty="0"/>
          </a:p>
        </p:txBody>
      </p:sp>
      <p:sp>
        <p:nvSpPr>
          <p:cNvPr id="9" name="Content Placeholder 2"/>
          <p:cNvSpPr>
            <a:spLocks noGrp="1"/>
          </p:cNvSpPr>
          <p:nvPr>
            <p:ph idx="1"/>
          </p:nvPr>
        </p:nvSpPr>
        <p:spPr>
          <a:xfrm>
            <a:off x="457200" y="1371598"/>
            <a:ext cx="8229600" cy="4800600"/>
          </a:xfrm>
        </p:spPr>
        <p:txBody>
          <a:bodyPr lIns="0" tIns="0" rIns="0" bIns="0">
            <a:spAutoFit/>
          </a:bodyPr>
          <a:lstStyle>
            <a:lvl1pPr>
              <a:defRPr sz="2000">
                <a:latin typeface="Arial"/>
                <a:cs typeface="Arial"/>
              </a:defRPr>
            </a:lvl1pPr>
            <a:lvl2pPr>
              <a:defRPr sz="1800">
                <a:latin typeface="Arial"/>
                <a:cs typeface="Arial"/>
              </a:defRPr>
            </a:lvl2pPr>
            <a:lvl3pPr>
              <a:defRPr sz="1600">
                <a:latin typeface="Arial"/>
                <a:cs typeface="Arial"/>
              </a:defRPr>
            </a:lvl3pPr>
            <a:lvl4pPr>
              <a:defRPr sz="1400">
                <a:latin typeface="Arial"/>
                <a:cs typeface="Arial"/>
              </a:defRPr>
            </a:lvl4pPr>
            <a:lvl5pPr>
              <a:defRPr sz="14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Date Placeholder 3"/>
          <p:cNvSpPr>
            <a:spLocks noGrp="1"/>
          </p:cNvSpPr>
          <p:nvPr>
            <p:ph type="dt" sz="half" idx="10"/>
          </p:nvPr>
        </p:nvSpPr>
        <p:spPr>
          <a:xfrm>
            <a:off x="457200" y="6356350"/>
            <a:ext cx="2133600" cy="365125"/>
          </a:xfrm>
          <a:prstGeom prst="rect">
            <a:avLst/>
          </a:prstGeom>
        </p:spPr>
        <p:txBody>
          <a:bodyPr/>
          <a:lstStyle>
            <a:lvl1pPr>
              <a:defRPr>
                <a:solidFill>
                  <a:srgbClr val="707276"/>
                </a:solidFill>
              </a:defRPr>
            </a:lvl1pPr>
          </a:lstStyle>
          <a:p>
            <a:fld id="{36352874-118B-E24F-968D-2511B069207B}" type="datetime4">
              <a:rPr lang="en-US" smtClean="0"/>
              <a:t>April 14, 2017</a:t>
            </a:fld>
            <a:endParaRPr lang="en-US" dirty="0"/>
          </a:p>
        </p:txBody>
      </p:sp>
      <p:sp>
        <p:nvSpPr>
          <p:cNvPr id="11" name="Footer Placeholder 4"/>
          <p:cNvSpPr>
            <a:spLocks noGrp="1"/>
          </p:cNvSpPr>
          <p:nvPr>
            <p:ph type="ftr" sz="quarter" idx="11"/>
          </p:nvPr>
        </p:nvSpPr>
        <p:spPr>
          <a:xfrm>
            <a:off x="3124200" y="6356350"/>
            <a:ext cx="2895600" cy="365125"/>
          </a:xfrm>
          <a:prstGeom prst="rect">
            <a:avLst/>
          </a:prstGeom>
        </p:spPr>
        <p:txBody>
          <a:bodyPr/>
          <a:lstStyle>
            <a:lvl1pPr>
              <a:defRPr>
                <a:solidFill>
                  <a:srgbClr val="707276"/>
                </a:solidFill>
              </a:defRPr>
            </a:lvl1pPr>
          </a:lstStyle>
          <a:p>
            <a:endParaRPr lang="en-US"/>
          </a:p>
        </p:txBody>
      </p:sp>
      <p:sp>
        <p:nvSpPr>
          <p:cNvPr id="12"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rgbClr val="707276"/>
                </a:solidFill>
              </a:defRPr>
            </a:lvl1pPr>
          </a:lstStyle>
          <a:p>
            <a:fld id="{A505DBE7-0ACF-E348-BBE2-A615BCE1D797}" type="slidenum">
              <a:rPr lang="en-US" smtClean="0"/>
              <a:pPr/>
              <a:t>‹#›</a:t>
            </a:fld>
            <a:endParaRPr lang="en-US"/>
          </a:p>
        </p:txBody>
      </p:sp>
    </p:spTree>
    <p:extLst>
      <p:ext uri="{BB962C8B-B14F-4D97-AF65-F5344CB8AC3E}">
        <p14:creationId xmlns:p14="http://schemas.microsoft.com/office/powerpoint/2010/main" val="15464254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Line Title + 2-Column Content">
    <p:spTree>
      <p:nvGrpSpPr>
        <p:cNvPr id="1" name=""/>
        <p:cNvGrpSpPr/>
        <p:nvPr/>
      </p:nvGrpSpPr>
      <p:grpSpPr>
        <a:xfrm>
          <a:off x="0" y="0"/>
          <a:ext cx="0" cy="0"/>
          <a:chOff x="0" y="0"/>
          <a:chExt cx="0" cy="0"/>
        </a:xfrm>
      </p:grpSpPr>
      <p:sp>
        <p:nvSpPr>
          <p:cNvPr id="7" name="Title 1"/>
          <p:cNvSpPr>
            <a:spLocks noGrp="1"/>
          </p:cNvSpPr>
          <p:nvPr>
            <p:ph type="title"/>
          </p:nvPr>
        </p:nvSpPr>
        <p:spPr>
          <a:xfrm>
            <a:off x="457200" y="356616"/>
            <a:ext cx="6629400" cy="621792"/>
          </a:xfrm>
          <a:prstGeom prst="rect">
            <a:avLst/>
          </a:prstGeom>
        </p:spPr>
        <p:txBody>
          <a:bodyPr/>
          <a:lstStyle>
            <a:lvl1pPr>
              <a:defRPr>
                <a:solidFill>
                  <a:srgbClr val="D57500"/>
                </a:solidFill>
              </a:defRPr>
            </a:lvl1pPr>
          </a:lstStyle>
          <a:p>
            <a:r>
              <a:rPr lang="en-US" dirty="0" smtClean="0"/>
              <a:t>Click to edit Master title style</a:t>
            </a:r>
            <a:endParaRPr lang="en-US" dirty="0"/>
          </a:p>
        </p:txBody>
      </p:sp>
      <p:sp>
        <p:nvSpPr>
          <p:cNvPr id="13" name="Content Placeholder 2"/>
          <p:cNvSpPr>
            <a:spLocks noGrp="1"/>
          </p:cNvSpPr>
          <p:nvPr>
            <p:ph sz="half" idx="1"/>
          </p:nvPr>
        </p:nvSpPr>
        <p:spPr>
          <a:xfrm>
            <a:off x="457200" y="1600200"/>
            <a:ext cx="4038600" cy="4525963"/>
          </a:xfrm>
          <a:prstGeom prst="rect">
            <a:avLst/>
          </a:prstGeo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3"/>
          <p:cNvSpPr>
            <a:spLocks noGrp="1"/>
          </p:cNvSpPr>
          <p:nvPr>
            <p:ph sz="half" idx="2"/>
          </p:nvPr>
        </p:nvSpPr>
        <p:spPr>
          <a:xfrm>
            <a:off x="4648200" y="1600200"/>
            <a:ext cx="4038600" cy="4525963"/>
          </a:xfrm>
          <a:prstGeom prst="rect">
            <a:avLst/>
          </a:prstGeo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Date Placeholder 4"/>
          <p:cNvSpPr>
            <a:spLocks noGrp="1"/>
          </p:cNvSpPr>
          <p:nvPr>
            <p:ph type="dt" sz="half" idx="10"/>
          </p:nvPr>
        </p:nvSpPr>
        <p:spPr>
          <a:xfrm>
            <a:off x="457200" y="6356350"/>
            <a:ext cx="2133600" cy="365125"/>
          </a:xfrm>
          <a:prstGeom prst="rect">
            <a:avLst/>
          </a:prstGeom>
        </p:spPr>
        <p:txBody>
          <a:bodyPr/>
          <a:lstStyle/>
          <a:p>
            <a:fld id="{C54F218C-213B-C54B-9A93-DEA1EC18DD65}" type="datetime4">
              <a:rPr lang="en-US" smtClean="0"/>
              <a:t>April 14, 2017</a:t>
            </a:fld>
            <a:endParaRPr lang="en-US"/>
          </a:p>
        </p:txBody>
      </p:sp>
      <p:sp>
        <p:nvSpPr>
          <p:cNvPr id="1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17" name="Slide Number Placeholder 6"/>
          <p:cNvSpPr>
            <a:spLocks noGrp="1"/>
          </p:cNvSpPr>
          <p:nvPr>
            <p:ph type="sldNum" sz="quarter" idx="12"/>
          </p:nvPr>
        </p:nvSpPr>
        <p:spPr>
          <a:xfrm>
            <a:off x="6553200" y="6356350"/>
            <a:ext cx="2133600" cy="365125"/>
          </a:xfrm>
          <a:prstGeom prst="rect">
            <a:avLst/>
          </a:prstGeom>
        </p:spPr>
        <p:txBody>
          <a:bodyPr/>
          <a:lstStyle/>
          <a:p>
            <a:fld id="{A505DBE7-0ACF-E348-BBE2-A615BCE1D797}" type="slidenum">
              <a:rPr lang="en-US" smtClean="0"/>
              <a:t>‹#›</a:t>
            </a:fld>
            <a:endParaRPr lang="en-US"/>
          </a:p>
        </p:txBody>
      </p:sp>
    </p:spTree>
    <p:extLst>
      <p:ext uri="{BB962C8B-B14F-4D97-AF65-F5344CB8AC3E}">
        <p14:creationId xmlns:p14="http://schemas.microsoft.com/office/powerpoint/2010/main" val="24753862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Line Title + 2-Column 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6"/>
            <a:ext cx="6629400" cy="621792"/>
          </a:xfrm>
          <a:prstGeom prst="rect">
            <a:avLst/>
          </a:prstGeom>
        </p:spPr>
        <p:txBody>
          <a:bodyPr/>
          <a:lstStyle>
            <a:lvl1pPr>
              <a:defRPr>
                <a:solidFill>
                  <a:srgbClr val="D5750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t" anchorCtr="0">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t" anchorCtr="0">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CB327CC7-BEE1-6F4A-B167-5B675BDE4CB4}" type="datetime4">
              <a:rPr lang="en-US" smtClean="0"/>
              <a:t>April 14, 2017</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A505DBE7-0ACF-E348-BBE2-A615BCE1D797}" type="slidenum">
              <a:rPr lang="en-US" smtClean="0"/>
              <a:t>‹#›</a:t>
            </a:fld>
            <a:endParaRPr lang="en-US"/>
          </a:p>
        </p:txBody>
      </p:sp>
    </p:spTree>
    <p:extLst>
      <p:ext uri="{BB962C8B-B14F-4D97-AF65-F5344CB8AC3E}">
        <p14:creationId xmlns:p14="http://schemas.microsoft.com/office/powerpoint/2010/main" val="10642384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Line Title +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5"/>
            <a:ext cx="6629400" cy="621792"/>
          </a:xfrm>
          <a:prstGeom prst="rect">
            <a:avLst/>
          </a:prstGeom>
        </p:spPr>
        <p:txBody>
          <a:bodyPr/>
          <a:lstStyle>
            <a:lvl1pPr>
              <a:defRPr>
                <a:solidFill>
                  <a:srgbClr val="D57500"/>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4E95F552-8AF0-DD42-87C9-F351B1EED456}" type="datetime4">
              <a:rPr lang="en-US" smtClean="0"/>
              <a:t>April 14, 2017</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A505DBE7-0ACF-E348-BBE2-A615BCE1D797}" type="slidenum">
              <a:rPr lang="en-US" smtClean="0"/>
              <a:t>‹#›</a:t>
            </a:fld>
            <a:endParaRPr lang="en-US"/>
          </a:p>
        </p:txBody>
      </p:sp>
      <p:sp>
        <p:nvSpPr>
          <p:cNvPr id="6" name="Picture Placeholder 2"/>
          <p:cNvSpPr>
            <a:spLocks noGrp="1"/>
          </p:cNvSpPr>
          <p:nvPr>
            <p:ph type="pic" idx="1"/>
          </p:nvPr>
        </p:nvSpPr>
        <p:spPr>
          <a:xfrm>
            <a:off x="457200" y="1371600"/>
            <a:ext cx="8229600" cy="3886200"/>
          </a:xfrm>
        </p:spPr>
        <p:txBody>
          <a:bodyPr lIns="0" tIns="0" rIns="0" bIns="0" anchor="ctr">
            <a:spAutoFit/>
          </a:bodyPr>
          <a:lstStyle>
            <a:lvl1pPr marL="0" indent="0" algn="ctr">
              <a:buNone/>
              <a:defRPr sz="1800" i="1">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Text Placeholder 3"/>
          <p:cNvSpPr>
            <a:spLocks noGrp="1"/>
          </p:cNvSpPr>
          <p:nvPr>
            <p:ph type="body" sz="half" idx="2"/>
          </p:nvPr>
        </p:nvSpPr>
        <p:spPr>
          <a:xfrm>
            <a:off x="457200" y="5486400"/>
            <a:ext cx="8229600" cy="685800"/>
          </a:xfrm>
        </p:spPr>
        <p:txBody>
          <a:bodyPr lIns="0" tIns="0" rIns="0" bIns="0">
            <a:spAutoFit/>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7064137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Line Title Only">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154C3BD-BE20-C04F-8E15-2D5F58D27A5A}" type="datetime4">
              <a:rPr lang="en-US" smtClean="0"/>
              <a:t>April 14, 2017</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505DBE7-0ACF-E348-BBE2-A615BCE1D797}" type="slidenum">
              <a:rPr lang="en-US" smtClean="0"/>
              <a:t>‹#›</a:t>
            </a:fld>
            <a:endParaRPr lang="en-US"/>
          </a:p>
        </p:txBody>
      </p:sp>
      <p:sp>
        <p:nvSpPr>
          <p:cNvPr id="5" name="Title 1"/>
          <p:cNvSpPr>
            <a:spLocks noGrp="1"/>
          </p:cNvSpPr>
          <p:nvPr>
            <p:ph type="title"/>
          </p:nvPr>
        </p:nvSpPr>
        <p:spPr>
          <a:xfrm>
            <a:off x="457200" y="356615"/>
            <a:ext cx="6629400" cy="621792"/>
          </a:xfrm>
          <a:prstGeom prst="rect">
            <a:avLst/>
          </a:prstGeom>
        </p:spPr>
        <p:txBody>
          <a:bodyPr/>
          <a:lstStyle>
            <a:lvl1pPr>
              <a:defRPr>
                <a:solidFill>
                  <a:srgbClr val="D57500"/>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1850762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Line Title +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3"/>
            <a:ext cx="6629400" cy="1005840"/>
          </a:xfrm>
        </p:spPr>
        <p:txBody>
          <a:bodyPr lIns="0" tIns="0" rIns="0" bIns="0" anchor="t" anchorCtr="0">
            <a:spAutoFit/>
          </a:bodyPr>
          <a:lstStyle>
            <a:lvl1pPr algn="l">
              <a:defRPr sz="2500" b="1">
                <a:solidFill>
                  <a:srgbClr val="D57500"/>
                </a:solidFill>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799"/>
            <a:ext cx="8229600" cy="4343400"/>
          </a:xfrm>
        </p:spPr>
        <p:txBody>
          <a:bodyPr lIns="0" tIns="0" rIns="0" bIns="0">
            <a:spAutoFit/>
          </a:bodyPr>
          <a:lstStyle>
            <a:lvl1pPr>
              <a:defRPr sz="2000">
                <a:latin typeface="Arial"/>
                <a:cs typeface="Arial"/>
              </a:defRPr>
            </a:lvl1pPr>
            <a:lvl2pPr>
              <a:defRPr sz="1800">
                <a:latin typeface="Arial"/>
                <a:cs typeface="Arial"/>
              </a:defRPr>
            </a:lvl2pPr>
            <a:lvl3pPr>
              <a:defRPr sz="1600">
                <a:latin typeface="Arial"/>
                <a:cs typeface="Arial"/>
              </a:defRPr>
            </a:lvl3pPr>
            <a:lvl4pPr>
              <a:defRPr sz="1400">
                <a:latin typeface="Arial"/>
                <a:cs typeface="Arial"/>
              </a:defRPr>
            </a:lvl4pPr>
            <a:lvl5pPr>
              <a:defRPr sz="14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1"/>
          <p:cNvSpPr>
            <a:spLocks noGrp="1"/>
          </p:cNvSpPr>
          <p:nvPr>
            <p:ph type="dt" sz="half" idx="10"/>
          </p:nvPr>
        </p:nvSpPr>
        <p:spPr>
          <a:xfrm>
            <a:off x="457200" y="6356350"/>
            <a:ext cx="2133600" cy="365125"/>
          </a:xfrm>
          <a:prstGeom prst="rect">
            <a:avLst/>
          </a:prstGeom>
        </p:spPr>
        <p:txBody>
          <a:bodyPr/>
          <a:lstStyle/>
          <a:p>
            <a:fld id="{22D3ED6A-AF32-2143-8579-8C1FA3A63491}" type="datetime4">
              <a:rPr lang="en-US" smtClean="0"/>
              <a:t>April 14, 2017</a:t>
            </a:fld>
            <a:endParaRPr lang="en-US"/>
          </a:p>
        </p:txBody>
      </p:sp>
      <p:sp>
        <p:nvSpPr>
          <p:cNvPr id="5"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3"/>
          <p:cNvSpPr>
            <a:spLocks noGrp="1"/>
          </p:cNvSpPr>
          <p:nvPr>
            <p:ph type="sldNum" sz="quarter" idx="12"/>
          </p:nvPr>
        </p:nvSpPr>
        <p:spPr>
          <a:xfrm>
            <a:off x="6553200" y="6356350"/>
            <a:ext cx="2133600" cy="365125"/>
          </a:xfrm>
          <a:prstGeom prst="rect">
            <a:avLst/>
          </a:prstGeom>
        </p:spPr>
        <p:txBody>
          <a:bodyPr/>
          <a:lstStyle/>
          <a:p>
            <a:fld id="{A505DBE7-0ACF-E348-BBE2-A615BCE1D797}" type="slidenum">
              <a:rPr lang="en-US" smtClean="0"/>
              <a:t>‹#›</a:t>
            </a:fld>
            <a:endParaRPr lang="en-US"/>
          </a:p>
        </p:txBody>
      </p:sp>
    </p:spTree>
    <p:extLst>
      <p:ext uri="{BB962C8B-B14F-4D97-AF65-F5344CB8AC3E}">
        <p14:creationId xmlns:p14="http://schemas.microsoft.com/office/powerpoint/2010/main" val="17758094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Line Title + 2-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3"/>
            <a:ext cx="6629400" cy="1005840"/>
          </a:xfrm>
        </p:spPr>
        <p:txBody>
          <a:bodyPr lIns="0" tIns="0" rIns="0" bIns="0" anchor="t">
            <a:spAutoFit/>
          </a:bodyPr>
          <a:lstStyle>
            <a:lvl1pPr algn="l">
              <a:defRPr sz="2500" b="1">
                <a:solidFill>
                  <a:srgbClr val="D57500"/>
                </a:solidFill>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828799"/>
            <a:ext cx="3886200" cy="4343400"/>
          </a:xfrm>
        </p:spPr>
        <p:txBody>
          <a:bodyPr lIns="0" tIns="0" rIns="0" bIns="0">
            <a:spAutoFit/>
          </a:bodyPr>
          <a:lstStyle>
            <a:lvl1pPr>
              <a:defRPr sz="2000">
                <a:latin typeface="Arial"/>
                <a:cs typeface="Arial"/>
              </a:defRPr>
            </a:lvl1pPr>
            <a:lvl2pPr>
              <a:defRPr sz="1800">
                <a:latin typeface="Arial"/>
                <a:cs typeface="Arial"/>
              </a:defRPr>
            </a:lvl2pPr>
            <a:lvl3pPr>
              <a:defRPr sz="1600">
                <a:latin typeface="Arial"/>
                <a:cs typeface="Arial"/>
              </a:defRPr>
            </a:lvl3pPr>
            <a:lvl4pPr>
              <a:defRPr sz="1400">
                <a:latin typeface="Arial"/>
                <a:cs typeface="Arial"/>
              </a:defRPr>
            </a:lvl4pPr>
            <a:lvl5pPr>
              <a:defRPr sz="14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00600" y="1828799"/>
            <a:ext cx="3886200" cy="4343400"/>
          </a:xfrm>
        </p:spPr>
        <p:txBody>
          <a:bodyPr lIns="0" tIns="0" bIns="0">
            <a:spAutoFit/>
          </a:bodyPr>
          <a:lstStyle>
            <a:lvl1pPr>
              <a:defRPr sz="2000">
                <a:latin typeface="Arial"/>
                <a:cs typeface="Arial"/>
              </a:defRPr>
            </a:lvl1pPr>
            <a:lvl2pPr>
              <a:defRPr sz="1800">
                <a:latin typeface="Arial"/>
                <a:cs typeface="Arial"/>
              </a:defRPr>
            </a:lvl2pPr>
            <a:lvl3pPr>
              <a:defRPr sz="1600">
                <a:latin typeface="Arial"/>
                <a:cs typeface="Arial"/>
              </a:defRPr>
            </a:lvl3pPr>
            <a:lvl4pPr>
              <a:defRPr sz="1400">
                <a:latin typeface="Arial"/>
                <a:cs typeface="Arial"/>
              </a:defRPr>
            </a:lvl4pPr>
            <a:lvl5pPr>
              <a:defRPr sz="14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1"/>
          <p:cNvSpPr>
            <a:spLocks noGrp="1"/>
          </p:cNvSpPr>
          <p:nvPr>
            <p:ph type="dt" sz="half" idx="10"/>
          </p:nvPr>
        </p:nvSpPr>
        <p:spPr>
          <a:xfrm>
            <a:off x="457200" y="6356350"/>
            <a:ext cx="2133600" cy="365125"/>
          </a:xfrm>
          <a:prstGeom prst="rect">
            <a:avLst/>
          </a:prstGeom>
        </p:spPr>
        <p:txBody>
          <a:bodyPr/>
          <a:lstStyle/>
          <a:p>
            <a:fld id="{DA5E5567-F82B-8343-9977-CC67B775D68A}" type="datetime4">
              <a:rPr lang="en-US" smtClean="0"/>
              <a:t>April 14, 2017</a:t>
            </a:fld>
            <a:endParaRPr lang="en-US"/>
          </a:p>
        </p:txBody>
      </p:sp>
      <p:sp>
        <p:nvSpPr>
          <p:cNvPr id="6"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3"/>
          <p:cNvSpPr>
            <a:spLocks noGrp="1"/>
          </p:cNvSpPr>
          <p:nvPr>
            <p:ph type="sldNum" sz="quarter" idx="12"/>
          </p:nvPr>
        </p:nvSpPr>
        <p:spPr>
          <a:xfrm>
            <a:off x="6553200" y="6356350"/>
            <a:ext cx="2133600" cy="365125"/>
          </a:xfrm>
          <a:prstGeom prst="rect">
            <a:avLst/>
          </a:prstGeom>
        </p:spPr>
        <p:txBody>
          <a:bodyPr/>
          <a:lstStyle/>
          <a:p>
            <a:fld id="{A505DBE7-0ACF-E348-BBE2-A615BCE1D797}" type="slidenum">
              <a:rPr lang="en-US" smtClean="0"/>
              <a:t>‹#›</a:t>
            </a:fld>
            <a:endParaRPr lang="en-US"/>
          </a:p>
        </p:txBody>
      </p:sp>
    </p:spTree>
    <p:extLst>
      <p:ext uri="{BB962C8B-B14F-4D97-AF65-F5344CB8AC3E}">
        <p14:creationId xmlns:p14="http://schemas.microsoft.com/office/powerpoint/2010/main" val="14775845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Line Title + 2-Column 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3"/>
            <a:ext cx="6629400" cy="1005840"/>
          </a:xfrm>
        </p:spPr>
        <p:txBody>
          <a:bodyPr lIns="0" tIns="0" rIns="0" bIns="0" anchor="t">
            <a:spAutoFit/>
          </a:bodyPr>
          <a:lstStyle>
            <a:lvl1pPr algn="l">
              <a:defRPr sz="2500" b="1">
                <a:solidFill>
                  <a:srgbClr val="D57500"/>
                </a:solidFill>
                <a:latin typeface="Arial"/>
                <a:cs typeface="Arial"/>
              </a:defRPr>
            </a:lvl1pPr>
          </a:lstStyle>
          <a:p>
            <a:r>
              <a:rPr lang="en-US" dirty="0" smtClean="0"/>
              <a:t>Click to edit Master title style</a:t>
            </a:r>
            <a:endParaRPr lang="en-US" dirty="0"/>
          </a:p>
        </p:txBody>
      </p:sp>
      <p:sp>
        <p:nvSpPr>
          <p:cNvPr id="3" name="Date Placeholder 1"/>
          <p:cNvSpPr>
            <a:spLocks noGrp="1"/>
          </p:cNvSpPr>
          <p:nvPr>
            <p:ph type="dt" sz="half" idx="10"/>
          </p:nvPr>
        </p:nvSpPr>
        <p:spPr>
          <a:xfrm>
            <a:off x="457200" y="6356350"/>
            <a:ext cx="2133600" cy="365125"/>
          </a:xfrm>
          <a:prstGeom prst="rect">
            <a:avLst/>
          </a:prstGeom>
        </p:spPr>
        <p:txBody>
          <a:bodyPr/>
          <a:lstStyle/>
          <a:p>
            <a:fld id="{D3AFF9BB-A143-C145-BA9C-30105BB17E36}" type="datetime4">
              <a:rPr lang="en-US" smtClean="0"/>
              <a:t>April 14, 2017</a:t>
            </a:fld>
            <a:endParaRPr lang="en-US"/>
          </a:p>
        </p:txBody>
      </p:sp>
      <p:sp>
        <p:nvSpPr>
          <p:cNvPr id="4"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3"/>
          <p:cNvSpPr>
            <a:spLocks noGrp="1"/>
          </p:cNvSpPr>
          <p:nvPr>
            <p:ph type="sldNum" sz="quarter" idx="12"/>
          </p:nvPr>
        </p:nvSpPr>
        <p:spPr>
          <a:xfrm>
            <a:off x="6553200" y="6356350"/>
            <a:ext cx="2133600" cy="365125"/>
          </a:xfrm>
          <a:prstGeom prst="rect">
            <a:avLst/>
          </a:prstGeom>
        </p:spPr>
        <p:txBody>
          <a:bodyPr/>
          <a:lstStyle/>
          <a:p>
            <a:fld id="{A505DBE7-0ACF-E348-BBE2-A615BCE1D797}" type="slidenum">
              <a:rPr lang="en-US" smtClean="0"/>
              <a:t>‹#›</a:t>
            </a:fld>
            <a:endParaRPr lang="en-US"/>
          </a:p>
        </p:txBody>
      </p:sp>
      <p:sp>
        <p:nvSpPr>
          <p:cNvPr id="6" name="Text Placeholder 2"/>
          <p:cNvSpPr>
            <a:spLocks noGrp="1"/>
          </p:cNvSpPr>
          <p:nvPr>
            <p:ph type="body" idx="1"/>
          </p:nvPr>
        </p:nvSpPr>
        <p:spPr>
          <a:xfrm>
            <a:off x="457200" y="1828800"/>
            <a:ext cx="3886200" cy="640080"/>
          </a:xfrm>
        </p:spPr>
        <p:txBody>
          <a:bodyPr lIns="0" tIns="0" rIns="0" bIns="0" anchor="t">
            <a:sp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7" name="Content Placeholder 3"/>
          <p:cNvSpPr>
            <a:spLocks noGrp="1"/>
          </p:cNvSpPr>
          <p:nvPr>
            <p:ph sz="half" idx="2"/>
          </p:nvPr>
        </p:nvSpPr>
        <p:spPr>
          <a:xfrm>
            <a:off x="457200" y="2514599"/>
            <a:ext cx="3886200" cy="3657600"/>
          </a:xfrm>
        </p:spPr>
        <p:txBody>
          <a:bodyPr lIns="0" tIns="0" rIns="0" bIns="0">
            <a:spAutoFit/>
          </a:bodyPr>
          <a:lstStyle>
            <a:lvl1pPr>
              <a:defRPr sz="2000">
                <a:latin typeface="Arial"/>
                <a:cs typeface="Arial"/>
              </a:defRPr>
            </a:lvl1pPr>
            <a:lvl2pPr>
              <a:defRPr sz="1800">
                <a:latin typeface="Arial"/>
                <a:cs typeface="Arial"/>
              </a:defRPr>
            </a:lvl2pPr>
            <a:lvl3pPr>
              <a:defRPr sz="1600">
                <a:latin typeface="Arial"/>
                <a:cs typeface="Arial"/>
              </a:defRPr>
            </a:lvl3pPr>
            <a:lvl4pPr>
              <a:defRPr sz="1400">
                <a:latin typeface="Arial"/>
                <a:cs typeface="Arial"/>
              </a:defRPr>
            </a:lvl4pPr>
            <a:lvl5pPr>
              <a:defRPr sz="14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3"/>
          </p:nvPr>
        </p:nvSpPr>
        <p:spPr>
          <a:xfrm>
            <a:off x="4800600" y="1828799"/>
            <a:ext cx="3886200" cy="640080"/>
          </a:xfrm>
        </p:spPr>
        <p:txBody>
          <a:bodyPr lIns="0" tIns="0" rIns="0" bIns="0" anchor="t">
            <a:sp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9" name="Content Placeholder 5"/>
          <p:cNvSpPr>
            <a:spLocks noGrp="1"/>
          </p:cNvSpPr>
          <p:nvPr>
            <p:ph sz="quarter" idx="4"/>
          </p:nvPr>
        </p:nvSpPr>
        <p:spPr>
          <a:xfrm>
            <a:off x="4800600" y="2514599"/>
            <a:ext cx="3886200" cy="3657600"/>
          </a:xfrm>
        </p:spPr>
        <p:txBody>
          <a:bodyPr lIns="0" tIns="0" rIns="0" bIns="0">
            <a:spAutoFit/>
          </a:bodyPr>
          <a:lstStyle>
            <a:lvl1pPr>
              <a:defRPr sz="2000">
                <a:latin typeface="Arial"/>
                <a:cs typeface="Arial"/>
              </a:defRPr>
            </a:lvl1pPr>
            <a:lvl2pPr>
              <a:defRPr sz="1800">
                <a:latin typeface="Arial"/>
                <a:cs typeface="Arial"/>
              </a:defRPr>
            </a:lvl2pPr>
            <a:lvl3pPr>
              <a:defRPr sz="1600">
                <a:latin typeface="Arial"/>
                <a:cs typeface="Arial"/>
              </a:defRPr>
            </a:lvl3pPr>
            <a:lvl4pPr>
              <a:defRPr sz="1400">
                <a:latin typeface="Arial"/>
                <a:cs typeface="Arial"/>
              </a:defRPr>
            </a:lvl4pPr>
            <a:lvl5pPr>
              <a:defRPr sz="14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37742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1-Line Title + 2-Column Comparison">
    <p:spTree>
      <p:nvGrpSpPr>
        <p:cNvPr id="1" name=""/>
        <p:cNvGrpSpPr/>
        <p:nvPr/>
      </p:nvGrpSpPr>
      <p:grpSpPr>
        <a:xfrm>
          <a:off x="0" y="0"/>
          <a:ext cx="0" cy="0"/>
          <a:chOff x="0" y="0"/>
          <a:chExt cx="0" cy="0"/>
        </a:xfrm>
      </p:grpSpPr>
      <p:sp>
        <p:nvSpPr>
          <p:cNvPr id="11" name="Rectangle 10"/>
          <p:cNvSpPr/>
          <p:nvPr userDrawn="1"/>
        </p:nvSpPr>
        <p:spPr>
          <a:xfrm>
            <a:off x="0" y="987552"/>
            <a:ext cx="9144000" cy="58704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bg1"/>
              </a:solidFill>
            </a:endParaRPr>
          </a:p>
        </p:txBody>
      </p:sp>
      <p:sp>
        <p:nvSpPr>
          <p:cNvPr id="2" name="Title 1"/>
          <p:cNvSpPr>
            <a:spLocks noGrp="1"/>
          </p:cNvSpPr>
          <p:nvPr>
            <p:ph type="title"/>
          </p:nvPr>
        </p:nvSpPr>
        <p:spPr>
          <a:xfrm>
            <a:off x="457200" y="356616"/>
            <a:ext cx="6629400" cy="621792"/>
          </a:xfrm>
          <a:prstGeom prst="rect">
            <a:avLst/>
          </a:prstGeom>
        </p:spPr>
        <p:txBody>
          <a:bodyPr/>
          <a:lstStyle>
            <a:lvl1pPr>
              <a:defRPr>
                <a:solidFill>
                  <a:srgbClr val="D5750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t" anchorCtr="0">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t" anchorCtr="0">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4A67B99E-ACA9-3B49-9F4E-9CFF45A7F14A}" type="datetime4">
              <a:rPr lang="en-US" smtClean="0"/>
              <a:t>April 14, 2017</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A505DBE7-0ACF-E348-BBE2-A615BCE1D797}" type="slidenum">
              <a:rPr lang="en-US" smtClean="0"/>
              <a:t>‹#›</a:t>
            </a:fld>
            <a:endParaRPr lang="en-US"/>
          </a:p>
        </p:txBody>
      </p:sp>
    </p:spTree>
    <p:extLst>
      <p:ext uri="{BB962C8B-B14F-4D97-AF65-F5344CB8AC3E}">
        <p14:creationId xmlns:p14="http://schemas.microsoft.com/office/powerpoint/2010/main" val="2467408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Line Title + Picture with Caption">
    <p:spTree>
      <p:nvGrpSpPr>
        <p:cNvPr id="1" name=""/>
        <p:cNvGrpSpPr/>
        <p:nvPr/>
      </p:nvGrpSpPr>
      <p:grpSpPr>
        <a:xfrm>
          <a:off x="0" y="0"/>
          <a:ext cx="0" cy="0"/>
          <a:chOff x="0" y="0"/>
          <a:chExt cx="0" cy="0"/>
        </a:xfrm>
      </p:grpSpPr>
      <p:sp>
        <p:nvSpPr>
          <p:cNvPr id="9" name="Rectangle 8"/>
          <p:cNvSpPr/>
          <p:nvPr userDrawn="1"/>
        </p:nvSpPr>
        <p:spPr>
          <a:xfrm>
            <a:off x="0" y="987552"/>
            <a:ext cx="9144000" cy="58704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bg1"/>
              </a:solidFill>
            </a:endParaRPr>
          </a:p>
        </p:txBody>
      </p:sp>
      <p:sp>
        <p:nvSpPr>
          <p:cNvPr id="2" name="Title 1"/>
          <p:cNvSpPr>
            <a:spLocks noGrp="1"/>
          </p:cNvSpPr>
          <p:nvPr>
            <p:ph type="title"/>
          </p:nvPr>
        </p:nvSpPr>
        <p:spPr>
          <a:xfrm>
            <a:off x="457200" y="356615"/>
            <a:ext cx="6629400" cy="621792"/>
          </a:xfrm>
          <a:prstGeom prst="rect">
            <a:avLst/>
          </a:prstGeom>
        </p:spPr>
        <p:txBody>
          <a:bodyPr/>
          <a:lstStyle>
            <a:lvl1pPr>
              <a:defRPr>
                <a:solidFill>
                  <a:srgbClr val="D57500"/>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95B9E8E-6868-BD41-B75D-7F7725F1694F}" type="datetime4">
              <a:rPr lang="en-US" smtClean="0"/>
              <a:t>April 14, 2017</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A505DBE7-0ACF-E348-BBE2-A615BCE1D797}" type="slidenum">
              <a:rPr lang="en-US" smtClean="0"/>
              <a:t>‹#›</a:t>
            </a:fld>
            <a:endParaRPr lang="en-US"/>
          </a:p>
        </p:txBody>
      </p:sp>
      <p:sp>
        <p:nvSpPr>
          <p:cNvPr id="7" name="Picture Placeholder 2"/>
          <p:cNvSpPr>
            <a:spLocks noGrp="1"/>
          </p:cNvSpPr>
          <p:nvPr>
            <p:ph type="pic" idx="1"/>
          </p:nvPr>
        </p:nvSpPr>
        <p:spPr>
          <a:xfrm>
            <a:off x="457200" y="1371600"/>
            <a:ext cx="8229600" cy="3886200"/>
          </a:xfrm>
        </p:spPr>
        <p:txBody>
          <a:bodyPr lIns="0" tIns="0" rIns="0" bIns="0" anchor="ctr">
            <a:spAutoFit/>
          </a:bodyPr>
          <a:lstStyle>
            <a:lvl1pPr marL="0" indent="0" algn="ctr">
              <a:buNone/>
              <a:defRPr sz="1800" i="1">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Text Placeholder 3"/>
          <p:cNvSpPr>
            <a:spLocks noGrp="1"/>
          </p:cNvSpPr>
          <p:nvPr>
            <p:ph type="body" sz="half" idx="2"/>
          </p:nvPr>
        </p:nvSpPr>
        <p:spPr>
          <a:xfrm>
            <a:off x="457200" y="5486400"/>
            <a:ext cx="8229600" cy="685800"/>
          </a:xfrm>
        </p:spPr>
        <p:txBody>
          <a:bodyPr lIns="0" tIns="0" rIns="0" bIns="0">
            <a:spAutoFit/>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1881300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Line Title Only">
    <p:spTree>
      <p:nvGrpSpPr>
        <p:cNvPr id="1" name=""/>
        <p:cNvGrpSpPr/>
        <p:nvPr/>
      </p:nvGrpSpPr>
      <p:grpSpPr>
        <a:xfrm>
          <a:off x="0" y="0"/>
          <a:ext cx="0" cy="0"/>
          <a:chOff x="0" y="0"/>
          <a:chExt cx="0" cy="0"/>
        </a:xfrm>
      </p:grpSpPr>
      <p:sp>
        <p:nvSpPr>
          <p:cNvPr id="7" name="Rectangle 6"/>
          <p:cNvSpPr/>
          <p:nvPr userDrawn="1"/>
        </p:nvSpPr>
        <p:spPr>
          <a:xfrm>
            <a:off x="0" y="1371600"/>
            <a:ext cx="9144000" cy="5486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bg1"/>
              </a:solidFill>
            </a:endParaRPr>
          </a:p>
        </p:txBody>
      </p:sp>
      <p:sp>
        <p:nvSpPr>
          <p:cNvPr id="2" name="Date Placeholder 1"/>
          <p:cNvSpPr>
            <a:spLocks noGrp="1"/>
          </p:cNvSpPr>
          <p:nvPr>
            <p:ph type="dt" sz="half" idx="10"/>
          </p:nvPr>
        </p:nvSpPr>
        <p:spPr>
          <a:xfrm>
            <a:off x="457200" y="6356350"/>
            <a:ext cx="2133600" cy="365125"/>
          </a:xfrm>
          <a:prstGeom prst="rect">
            <a:avLst/>
          </a:prstGeom>
        </p:spPr>
        <p:txBody>
          <a:bodyPr/>
          <a:lstStyle/>
          <a:p>
            <a:fld id="{E5D3E66C-72C2-1240-90D0-E7332024CCF6}" type="datetime4">
              <a:rPr lang="en-US" smtClean="0"/>
              <a:t>April 14, 2017</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505DBE7-0ACF-E348-BBE2-A615BCE1D797}" type="slidenum">
              <a:rPr lang="en-US" smtClean="0"/>
              <a:t>‹#›</a:t>
            </a:fld>
            <a:endParaRPr lang="en-US"/>
          </a:p>
        </p:txBody>
      </p:sp>
      <p:sp>
        <p:nvSpPr>
          <p:cNvPr id="6" name="Title 1"/>
          <p:cNvSpPr>
            <a:spLocks noGrp="1"/>
          </p:cNvSpPr>
          <p:nvPr>
            <p:ph type="title"/>
          </p:nvPr>
        </p:nvSpPr>
        <p:spPr>
          <a:xfrm>
            <a:off x="457200" y="356615"/>
            <a:ext cx="6629400" cy="621792"/>
          </a:xfrm>
          <a:prstGeom prst="rect">
            <a:avLst/>
          </a:prstGeom>
        </p:spPr>
        <p:txBody>
          <a:bodyPr/>
          <a:lstStyle>
            <a:lvl1pPr>
              <a:defRPr>
                <a:solidFill>
                  <a:srgbClr val="D57500"/>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167945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Line Title + Content">
    <p:spTree>
      <p:nvGrpSpPr>
        <p:cNvPr id="1" name=""/>
        <p:cNvGrpSpPr/>
        <p:nvPr/>
      </p:nvGrpSpPr>
      <p:grpSpPr>
        <a:xfrm>
          <a:off x="0" y="0"/>
          <a:ext cx="0" cy="0"/>
          <a:chOff x="0" y="0"/>
          <a:chExt cx="0" cy="0"/>
        </a:xfrm>
      </p:grpSpPr>
      <p:sp>
        <p:nvSpPr>
          <p:cNvPr id="10" name="Rectangle 9"/>
          <p:cNvSpPr/>
          <p:nvPr userDrawn="1"/>
        </p:nvSpPr>
        <p:spPr>
          <a:xfrm>
            <a:off x="0" y="1371600"/>
            <a:ext cx="9144000" cy="5486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bg1"/>
              </a:solidFill>
            </a:endParaRPr>
          </a:p>
        </p:txBody>
      </p:sp>
      <p:sp>
        <p:nvSpPr>
          <p:cNvPr id="8" name="Title 1"/>
          <p:cNvSpPr>
            <a:spLocks noGrp="1"/>
          </p:cNvSpPr>
          <p:nvPr>
            <p:ph type="title"/>
          </p:nvPr>
        </p:nvSpPr>
        <p:spPr>
          <a:xfrm>
            <a:off x="457200" y="356613"/>
            <a:ext cx="6629400" cy="1005840"/>
          </a:xfrm>
        </p:spPr>
        <p:txBody>
          <a:bodyPr lIns="0" tIns="0" rIns="0" bIns="0" anchor="t" anchorCtr="0">
            <a:spAutoFit/>
          </a:bodyPr>
          <a:lstStyle>
            <a:lvl1pPr algn="l">
              <a:defRPr sz="2500" b="1">
                <a:solidFill>
                  <a:srgbClr val="D57500"/>
                </a:solidFill>
                <a:latin typeface="Arial"/>
                <a:cs typeface="Arial"/>
              </a:defRPr>
            </a:lvl1pPr>
          </a:lstStyle>
          <a:p>
            <a:r>
              <a:rPr lang="en-US" dirty="0" smtClean="0"/>
              <a:t>Click to edit Master title style</a:t>
            </a:r>
            <a:endParaRPr lang="en-US" dirty="0"/>
          </a:p>
        </p:txBody>
      </p:sp>
      <p:sp>
        <p:nvSpPr>
          <p:cNvPr id="9" name="Content Placeholder 2"/>
          <p:cNvSpPr>
            <a:spLocks noGrp="1"/>
          </p:cNvSpPr>
          <p:nvPr>
            <p:ph idx="1"/>
          </p:nvPr>
        </p:nvSpPr>
        <p:spPr>
          <a:xfrm>
            <a:off x="457200" y="1828799"/>
            <a:ext cx="8229600" cy="4343400"/>
          </a:xfrm>
        </p:spPr>
        <p:txBody>
          <a:bodyPr lIns="0" tIns="0" rIns="0" bIns="0">
            <a:spAutoFit/>
          </a:bodyPr>
          <a:lstStyle>
            <a:lvl1pPr>
              <a:defRPr sz="2000">
                <a:latin typeface="Arial"/>
                <a:cs typeface="Arial"/>
              </a:defRPr>
            </a:lvl1pPr>
            <a:lvl2pPr>
              <a:defRPr sz="1800">
                <a:latin typeface="Arial"/>
                <a:cs typeface="Arial"/>
              </a:defRPr>
            </a:lvl2pPr>
            <a:lvl3pPr>
              <a:defRPr sz="1600">
                <a:latin typeface="Arial"/>
                <a:cs typeface="Arial"/>
              </a:defRPr>
            </a:lvl3pPr>
            <a:lvl4pPr>
              <a:defRPr sz="1400">
                <a:latin typeface="Arial"/>
                <a:cs typeface="Arial"/>
              </a:defRPr>
            </a:lvl4pPr>
            <a:lvl5pPr>
              <a:defRPr sz="14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Date Placeholder 1"/>
          <p:cNvSpPr>
            <a:spLocks noGrp="1"/>
          </p:cNvSpPr>
          <p:nvPr>
            <p:ph type="dt" sz="half" idx="10"/>
          </p:nvPr>
        </p:nvSpPr>
        <p:spPr>
          <a:xfrm>
            <a:off x="457200" y="6356350"/>
            <a:ext cx="2133600" cy="365125"/>
          </a:xfrm>
          <a:prstGeom prst="rect">
            <a:avLst/>
          </a:prstGeom>
        </p:spPr>
        <p:txBody>
          <a:bodyPr/>
          <a:lstStyle/>
          <a:p>
            <a:fld id="{B0510619-C3DC-1742-8D97-AA04E4DA4882}" type="datetime4">
              <a:rPr lang="en-US" smtClean="0"/>
              <a:t>April 14, 2017</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505DBE7-0ACF-E348-BBE2-A615BCE1D797}" type="slidenum">
              <a:rPr lang="en-US" smtClean="0"/>
              <a:t>‹#›</a:t>
            </a:fld>
            <a:endParaRPr lang="en-US"/>
          </a:p>
        </p:txBody>
      </p:sp>
    </p:spTree>
    <p:extLst>
      <p:ext uri="{BB962C8B-B14F-4D97-AF65-F5344CB8AC3E}">
        <p14:creationId xmlns:p14="http://schemas.microsoft.com/office/powerpoint/2010/main" val="3162484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Line Title + 2-Column Content">
    <p:spTree>
      <p:nvGrpSpPr>
        <p:cNvPr id="1" name=""/>
        <p:cNvGrpSpPr/>
        <p:nvPr/>
      </p:nvGrpSpPr>
      <p:grpSpPr>
        <a:xfrm>
          <a:off x="0" y="0"/>
          <a:ext cx="0" cy="0"/>
          <a:chOff x="0" y="0"/>
          <a:chExt cx="0" cy="0"/>
        </a:xfrm>
      </p:grpSpPr>
      <p:sp>
        <p:nvSpPr>
          <p:cNvPr id="9" name="Rectangle 8"/>
          <p:cNvSpPr/>
          <p:nvPr userDrawn="1"/>
        </p:nvSpPr>
        <p:spPr>
          <a:xfrm>
            <a:off x="0" y="1371600"/>
            <a:ext cx="9144000" cy="5486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bg1"/>
              </a:solidFill>
            </a:endParaRPr>
          </a:p>
        </p:txBody>
      </p:sp>
      <p:sp>
        <p:nvSpPr>
          <p:cNvPr id="11" name="Title 1"/>
          <p:cNvSpPr>
            <a:spLocks noGrp="1"/>
          </p:cNvSpPr>
          <p:nvPr>
            <p:ph type="title"/>
          </p:nvPr>
        </p:nvSpPr>
        <p:spPr>
          <a:xfrm>
            <a:off x="457200" y="356613"/>
            <a:ext cx="6629400" cy="1005840"/>
          </a:xfrm>
        </p:spPr>
        <p:txBody>
          <a:bodyPr lIns="0" tIns="0" rIns="0" bIns="0" anchor="t">
            <a:spAutoFit/>
          </a:bodyPr>
          <a:lstStyle>
            <a:lvl1pPr algn="l">
              <a:defRPr sz="2500" b="1">
                <a:solidFill>
                  <a:srgbClr val="D57500"/>
                </a:solidFill>
                <a:latin typeface="Arial"/>
                <a:cs typeface="Arial"/>
              </a:defRPr>
            </a:lvl1pPr>
          </a:lstStyle>
          <a:p>
            <a:r>
              <a:rPr lang="en-US" dirty="0" smtClean="0"/>
              <a:t>Click to edit Master title style</a:t>
            </a:r>
            <a:endParaRPr lang="en-US" dirty="0"/>
          </a:p>
        </p:txBody>
      </p:sp>
      <p:sp>
        <p:nvSpPr>
          <p:cNvPr id="12" name="Content Placeholder 2"/>
          <p:cNvSpPr>
            <a:spLocks noGrp="1"/>
          </p:cNvSpPr>
          <p:nvPr>
            <p:ph sz="half" idx="1"/>
          </p:nvPr>
        </p:nvSpPr>
        <p:spPr>
          <a:xfrm>
            <a:off x="457200" y="1828799"/>
            <a:ext cx="3886200" cy="4343400"/>
          </a:xfrm>
        </p:spPr>
        <p:txBody>
          <a:bodyPr lIns="0" tIns="0" rIns="0" bIns="0">
            <a:spAutoFit/>
          </a:bodyPr>
          <a:lstStyle>
            <a:lvl1pPr>
              <a:defRPr sz="2000">
                <a:latin typeface="Arial"/>
                <a:cs typeface="Arial"/>
              </a:defRPr>
            </a:lvl1pPr>
            <a:lvl2pPr>
              <a:defRPr sz="1800">
                <a:latin typeface="Arial"/>
                <a:cs typeface="Arial"/>
              </a:defRPr>
            </a:lvl2pPr>
            <a:lvl3pPr>
              <a:defRPr sz="1600">
                <a:latin typeface="Arial"/>
                <a:cs typeface="Arial"/>
              </a:defRPr>
            </a:lvl3pPr>
            <a:lvl4pPr>
              <a:defRPr sz="1400">
                <a:latin typeface="Arial"/>
                <a:cs typeface="Arial"/>
              </a:defRPr>
            </a:lvl4pPr>
            <a:lvl5pPr>
              <a:defRPr sz="14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3"/>
          <p:cNvSpPr>
            <a:spLocks noGrp="1"/>
          </p:cNvSpPr>
          <p:nvPr>
            <p:ph sz="half" idx="2"/>
          </p:nvPr>
        </p:nvSpPr>
        <p:spPr>
          <a:xfrm>
            <a:off x="4800600" y="1828799"/>
            <a:ext cx="3886200" cy="4343400"/>
          </a:xfrm>
        </p:spPr>
        <p:txBody>
          <a:bodyPr lIns="0" tIns="0" bIns="0">
            <a:spAutoFit/>
          </a:bodyPr>
          <a:lstStyle>
            <a:lvl1pPr>
              <a:defRPr sz="2000">
                <a:latin typeface="Arial"/>
                <a:cs typeface="Arial"/>
              </a:defRPr>
            </a:lvl1pPr>
            <a:lvl2pPr>
              <a:defRPr sz="1800">
                <a:latin typeface="Arial"/>
                <a:cs typeface="Arial"/>
              </a:defRPr>
            </a:lvl2pPr>
            <a:lvl3pPr>
              <a:defRPr sz="1600">
                <a:latin typeface="Arial"/>
                <a:cs typeface="Arial"/>
              </a:defRPr>
            </a:lvl3pPr>
            <a:lvl4pPr>
              <a:defRPr sz="1400">
                <a:latin typeface="Arial"/>
                <a:cs typeface="Arial"/>
              </a:defRPr>
            </a:lvl4pPr>
            <a:lvl5pPr>
              <a:defRPr sz="14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Date Placeholder 1"/>
          <p:cNvSpPr>
            <a:spLocks noGrp="1"/>
          </p:cNvSpPr>
          <p:nvPr>
            <p:ph type="dt" sz="half" idx="10"/>
          </p:nvPr>
        </p:nvSpPr>
        <p:spPr>
          <a:xfrm>
            <a:off x="457200" y="6356350"/>
            <a:ext cx="2133600" cy="365125"/>
          </a:xfrm>
          <a:prstGeom prst="rect">
            <a:avLst/>
          </a:prstGeom>
        </p:spPr>
        <p:txBody>
          <a:bodyPr/>
          <a:lstStyle/>
          <a:p>
            <a:fld id="{8A472385-6839-5048-9797-D8A0E313B101}" type="datetime4">
              <a:rPr lang="en-US" smtClean="0"/>
              <a:t>April 14, 2017</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505DBE7-0ACF-E348-BBE2-A615BCE1D797}" type="slidenum">
              <a:rPr lang="en-US" smtClean="0"/>
              <a:t>‹#›</a:t>
            </a:fld>
            <a:endParaRPr lang="en-US"/>
          </a:p>
        </p:txBody>
      </p:sp>
    </p:spTree>
    <p:extLst>
      <p:ext uri="{BB962C8B-B14F-4D97-AF65-F5344CB8AC3E}">
        <p14:creationId xmlns:p14="http://schemas.microsoft.com/office/powerpoint/2010/main" val="3454421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Line Title + 2-Column Comparison">
    <p:spTree>
      <p:nvGrpSpPr>
        <p:cNvPr id="1" name=""/>
        <p:cNvGrpSpPr/>
        <p:nvPr/>
      </p:nvGrpSpPr>
      <p:grpSpPr>
        <a:xfrm>
          <a:off x="0" y="0"/>
          <a:ext cx="0" cy="0"/>
          <a:chOff x="0" y="0"/>
          <a:chExt cx="0" cy="0"/>
        </a:xfrm>
      </p:grpSpPr>
      <p:sp>
        <p:nvSpPr>
          <p:cNvPr id="12" name="Rectangle 11"/>
          <p:cNvSpPr/>
          <p:nvPr userDrawn="1"/>
        </p:nvSpPr>
        <p:spPr>
          <a:xfrm>
            <a:off x="0" y="1371600"/>
            <a:ext cx="9144000" cy="5486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bg1"/>
              </a:solidFill>
            </a:endParaRPr>
          </a:p>
        </p:txBody>
      </p:sp>
      <p:sp>
        <p:nvSpPr>
          <p:cNvPr id="11" name="Title 1"/>
          <p:cNvSpPr>
            <a:spLocks noGrp="1"/>
          </p:cNvSpPr>
          <p:nvPr>
            <p:ph type="title"/>
          </p:nvPr>
        </p:nvSpPr>
        <p:spPr>
          <a:xfrm>
            <a:off x="457200" y="356613"/>
            <a:ext cx="6629400" cy="1005840"/>
          </a:xfrm>
        </p:spPr>
        <p:txBody>
          <a:bodyPr lIns="0" tIns="0" rIns="0" bIns="0" anchor="t">
            <a:spAutoFit/>
          </a:bodyPr>
          <a:lstStyle>
            <a:lvl1pPr algn="l">
              <a:defRPr sz="2500" b="1">
                <a:solidFill>
                  <a:srgbClr val="D57500"/>
                </a:solidFill>
                <a:latin typeface="Arial"/>
                <a:cs typeface="Arial"/>
              </a:defRPr>
            </a:lvl1pPr>
          </a:lstStyle>
          <a:p>
            <a:r>
              <a:rPr lang="en-US" dirty="0" smtClean="0"/>
              <a:t>Click to edit Master title style</a:t>
            </a:r>
            <a:endParaRPr lang="en-US" dirty="0"/>
          </a:p>
        </p:txBody>
      </p:sp>
      <p:sp>
        <p:nvSpPr>
          <p:cNvPr id="2" name="Date Placeholder 1"/>
          <p:cNvSpPr>
            <a:spLocks noGrp="1"/>
          </p:cNvSpPr>
          <p:nvPr>
            <p:ph type="dt" sz="half" idx="10"/>
          </p:nvPr>
        </p:nvSpPr>
        <p:spPr>
          <a:xfrm>
            <a:off x="457200" y="6356350"/>
            <a:ext cx="2133600" cy="365125"/>
          </a:xfrm>
          <a:prstGeom prst="rect">
            <a:avLst/>
          </a:prstGeom>
        </p:spPr>
        <p:txBody>
          <a:bodyPr/>
          <a:lstStyle/>
          <a:p>
            <a:fld id="{27EAC28F-3273-5C49-95C3-ED78200C4FB4}" type="datetime4">
              <a:rPr lang="en-US" smtClean="0"/>
              <a:t>April 14, 2017</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505DBE7-0ACF-E348-BBE2-A615BCE1D797}" type="slidenum">
              <a:rPr lang="en-US" smtClean="0"/>
              <a:t>‹#›</a:t>
            </a:fld>
            <a:endParaRPr lang="en-US"/>
          </a:p>
        </p:txBody>
      </p:sp>
      <p:sp>
        <p:nvSpPr>
          <p:cNvPr id="9" name="Text Placeholder 2"/>
          <p:cNvSpPr>
            <a:spLocks noGrp="1"/>
          </p:cNvSpPr>
          <p:nvPr>
            <p:ph type="body" idx="1"/>
          </p:nvPr>
        </p:nvSpPr>
        <p:spPr>
          <a:xfrm>
            <a:off x="457200" y="1828800"/>
            <a:ext cx="3886200" cy="640080"/>
          </a:xfrm>
        </p:spPr>
        <p:txBody>
          <a:bodyPr lIns="0" tIns="0" rIns="0" bIns="0" anchor="t">
            <a:sp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3"/>
          <p:cNvSpPr>
            <a:spLocks noGrp="1"/>
          </p:cNvSpPr>
          <p:nvPr>
            <p:ph sz="half" idx="2"/>
          </p:nvPr>
        </p:nvSpPr>
        <p:spPr>
          <a:xfrm>
            <a:off x="457200" y="2514599"/>
            <a:ext cx="3886200" cy="3657600"/>
          </a:xfrm>
        </p:spPr>
        <p:txBody>
          <a:bodyPr lIns="0" tIns="0" rIns="0" bIns="0">
            <a:spAutoFit/>
          </a:bodyPr>
          <a:lstStyle>
            <a:lvl1pPr>
              <a:defRPr sz="2000">
                <a:latin typeface="Arial"/>
                <a:cs typeface="Arial"/>
              </a:defRPr>
            </a:lvl1pPr>
            <a:lvl2pPr>
              <a:defRPr sz="1800">
                <a:latin typeface="Arial"/>
                <a:cs typeface="Arial"/>
              </a:defRPr>
            </a:lvl2pPr>
            <a:lvl3pPr>
              <a:defRPr sz="1600">
                <a:latin typeface="Arial"/>
                <a:cs typeface="Arial"/>
              </a:defRPr>
            </a:lvl3pPr>
            <a:lvl4pPr>
              <a:defRPr sz="1400">
                <a:latin typeface="Arial"/>
                <a:cs typeface="Arial"/>
              </a:defRPr>
            </a:lvl4pPr>
            <a:lvl5pPr>
              <a:defRPr sz="14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3"/>
          </p:nvPr>
        </p:nvSpPr>
        <p:spPr>
          <a:xfrm>
            <a:off x="4800600" y="1828799"/>
            <a:ext cx="3886200" cy="640080"/>
          </a:xfrm>
        </p:spPr>
        <p:txBody>
          <a:bodyPr lIns="0" tIns="0" rIns="0" bIns="0" anchor="t">
            <a:sp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6" name="Content Placeholder 5"/>
          <p:cNvSpPr>
            <a:spLocks noGrp="1"/>
          </p:cNvSpPr>
          <p:nvPr>
            <p:ph sz="quarter" idx="4"/>
          </p:nvPr>
        </p:nvSpPr>
        <p:spPr>
          <a:xfrm>
            <a:off x="4800600" y="2514599"/>
            <a:ext cx="3886200" cy="3657600"/>
          </a:xfrm>
        </p:spPr>
        <p:txBody>
          <a:bodyPr lIns="0" tIns="0" rIns="0" bIns="0">
            <a:spAutoFit/>
          </a:bodyPr>
          <a:lstStyle>
            <a:lvl1pPr>
              <a:defRPr sz="2000">
                <a:latin typeface="Arial"/>
                <a:cs typeface="Arial"/>
              </a:defRPr>
            </a:lvl1pPr>
            <a:lvl2pPr>
              <a:defRPr sz="1800">
                <a:latin typeface="Arial"/>
                <a:cs typeface="Arial"/>
              </a:defRPr>
            </a:lvl2pPr>
            <a:lvl3pPr>
              <a:defRPr sz="1600">
                <a:latin typeface="Arial"/>
                <a:cs typeface="Arial"/>
              </a:defRPr>
            </a:lvl3pPr>
            <a:lvl4pPr>
              <a:defRPr sz="1400">
                <a:latin typeface="Arial"/>
                <a:cs typeface="Arial"/>
              </a:defRPr>
            </a:lvl4pPr>
            <a:lvl5pPr>
              <a:defRPr sz="14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00272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21" Type="http://schemas.openxmlformats.org/officeDocument/2006/relationships/image" Target="../media/image6.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image" Target="../media/image1.jpg"/><Relationship Id="rId20"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image" Target="../media/image3.png"/><Relationship Id="rId3" Type="http://schemas.openxmlformats.org/officeDocument/2006/relationships/slideLayout" Target="../slideLayouts/slideLayout17.xml"/><Relationship Id="rId21" Type="http://schemas.openxmlformats.org/officeDocument/2006/relationships/image" Target="../media/image6.png"/><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8.emf"/><Relationship Id="rId2" Type="http://schemas.openxmlformats.org/officeDocument/2006/relationships/slideLayout" Target="../slideLayouts/slideLayout16.xml"/><Relationship Id="rId16" Type="http://schemas.openxmlformats.org/officeDocument/2006/relationships/image" Target="../media/image7.jpg"/><Relationship Id="rId20" Type="http://schemas.openxmlformats.org/officeDocument/2006/relationships/image" Target="../media/image5.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19" Type="http://schemas.openxmlformats.org/officeDocument/2006/relationships/image" Target="../media/image4.png"/><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4.pn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image" Target="../media/image3.png"/><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image" Target="../media/image2.emf"/><Relationship Id="rId5" Type="http://schemas.openxmlformats.org/officeDocument/2006/relationships/slideLayout" Target="../slideLayouts/slideLayout33.xml"/><Relationship Id="rId15" Type="http://schemas.openxmlformats.org/officeDocument/2006/relationships/image" Target="../media/image6.png"/><Relationship Id="rId10" Type="http://schemas.openxmlformats.org/officeDocument/2006/relationships/theme" Target="../theme/theme3.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latinum_PowerPoint_Background_08-19-2011.jp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 name="Title Placeholder 1"/>
          <p:cNvSpPr>
            <a:spLocks noGrp="1"/>
          </p:cNvSpPr>
          <p:nvPr>
            <p:ph type="title"/>
          </p:nvPr>
        </p:nvSpPr>
        <p:spPr>
          <a:xfrm>
            <a:off x="457200" y="356613"/>
            <a:ext cx="6629400" cy="621792"/>
          </a:xfrm>
          <a:prstGeom prst="rect">
            <a:avLst/>
          </a:prstGeom>
        </p:spPr>
        <p:txBody>
          <a:bodyPr vert="horz" lIns="0" tIns="0" rIns="0" bIns="0" rtlCol="0" anchor="t">
            <a:spAutoFit/>
          </a:bodyPr>
          <a:lstStyle/>
          <a:p>
            <a:r>
              <a:rPr lang="en-US" dirty="0" smtClean="0"/>
              <a:t>Click to edit Master title style</a:t>
            </a:r>
            <a:endParaRPr lang="en-US" dirty="0"/>
          </a:p>
        </p:txBody>
      </p:sp>
      <p:sp>
        <p:nvSpPr>
          <p:cNvPr id="14" name="Text Placeholder 2"/>
          <p:cNvSpPr>
            <a:spLocks noGrp="1"/>
          </p:cNvSpPr>
          <p:nvPr>
            <p:ph type="body" idx="1"/>
          </p:nvPr>
        </p:nvSpPr>
        <p:spPr>
          <a:xfrm>
            <a:off x="457200" y="1828800"/>
            <a:ext cx="8229600" cy="434340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Date Placeholder 3"/>
          <p:cNvSpPr>
            <a:spLocks noGrp="1"/>
          </p:cNvSpPr>
          <p:nvPr>
            <p:ph type="dt" sz="half" idx="2"/>
          </p:nvPr>
        </p:nvSpPr>
        <p:spPr>
          <a:xfrm>
            <a:off x="457200" y="6356350"/>
            <a:ext cx="2133600" cy="365125"/>
          </a:xfrm>
          <a:prstGeom prst="rect">
            <a:avLst/>
          </a:prstGeom>
        </p:spPr>
        <p:txBody>
          <a:bodyPr vert="horz" lIns="0" tIns="0" rIns="0" bIns="0" rtlCol="0" anchor="ctr"/>
          <a:lstStyle>
            <a:lvl1pPr algn="l">
              <a:defRPr sz="900">
                <a:solidFill>
                  <a:srgbClr val="707276"/>
                </a:solidFill>
                <a:latin typeface="Arial"/>
                <a:cs typeface="Arial"/>
              </a:defRPr>
            </a:lvl1pPr>
          </a:lstStyle>
          <a:p>
            <a:fld id="{1205DB16-F3E1-7B41-BE18-DA9132C94C8C}" type="datetime4">
              <a:rPr lang="en-US" smtClean="0"/>
              <a:t>April 14, 2017</a:t>
            </a:fld>
            <a:endParaRPr lang="en-US" dirty="0"/>
          </a:p>
        </p:txBody>
      </p:sp>
      <p:sp>
        <p:nvSpPr>
          <p:cNvPr id="16" name="Footer Placeholder 4"/>
          <p:cNvSpPr>
            <a:spLocks noGrp="1"/>
          </p:cNvSpPr>
          <p:nvPr>
            <p:ph type="ftr" sz="quarter" idx="3"/>
          </p:nvPr>
        </p:nvSpPr>
        <p:spPr>
          <a:xfrm>
            <a:off x="3124200" y="6356350"/>
            <a:ext cx="2895600" cy="365125"/>
          </a:xfrm>
          <a:prstGeom prst="rect">
            <a:avLst/>
          </a:prstGeom>
        </p:spPr>
        <p:txBody>
          <a:bodyPr vert="horz" lIns="0" tIns="0" rIns="0" bIns="0" rtlCol="0" anchor="ctr"/>
          <a:lstStyle>
            <a:lvl1pPr algn="ctr">
              <a:defRPr sz="900">
                <a:solidFill>
                  <a:srgbClr val="707276"/>
                </a:solidFill>
                <a:latin typeface="Arial"/>
                <a:cs typeface="Arial"/>
              </a:defRPr>
            </a:lvl1pPr>
          </a:lstStyle>
          <a:p>
            <a:endParaRPr lang="en-US" dirty="0"/>
          </a:p>
        </p:txBody>
      </p:sp>
      <p:sp>
        <p:nvSpPr>
          <p:cNvPr id="17" name="Slide Number Placeholder 5"/>
          <p:cNvSpPr>
            <a:spLocks noGrp="1"/>
          </p:cNvSpPr>
          <p:nvPr>
            <p:ph type="sldNum" sz="quarter" idx="4"/>
          </p:nvPr>
        </p:nvSpPr>
        <p:spPr>
          <a:xfrm>
            <a:off x="6553200" y="6356350"/>
            <a:ext cx="2133600" cy="365125"/>
          </a:xfrm>
          <a:prstGeom prst="rect">
            <a:avLst/>
          </a:prstGeom>
        </p:spPr>
        <p:txBody>
          <a:bodyPr vert="horz" lIns="0" tIns="0" rIns="0" bIns="0" rtlCol="0" anchor="ctr"/>
          <a:lstStyle>
            <a:lvl1pPr algn="r">
              <a:defRPr sz="900">
                <a:solidFill>
                  <a:srgbClr val="707276"/>
                </a:solidFill>
                <a:latin typeface="Arial"/>
                <a:cs typeface="Arial"/>
              </a:defRPr>
            </a:lvl1pPr>
          </a:lstStyle>
          <a:p>
            <a:fld id="{03722D57-58D6-9447-A6D5-A97F6C35A8FB}" type="slidenum">
              <a:rPr lang="en-US" smtClean="0"/>
              <a:pPr/>
              <a:t>‹#›</a:t>
            </a:fld>
            <a:endParaRPr lang="en-US" dirty="0"/>
          </a:p>
        </p:txBody>
      </p:sp>
      <p:pic>
        <p:nvPicPr>
          <p:cNvPr id="18" name="Picture 17"/>
          <p:cNvPicPr>
            <a:picLocks noChangeAspect="1"/>
          </p:cNvPicPr>
          <p:nvPr/>
        </p:nvPicPr>
        <p:blipFill>
          <a:blip r:embed="rId17"/>
          <a:stretch>
            <a:fillRect/>
          </a:stretch>
        </p:blipFill>
        <p:spPr>
          <a:xfrm>
            <a:off x="7571232" y="128016"/>
            <a:ext cx="1444752" cy="728657"/>
          </a:xfrm>
          <a:prstGeom prst="rect">
            <a:avLst/>
          </a:prstGeom>
        </p:spPr>
      </p:pic>
    </p:spTree>
    <p:extLst>
      <p:ext uri="{BB962C8B-B14F-4D97-AF65-F5344CB8AC3E}">
        <p14:creationId xmlns:p14="http://schemas.microsoft.com/office/powerpoint/2010/main" val="3883040620"/>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4" r:id="rId3"/>
    <p:sldLayoutId id="2147483715" r:id="rId4"/>
    <p:sldLayoutId id="2147483716" r:id="rId5"/>
    <p:sldLayoutId id="2147483717"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Lst>
  <p:hf hdr="0"/>
  <p:txStyles>
    <p:titleStyle>
      <a:lvl1pPr algn="l" defTabSz="457200" rtl="0" eaLnBrk="1" latinLnBrk="0" hangingPunct="1">
        <a:spcBef>
          <a:spcPct val="0"/>
        </a:spcBef>
        <a:buNone/>
        <a:defRPr sz="2500" b="1" kern="1200">
          <a:solidFill>
            <a:srgbClr val="D57500"/>
          </a:solidFill>
          <a:latin typeface="Arial"/>
          <a:ea typeface="+mj-ea"/>
          <a:cs typeface="Arial"/>
        </a:defRPr>
      </a:lvl1pPr>
    </p:titleStyle>
    <p:bodyStyle>
      <a:lvl1pPr marL="342900" indent="-342900" algn="l" defTabSz="457200" rtl="0" eaLnBrk="1" latinLnBrk="0" hangingPunct="1">
        <a:spcBef>
          <a:spcPct val="20000"/>
        </a:spcBef>
        <a:buSzPct val="100000"/>
        <a:buFontTx/>
        <a:buBlip>
          <a:blip r:embed="rId18"/>
        </a:buBlip>
        <a:defRPr sz="2000" kern="1200">
          <a:solidFill>
            <a:schemeClr val="tx1"/>
          </a:solidFill>
          <a:latin typeface="Arial"/>
          <a:ea typeface="+mn-ea"/>
          <a:cs typeface="Arial"/>
        </a:defRPr>
      </a:lvl1pPr>
      <a:lvl2pPr marL="742950" indent="-285750" algn="l" defTabSz="457200" rtl="0" eaLnBrk="1" latinLnBrk="0" hangingPunct="1">
        <a:spcBef>
          <a:spcPct val="20000"/>
        </a:spcBef>
        <a:buSzPct val="100000"/>
        <a:buFontTx/>
        <a:buBlip>
          <a:blip r:embed="rId19"/>
        </a:buBlip>
        <a:defRPr sz="1800" kern="1200">
          <a:solidFill>
            <a:schemeClr val="tx1"/>
          </a:solidFill>
          <a:latin typeface="Arial"/>
          <a:ea typeface="+mn-ea"/>
          <a:cs typeface="Arial"/>
        </a:defRPr>
      </a:lvl2pPr>
      <a:lvl3pPr marL="1143000" indent="-228600" algn="l" defTabSz="457200" rtl="0" eaLnBrk="1" latinLnBrk="0" hangingPunct="1">
        <a:spcBef>
          <a:spcPct val="20000"/>
        </a:spcBef>
        <a:buSzPct val="100000"/>
        <a:buFontTx/>
        <a:buBlip>
          <a:blip r:embed="rId20"/>
        </a:buBlip>
        <a:defRPr sz="1600" kern="1200">
          <a:solidFill>
            <a:schemeClr val="tx1"/>
          </a:solidFill>
          <a:latin typeface="Arial"/>
          <a:ea typeface="+mn-ea"/>
          <a:cs typeface="Arial"/>
        </a:defRPr>
      </a:lvl3pPr>
      <a:lvl4pPr marL="1600200" indent="-228600" algn="l" defTabSz="457200" rtl="0" eaLnBrk="1" latinLnBrk="0" hangingPunct="1">
        <a:spcBef>
          <a:spcPct val="20000"/>
        </a:spcBef>
        <a:buSzPct val="100000"/>
        <a:buFontTx/>
        <a:buBlip>
          <a:blip r:embed="rId21"/>
        </a:buBlip>
        <a:defRPr sz="1400" kern="1200">
          <a:solidFill>
            <a:schemeClr val="tx1"/>
          </a:solidFill>
          <a:latin typeface="Arial"/>
          <a:ea typeface="+mn-ea"/>
          <a:cs typeface="Arial"/>
        </a:defRPr>
      </a:lvl4pPr>
      <a:lvl5pPr marL="2057400" indent="-228600" algn="l" defTabSz="457200" rtl="0" eaLnBrk="1" latinLnBrk="0" hangingPunct="1">
        <a:spcBef>
          <a:spcPct val="20000"/>
        </a:spcBef>
        <a:buSzPct val="100000"/>
        <a:buFontTx/>
        <a:buBlip>
          <a:blip r:embed="rId18"/>
        </a:buBlip>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Picture 14" descr="Silver_PowerPoint_Background_08-19-2011.jp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itle Placeholder 1"/>
          <p:cNvSpPr>
            <a:spLocks noGrp="1"/>
          </p:cNvSpPr>
          <p:nvPr>
            <p:ph type="title"/>
          </p:nvPr>
        </p:nvSpPr>
        <p:spPr>
          <a:xfrm>
            <a:off x="457200" y="356614"/>
            <a:ext cx="6629400" cy="492443"/>
          </a:xfrm>
          <a:prstGeom prst="rect">
            <a:avLst/>
          </a:prstGeom>
        </p:spPr>
        <p:txBody>
          <a:bodyPr vert="horz" lIns="0" tIns="0" rIns="0" bIns="0" rtlCol="0" anchor="t">
            <a:spAutoFit/>
          </a:bodyPr>
          <a:lstStyle/>
          <a:p>
            <a:r>
              <a:rPr lang="en-US" dirty="0" smtClean="0"/>
              <a:t>Click to edit Master title style</a:t>
            </a:r>
            <a:endParaRPr lang="en-US" dirty="0"/>
          </a:p>
        </p:txBody>
      </p:sp>
      <p:sp>
        <p:nvSpPr>
          <p:cNvPr id="11" name="Text Placeholder 2"/>
          <p:cNvSpPr>
            <a:spLocks noGrp="1"/>
          </p:cNvSpPr>
          <p:nvPr>
            <p:ph type="body" idx="1"/>
          </p:nvPr>
        </p:nvSpPr>
        <p:spPr>
          <a:xfrm>
            <a:off x="457200" y="1828800"/>
            <a:ext cx="8229600" cy="434340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Date Placeholder 3"/>
          <p:cNvSpPr>
            <a:spLocks noGrp="1"/>
          </p:cNvSpPr>
          <p:nvPr>
            <p:ph type="dt" sz="half" idx="2"/>
          </p:nvPr>
        </p:nvSpPr>
        <p:spPr>
          <a:xfrm>
            <a:off x="457200" y="6356350"/>
            <a:ext cx="2133600" cy="365125"/>
          </a:xfrm>
          <a:prstGeom prst="rect">
            <a:avLst/>
          </a:prstGeom>
        </p:spPr>
        <p:txBody>
          <a:bodyPr vert="horz" lIns="0" tIns="0" rIns="0" bIns="0" rtlCol="0" anchor="ctr"/>
          <a:lstStyle>
            <a:lvl1pPr algn="l">
              <a:defRPr sz="900">
                <a:solidFill>
                  <a:srgbClr val="707276"/>
                </a:solidFill>
                <a:latin typeface="Arial"/>
                <a:cs typeface="Arial"/>
              </a:defRPr>
            </a:lvl1pPr>
          </a:lstStyle>
          <a:p>
            <a:fld id="{7618D9BF-6AE6-5E41-A978-E5BD65476E9F}" type="datetime4">
              <a:rPr lang="en-US" smtClean="0"/>
              <a:t>April 14, 2017</a:t>
            </a:fld>
            <a:endParaRPr lang="en-US" dirty="0"/>
          </a:p>
        </p:txBody>
      </p:sp>
      <p:sp>
        <p:nvSpPr>
          <p:cNvPr id="13" name="Footer Placeholder 4"/>
          <p:cNvSpPr>
            <a:spLocks noGrp="1"/>
          </p:cNvSpPr>
          <p:nvPr>
            <p:ph type="ftr" sz="quarter" idx="3"/>
          </p:nvPr>
        </p:nvSpPr>
        <p:spPr>
          <a:xfrm>
            <a:off x="3124200" y="6356350"/>
            <a:ext cx="2895600" cy="365125"/>
          </a:xfrm>
          <a:prstGeom prst="rect">
            <a:avLst/>
          </a:prstGeom>
        </p:spPr>
        <p:txBody>
          <a:bodyPr vert="horz" lIns="0" tIns="0" rIns="0" bIns="0" rtlCol="0" anchor="ctr"/>
          <a:lstStyle>
            <a:lvl1pPr algn="ctr">
              <a:defRPr sz="900">
                <a:solidFill>
                  <a:srgbClr val="707276"/>
                </a:solidFill>
                <a:latin typeface="Arial"/>
                <a:cs typeface="Arial"/>
              </a:defRPr>
            </a:lvl1pPr>
          </a:lstStyle>
          <a:p>
            <a:endParaRPr lang="en-US" dirty="0"/>
          </a:p>
        </p:txBody>
      </p:sp>
      <p:sp>
        <p:nvSpPr>
          <p:cNvPr id="14" name="Slide Number Placeholder 5"/>
          <p:cNvSpPr>
            <a:spLocks noGrp="1"/>
          </p:cNvSpPr>
          <p:nvPr>
            <p:ph type="sldNum" sz="quarter" idx="4"/>
          </p:nvPr>
        </p:nvSpPr>
        <p:spPr>
          <a:xfrm>
            <a:off x="6553200" y="6356350"/>
            <a:ext cx="2133600" cy="365125"/>
          </a:xfrm>
          <a:prstGeom prst="rect">
            <a:avLst/>
          </a:prstGeom>
        </p:spPr>
        <p:txBody>
          <a:bodyPr vert="horz" lIns="0" tIns="0" rIns="0" bIns="0" rtlCol="0" anchor="ctr"/>
          <a:lstStyle>
            <a:lvl1pPr algn="r">
              <a:defRPr sz="900">
                <a:solidFill>
                  <a:srgbClr val="707276"/>
                </a:solidFill>
                <a:latin typeface="Arial"/>
                <a:cs typeface="Arial"/>
              </a:defRPr>
            </a:lvl1pPr>
          </a:lstStyle>
          <a:p>
            <a:fld id="{03722D57-58D6-9447-A6D5-A97F6C35A8FB}" type="slidenum">
              <a:rPr lang="en-US" smtClean="0"/>
              <a:pPr/>
              <a:t>‹#›</a:t>
            </a:fld>
            <a:endParaRPr lang="en-US" dirty="0"/>
          </a:p>
        </p:txBody>
      </p:sp>
      <p:pic>
        <p:nvPicPr>
          <p:cNvPr id="16" name="Picture 15"/>
          <p:cNvPicPr>
            <a:picLocks noChangeAspect="1"/>
          </p:cNvPicPr>
          <p:nvPr/>
        </p:nvPicPr>
        <p:blipFill>
          <a:blip r:embed="rId17"/>
          <a:stretch>
            <a:fillRect/>
          </a:stretch>
        </p:blipFill>
        <p:spPr>
          <a:xfrm>
            <a:off x="7570482" y="128766"/>
            <a:ext cx="1444752" cy="728658"/>
          </a:xfrm>
          <a:prstGeom prst="rect">
            <a:avLst/>
          </a:prstGeom>
        </p:spPr>
      </p:pic>
    </p:spTree>
    <p:extLst>
      <p:ext uri="{BB962C8B-B14F-4D97-AF65-F5344CB8AC3E}">
        <p14:creationId xmlns:p14="http://schemas.microsoft.com/office/powerpoint/2010/main" val="1096815689"/>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Lst>
  <p:hf hdr="0"/>
  <p:txStyles>
    <p:titleStyle>
      <a:lvl1pPr algn="l" defTabSz="457200" rtl="0" eaLnBrk="1" latinLnBrk="0" hangingPunct="1">
        <a:spcBef>
          <a:spcPct val="0"/>
        </a:spcBef>
        <a:buNone/>
        <a:defRPr sz="3200" b="1" kern="1200">
          <a:solidFill>
            <a:schemeClr val="bg1"/>
          </a:solidFill>
          <a:latin typeface="Arial"/>
          <a:ea typeface="+mj-ea"/>
          <a:cs typeface="Arial"/>
        </a:defRPr>
      </a:lvl1pPr>
    </p:titleStyle>
    <p:bodyStyle>
      <a:lvl1pPr marL="342900" indent="-342900" algn="l" defTabSz="457200" rtl="0" eaLnBrk="1" latinLnBrk="0" hangingPunct="1">
        <a:spcBef>
          <a:spcPct val="20000"/>
        </a:spcBef>
        <a:buSzPct val="100000"/>
        <a:buFontTx/>
        <a:buBlip>
          <a:blip r:embed="rId18"/>
        </a:buBlip>
        <a:defRPr sz="2000" kern="1200">
          <a:solidFill>
            <a:schemeClr val="tx1"/>
          </a:solidFill>
          <a:latin typeface="Arial"/>
          <a:ea typeface="+mn-ea"/>
          <a:cs typeface="Arial"/>
        </a:defRPr>
      </a:lvl1pPr>
      <a:lvl2pPr marL="742950" indent="-285750" algn="l" defTabSz="457200" rtl="0" eaLnBrk="1" latinLnBrk="0" hangingPunct="1">
        <a:spcBef>
          <a:spcPct val="20000"/>
        </a:spcBef>
        <a:buSzPct val="100000"/>
        <a:buFontTx/>
        <a:buBlip>
          <a:blip r:embed="rId19"/>
        </a:buBlip>
        <a:defRPr sz="1800" kern="1200">
          <a:solidFill>
            <a:schemeClr val="tx1"/>
          </a:solidFill>
          <a:latin typeface="Arial"/>
          <a:ea typeface="+mn-ea"/>
          <a:cs typeface="Arial"/>
        </a:defRPr>
      </a:lvl2pPr>
      <a:lvl3pPr marL="1143000" indent="-228600" algn="l" defTabSz="457200" rtl="0" eaLnBrk="1" latinLnBrk="0" hangingPunct="1">
        <a:spcBef>
          <a:spcPct val="20000"/>
        </a:spcBef>
        <a:buSzPct val="100000"/>
        <a:buFontTx/>
        <a:buBlip>
          <a:blip r:embed="rId20"/>
        </a:buBlip>
        <a:defRPr sz="1600" kern="1200">
          <a:solidFill>
            <a:schemeClr val="tx1"/>
          </a:solidFill>
          <a:latin typeface="Arial"/>
          <a:ea typeface="+mn-ea"/>
          <a:cs typeface="Arial"/>
        </a:defRPr>
      </a:lvl3pPr>
      <a:lvl4pPr marL="1600200" indent="-228600" algn="l" defTabSz="457200" rtl="0" eaLnBrk="1" latinLnBrk="0" hangingPunct="1">
        <a:spcBef>
          <a:spcPct val="20000"/>
        </a:spcBef>
        <a:buSzPct val="100000"/>
        <a:buFontTx/>
        <a:buBlip>
          <a:blip r:embed="rId21"/>
        </a:buBlip>
        <a:defRPr sz="1400" kern="1200">
          <a:solidFill>
            <a:schemeClr val="tx1"/>
          </a:solidFill>
          <a:latin typeface="Arial"/>
          <a:ea typeface="+mn-ea"/>
          <a:cs typeface="Arial"/>
        </a:defRPr>
      </a:lvl4pPr>
      <a:lvl5pPr marL="2057400" indent="-228600" algn="l" defTabSz="457200" rtl="0" eaLnBrk="1" latinLnBrk="0" hangingPunct="1">
        <a:spcBef>
          <a:spcPct val="20000"/>
        </a:spcBef>
        <a:buSzPct val="100000"/>
        <a:buFontTx/>
        <a:buBlip>
          <a:blip r:embed="rId18"/>
        </a:buBlip>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356612"/>
            <a:ext cx="6629400" cy="492443"/>
          </a:xfrm>
          <a:prstGeom prst="rect">
            <a:avLst/>
          </a:prstGeom>
        </p:spPr>
        <p:txBody>
          <a:bodyPr vert="horz" lIns="0" tIns="0" rIns="0" bIns="0" rtlCol="0" anchor="t">
            <a:spAutoFit/>
          </a:bodyPr>
          <a:lstStyle/>
          <a:p>
            <a:r>
              <a:rPr lang="en-US" dirty="0" smtClean="0"/>
              <a:t>Click to edit Master title style</a:t>
            </a:r>
            <a:endParaRPr lang="en-US" dirty="0"/>
          </a:p>
        </p:txBody>
      </p:sp>
      <p:sp>
        <p:nvSpPr>
          <p:cNvPr id="8" name="Text Placeholder 2"/>
          <p:cNvSpPr>
            <a:spLocks noGrp="1"/>
          </p:cNvSpPr>
          <p:nvPr>
            <p:ph type="body" idx="1"/>
          </p:nvPr>
        </p:nvSpPr>
        <p:spPr>
          <a:xfrm>
            <a:off x="457200" y="1828800"/>
            <a:ext cx="8229600" cy="434340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Date Placeholder 3"/>
          <p:cNvSpPr>
            <a:spLocks noGrp="1"/>
          </p:cNvSpPr>
          <p:nvPr>
            <p:ph type="dt" sz="half" idx="2"/>
          </p:nvPr>
        </p:nvSpPr>
        <p:spPr>
          <a:xfrm>
            <a:off x="457200" y="6356350"/>
            <a:ext cx="2133600" cy="365125"/>
          </a:xfrm>
          <a:prstGeom prst="rect">
            <a:avLst/>
          </a:prstGeom>
        </p:spPr>
        <p:txBody>
          <a:bodyPr vert="horz" lIns="0" tIns="0" rIns="0" bIns="0" rtlCol="0" anchor="ctr"/>
          <a:lstStyle>
            <a:lvl1pPr algn="l">
              <a:defRPr sz="900">
                <a:solidFill>
                  <a:srgbClr val="707276"/>
                </a:solidFill>
                <a:latin typeface="Arial"/>
                <a:cs typeface="Arial"/>
              </a:defRPr>
            </a:lvl1pPr>
          </a:lstStyle>
          <a:p>
            <a:fld id="{9ED044F3-2776-D54C-89C7-4C75660FFBCE}" type="datetime4">
              <a:rPr lang="en-US" smtClean="0"/>
              <a:t>April 14, 2017</a:t>
            </a:fld>
            <a:endParaRPr lang="en-US" dirty="0"/>
          </a:p>
        </p:txBody>
      </p:sp>
      <p:sp>
        <p:nvSpPr>
          <p:cNvPr id="10" name="Footer Placeholder 4"/>
          <p:cNvSpPr>
            <a:spLocks noGrp="1"/>
          </p:cNvSpPr>
          <p:nvPr>
            <p:ph type="ftr" sz="quarter" idx="3"/>
          </p:nvPr>
        </p:nvSpPr>
        <p:spPr>
          <a:xfrm>
            <a:off x="3124200" y="6356350"/>
            <a:ext cx="2895600" cy="365125"/>
          </a:xfrm>
          <a:prstGeom prst="rect">
            <a:avLst/>
          </a:prstGeom>
        </p:spPr>
        <p:txBody>
          <a:bodyPr vert="horz" lIns="0" tIns="0" rIns="0" bIns="0" rtlCol="0" anchor="ctr"/>
          <a:lstStyle>
            <a:lvl1pPr algn="ctr">
              <a:defRPr sz="900">
                <a:solidFill>
                  <a:srgbClr val="707276"/>
                </a:solidFill>
                <a:latin typeface="Arial"/>
                <a:cs typeface="Arial"/>
              </a:defRPr>
            </a:lvl1pPr>
          </a:lstStyle>
          <a:p>
            <a:endParaRPr lang="en-US" dirty="0"/>
          </a:p>
        </p:txBody>
      </p:sp>
      <p:sp>
        <p:nvSpPr>
          <p:cNvPr id="11" name="Slide Number Placeholder 5"/>
          <p:cNvSpPr>
            <a:spLocks noGrp="1"/>
          </p:cNvSpPr>
          <p:nvPr>
            <p:ph type="sldNum" sz="quarter" idx="4"/>
          </p:nvPr>
        </p:nvSpPr>
        <p:spPr>
          <a:xfrm>
            <a:off x="6553200" y="6356350"/>
            <a:ext cx="2133600" cy="365125"/>
          </a:xfrm>
          <a:prstGeom prst="rect">
            <a:avLst/>
          </a:prstGeom>
        </p:spPr>
        <p:txBody>
          <a:bodyPr vert="horz" lIns="0" tIns="0" rIns="0" bIns="0" rtlCol="0" anchor="ctr"/>
          <a:lstStyle>
            <a:lvl1pPr algn="r">
              <a:defRPr sz="900">
                <a:solidFill>
                  <a:srgbClr val="707276"/>
                </a:solidFill>
                <a:latin typeface="Arial"/>
                <a:cs typeface="Arial"/>
              </a:defRPr>
            </a:lvl1pPr>
          </a:lstStyle>
          <a:p>
            <a:fld id="{03722D57-58D6-9447-A6D5-A97F6C35A8FB}" type="slidenum">
              <a:rPr lang="en-US" smtClean="0"/>
              <a:pPr/>
              <a:t>‹#›</a:t>
            </a:fld>
            <a:endParaRPr lang="en-US" dirty="0"/>
          </a:p>
        </p:txBody>
      </p:sp>
      <p:pic>
        <p:nvPicPr>
          <p:cNvPr id="12" name="Picture 11"/>
          <p:cNvPicPr>
            <a:picLocks noChangeAspect="1"/>
          </p:cNvPicPr>
          <p:nvPr/>
        </p:nvPicPr>
        <p:blipFill>
          <a:blip r:embed="rId11"/>
          <a:stretch>
            <a:fillRect/>
          </a:stretch>
        </p:blipFill>
        <p:spPr>
          <a:xfrm>
            <a:off x="7571232" y="128016"/>
            <a:ext cx="1444752" cy="728657"/>
          </a:xfrm>
          <a:prstGeom prst="rect">
            <a:avLst/>
          </a:prstGeom>
        </p:spPr>
      </p:pic>
    </p:spTree>
    <p:extLst>
      <p:ext uri="{BB962C8B-B14F-4D97-AF65-F5344CB8AC3E}">
        <p14:creationId xmlns:p14="http://schemas.microsoft.com/office/powerpoint/2010/main" val="261486769"/>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Lst>
  <p:hf hdr="0"/>
  <p:txStyles>
    <p:titleStyle>
      <a:lvl1pPr algn="l" defTabSz="457200" rtl="0" eaLnBrk="1" latinLnBrk="0" hangingPunct="1">
        <a:spcBef>
          <a:spcPct val="0"/>
        </a:spcBef>
        <a:buNone/>
        <a:defRPr sz="3200" b="1" kern="1200">
          <a:solidFill>
            <a:srgbClr val="D57500"/>
          </a:solidFill>
          <a:latin typeface="Arial"/>
          <a:ea typeface="+mj-ea"/>
          <a:cs typeface="Arial"/>
        </a:defRPr>
      </a:lvl1pPr>
    </p:titleStyle>
    <p:bodyStyle>
      <a:lvl1pPr marL="342900" indent="-342900" algn="l" defTabSz="457200" rtl="0" eaLnBrk="1" latinLnBrk="0" hangingPunct="1">
        <a:spcBef>
          <a:spcPct val="20000"/>
        </a:spcBef>
        <a:buSzPct val="100000"/>
        <a:buFontTx/>
        <a:buBlip>
          <a:blip r:embed="rId12"/>
        </a:buBlip>
        <a:defRPr sz="2000" kern="1200">
          <a:solidFill>
            <a:schemeClr val="tx1"/>
          </a:solidFill>
          <a:latin typeface="Arial"/>
          <a:ea typeface="+mn-ea"/>
          <a:cs typeface="Arial"/>
        </a:defRPr>
      </a:lvl1pPr>
      <a:lvl2pPr marL="742950" indent="-285750" algn="l" defTabSz="457200" rtl="0" eaLnBrk="1" latinLnBrk="0" hangingPunct="1">
        <a:spcBef>
          <a:spcPct val="20000"/>
        </a:spcBef>
        <a:buSzPct val="100000"/>
        <a:buFontTx/>
        <a:buBlip>
          <a:blip r:embed="rId13"/>
        </a:buBlip>
        <a:defRPr sz="1800" kern="1200">
          <a:solidFill>
            <a:schemeClr val="tx1"/>
          </a:solidFill>
          <a:latin typeface="Arial"/>
          <a:ea typeface="+mn-ea"/>
          <a:cs typeface="Arial"/>
        </a:defRPr>
      </a:lvl2pPr>
      <a:lvl3pPr marL="1143000" indent="-228600" algn="l" defTabSz="457200" rtl="0" eaLnBrk="1" latinLnBrk="0" hangingPunct="1">
        <a:spcBef>
          <a:spcPct val="20000"/>
        </a:spcBef>
        <a:buSzPct val="100000"/>
        <a:buFontTx/>
        <a:buBlip>
          <a:blip r:embed="rId14"/>
        </a:buBlip>
        <a:defRPr sz="1600" kern="1200">
          <a:solidFill>
            <a:schemeClr val="tx1"/>
          </a:solidFill>
          <a:latin typeface="Arial"/>
          <a:ea typeface="+mn-ea"/>
          <a:cs typeface="Arial"/>
        </a:defRPr>
      </a:lvl3pPr>
      <a:lvl4pPr marL="1600200" indent="-228600" algn="l" defTabSz="457200" rtl="0" eaLnBrk="1" latinLnBrk="0" hangingPunct="1">
        <a:spcBef>
          <a:spcPct val="20000"/>
        </a:spcBef>
        <a:buSzPct val="100000"/>
        <a:buFontTx/>
        <a:buBlip>
          <a:blip r:embed="rId15"/>
        </a:buBlip>
        <a:defRPr sz="1400" kern="1200">
          <a:solidFill>
            <a:schemeClr val="tx1"/>
          </a:solidFill>
          <a:latin typeface="Arial"/>
          <a:ea typeface="+mn-ea"/>
          <a:cs typeface="Arial"/>
        </a:defRPr>
      </a:lvl4pPr>
      <a:lvl5pPr marL="2057400" indent="-228600" algn="l" defTabSz="457200" rtl="0" eaLnBrk="1" latinLnBrk="0" hangingPunct="1">
        <a:spcBef>
          <a:spcPct val="20000"/>
        </a:spcBef>
        <a:buSzPct val="100000"/>
        <a:buFontTx/>
        <a:buBlip>
          <a:blip r:embed="rId12"/>
        </a:buBlip>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8.emf"/></Relationships>
</file>

<file path=ppt/slides/_rels/slide2.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16.tif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NNL_Title_Background_v3_Silv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3"/>
          <p:cNvSpPr>
            <a:spLocks noGrp="1"/>
          </p:cNvSpPr>
          <p:nvPr>
            <p:ph type="ctrTitle"/>
          </p:nvPr>
        </p:nvSpPr>
        <p:spPr>
          <a:xfrm>
            <a:off x="0" y="2290228"/>
            <a:ext cx="9144000" cy="2277547"/>
          </a:xfrm>
        </p:spPr>
        <p:txBody>
          <a:bodyPr/>
          <a:lstStyle/>
          <a:p>
            <a:r>
              <a:rPr lang="en-US" dirty="0" smtClean="0"/>
              <a:t>PNNL Pressure Safety Program Overview 	</a:t>
            </a:r>
            <a:endParaRPr lang="en-US" dirty="0"/>
          </a:p>
        </p:txBody>
      </p:sp>
      <p:sp>
        <p:nvSpPr>
          <p:cNvPr id="5" name="Subtitle 4"/>
          <p:cNvSpPr>
            <a:spLocks noGrp="1"/>
          </p:cNvSpPr>
          <p:nvPr>
            <p:ph type="subTitle" idx="1"/>
          </p:nvPr>
        </p:nvSpPr>
        <p:spPr>
          <a:xfrm>
            <a:off x="457200" y="4408714"/>
            <a:ext cx="8229600" cy="849086"/>
          </a:xfrm>
        </p:spPr>
        <p:txBody>
          <a:bodyPr>
            <a:normAutofit fontScale="92500" lnSpcReduction="10000"/>
          </a:bodyPr>
          <a:lstStyle/>
          <a:p>
            <a:r>
              <a:rPr lang="en-US" dirty="0"/>
              <a:t>2017 NLDC ES&amp;H Working Group Meeting</a:t>
            </a:r>
          </a:p>
          <a:p>
            <a:endParaRPr lang="en-US" dirty="0" smtClean="0"/>
          </a:p>
          <a:p>
            <a:r>
              <a:rPr lang="en-US" dirty="0" smtClean="0"/>
              <a:t>Eric G. </a:t>
            </a:r>
            <a:r>
              <a:rPr lang="en-US" dirty="0" smtClean="0"/>
              <a:t>Damberg</a:t>
            </a:r>
            <a:endParaRPr lang="en-US" dirty="0"/>
          </a:p>
        </p:txBody>
      </p:sp>
      <p:sp>
        <p:nvSpPr>
          <p:cNvPr id="6" name="Text Placeholder 5"/>
          <p:cNvSpPr>
            <a:spLocks noGrp="1"/>
          </p:cNvSpPr>
          <p:nvPr>
            <p:ph type="body" sz="quarter" idx="14"/>
          </p:nvPr>
        </p:nvSpPr>
        <p:spPr/>
        <p:txBody>
          <a:bodyPr/>
          <a:lstStyle/>
          <a:p>
            <a:r>
              <a:rPr lang="en-US" dirty="0" smtClean="0"/>
              <a:t>Worker Safety &amp; Health Division Manager</a:t>
            </a:r>
            <a:endParaRPr lang="en-US" dirty="0"/>
          </a:p>
        </p:txBody>
      </p:sp>
      <p:sp>
        <p:nvSpPr>
          <p:cNvPr id="7" name="Text Placeholder 6"/>
          <p:cNvSpPr>
            <a:spLocks noGrp="1"/>
          </p:cNvSpPr>
          <p:nvPr>
            <p:ph type="body" sz="quarter" idx="15"/>
          </p:nvPr>
        </p:nvSpPr>
        <p:spPr/>
        <p:txBody>
          <a:bodyPr/>
          <a:lstStyle/>
          <a:p>
            <a:r>
              <a:rPr lang="en-US" dirty="0" smtClean="0"/>
              <a:t>Richland, WA</a:t>
            </a:r>
            <a:endParaRPr lang="en-US" dirty="0"/>
          </a:p>
        </p:txBody>
      </p:sp>
      <p:sp>
        <p:nvSpPr>
          <p:cNvPr id="8" name="Date Placeholder 7"/>
          <p:cNvSpPr>
            <a:spLocks noGrp="1"/>
          </p:cNvSpPr>
          <p:nvPr>
            <p:ph type="dt" sz="half" idx="10"/>
          </p:nvPr>
        </p:nvSpPr>
        <p:spPr/>
        <p:txBody>
          <a:bodyPr/>
          <a:lstStyle/>
          <a:p>
            <a:r>
              <a:rPr lang="en-US" dirty="0" smtClean="0"/>
              <a:t>April 2017</a:t>
            </a:r>
            <a:endParaRPr lang="en-US" dirty="0"/>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03722D57-58D6-9447-A6D5-A97F6C35A8FB}" type="slidenum">
              <a:rPr lang="en-US" smtClean="0"/>
              <a:pPr/>
              <a:t>1</a:t>
            </a:fld>
            <a:endParaRPr lang="en-US"/>
          </a:p>
        </p:txBody>
      </p:sp>
      <p:pic>
        <p:nvPicPr>
          <p:cNvPr id="11" name="Picture 10"/>
          <p:cNvPicPr>
            <a:picLocks noChangeAspect="1"/>
          </p:cNvPicPr>
          <p:nvPr/>
        </p:nvPicPr>
        <p:blipFill>
          <a:blip r:embed="rId4"/>
          <a:stretch>
            <a:fillRect/>
          </a:stretch>
        </p:blipFill>
        <p:spPr>
          <a:xfrm>
            <a:off x="7570482" y="128766"/>
            <a:ext cx="1444752" cy="728658"/>
          </a:xfrm>
          <a:prstGeom prst="rect">
            <a:avLst/>
          </a:prstGeom>
        </p:spPr>
      </p:pic>
    </p:spTree>
    <p:extLst>
      <p:ext uri="{BB962C8B-B14F-4D97-AF65-F5344CB8AC3E}">
        <p14:creationId xmlns:p14="http://schemas.microsoft.com/office/powerpoint/2010/main" val="14109620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0163" y="1348351"/>
            <a:ext cx="3417378" cy="4556503"/>
          </a:xfrm>
          <a:prstGeom prst="rect">
            <a:avLst/>
          </a:prstGeom>
        </p:spPr>
      </p:pic>
      <p:sp>
        <p:nvSpPr>
          <p:cNvPr id="2" name="Title 1"/>
          <p:cNvSpPr>
            <a:spLocks noGrp="1"/>
          </p:cNvSpPr>
          <p:nvPr>
            <p:ph type="title"/>
          </p:nvPr>
        </p:nvSpPr>
        <p:spPr>
          <a:xfrm>
            <a:off x="457200" y="356614"/>
            <a:ext cx="6629400" cy="384721"/>
          </a:xfrm>
        </p:spPr>
        <p:txBody>
          <a:bodyPr/>
          <a:lstStyle/>
          <a:p>
            <a:r>
              <a:rPr lang="en-US" dirty="0" smtClean="0"/>
              <a:t>Program Overview</a:t>
            </a:r>
            <a:endParaRPr lang="en-US" dirty="0"/>
          </a:p>
        </p:txBody>
      </p:sp>
      <p:sp>
        <p:nvSpPr>
          <p:cNvPr id="3" name="Content Placeholder 2"/>
          <p:cNvSpPr>
            <a:spLocks noGrp="1"/>
          </p:cNvSpPr>
          <p:nvPr>
            <p:ph idx="1"/>
          </p:nvPr>
        </p:nvSpPr>
        <p:spPr>
          <a:xfrm>
            <a:off x="232474" y="1588573"/>
            <a:ext cx="5052448" cy="3016210"/>
          </a:xfrm>
        </p:spPr>
        <p:txBody>
          <a:bodyPr/>
          <a:lstStyle/>
          <a:p>
            <a:pPr marL="0" indent="0">
              <a:buNone/>
            </a:pPr>
            <a:r>
              <a:rPr lang="en-US" dirty="0" smtClean="0"/>
              <a:t>PNNL Pressure Safety requirements applies to systems operated by F&amp;O and R&amp;D organizations in the following categories:</a:t>
            </a:r>
          </a:p>
          <a:p>
            <a:pPr>
              <a:lnSpc>
                <a:spcPct val="150000"/>
              </a:lnSpc>
            </a:pPr>
            <a:r>
              <a:rPr lang="en-US" dirty="0" smtClean="0"/>
              <a:t>Pressurized equipment and systems</a:t>
            </a:r>
          </a:p>
          <a:p>
            <a:pPr>
              <a:lnSpc>
                <a:spcPct val="150000"/>
              </a:lnSpc>
            </a:pPr>
            <a:r>
              <a:rPr lang="en-US" dirty="0" smtClean="0"/>
              <a:t>Compressed gas equipment and systems</a:t>
            </a:r>
          </a:p>
          <a:p>
            <a:pPr>
              <a:lnSpc>
                <a:spcPct val="150000"/>
              </a:lnSpc>
            </a:pPr>
            <a:r>
              <a:rPr lang="en-US" dirty="0" smtClean="0"/>
              <a:t>Cryogenic </a:t>
            </a:r>
            <a:r>
              <a:rPr lang="en-US" dirty="0"/>
              <a:t>equipment and systems</a:t>
            </a:r>
          </a:p>
          <a:p>
            <a:pPr>
              <a:lnSpc>
                <a:spcPct val="150000"/>
              </a:lnSpc>
            </a:pPr>
            <a:r>
              <a:rPr lang="en-US" dirty="0" smtClean="0"/>
              <a:t>Vacuum </a:t>
            </a:r>
            <a:r>
              <a:rPr lang="en-US" dirty="0"/>
              <a:t>equipment and systems</a:t>
            </a:r>
          </a:p>
        </p:txBody>
      </p:sp>
      <p:sp>
        <p:nvSpPr>
          <p:cNvPr id="4" name="Date Placeholder 3"/>
          <p:cNvSpPr>
            <a:spLocks noGrp="1"/>
          </p:cNvSpPr>
          <p:nvPr>
            <p:ph type="dt" sz="half" idx="10"/>
          </p:nvPr>
        </p:nvSpPr>
        <p:spPr/>
        <p:txBody>
          <a:bodyPr/>
          <a:lstStyle/>
          <a:p>
            <a:fld id="{D11E647B-2526-554A-8D8B-54D170A77B52}" type="datetime4">
              <a:rPr lang="en-US" smtClean="0"/>
              <a:t>April 14, 2017</a:t>
            </a:fld>
            <a:endParaRPr lang="en-US" dirty="0"/>
          </a:p>
        </p:txBody>
      </p:sp>
      <p:sp>
        <p:nvSpPr>
          <p:cNvPr id="5" name="Slide Number Placeholder 4"/>
          <p:cNvSpPr>
            <a:spLocks noGrp="1"/>
          </p:cNvSpPr>
          <p:nvPr>
            <p:ph type="sldNum" sz="quarter" idx="11"/>
          </p:nvPr>
        </p:nvSpPr>
        <p:spPr/>
        <p:txBody>
          <a:bodyPr/>
          <a:lstStyle/>
          <a:p>
            <a:fld id="{03722D57-58D6-9447-A6D5-A97F6C35A8FB}" type="slidenum">
              <a:rPr lang="en-US" smtClean="0"/>
              <a:pPr/>
              <a:t>2</a:t>
            </a:fld>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30623304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4"/>
            <a:ext cx="6629400" cy="769441"/>
          </a:xfrm>
        </p:spPr>
        <p:txBody>
          <a:bodyPr/>
          <a:lstStyle/>
          <a:p>
            <a:r>
              <a:rPr lang="en-US" dirty="0"/>
              <a:t>Pressure System Categories</a:t>
            </a:r>
            <a:br>
              <a:rPr lang="en-US" dirty="0"/>
            </a:br>
            <a:endParaRPr lang="en-US" dirty="0"/>
          </a:p>
        </p:txBody>
      </p:sp>
      <p:sp>
        <p:nvSpPr>
          <p:cNvPr id="4" name="Date Placeholder 3"/>
          <p:cNvSpPr>
            <a:spLocks noGrp="1"/>
          </p:cNvSpPr>
          <p:nvPr>
            <p:ph type="dt" sz="half" idx="10"/>
          </p:nvPr>
        </p:nvSpPr>
        <p:spPr/>
        <p:txBody>
          <a:bodyPr/>
          <a:lstStyle/>
          <a:p>
            <a:fld id="{D11E647B-2526-554A-8D8B-54D170A77B52}" type="datetime4">
              <a:rPr lang="en-US" smtClean="0"/>
              <a:t>April 19, 2017</a:t>
            </a:fld>
            <a:endParaRPr lang="en-US" dirty="0"/>
          </a:p>
        </p:txBody>
      </p:sp>
      <p:sp>
        <p:nvSpPr>
          <p:cNvPr id="5" name="Slide Number Placeholder 4"/>
          <p:cNvSpPr>
            <a:spLocks noGrp="1"/>
          </p:cNvSpPr>
          <p:nvPr>
            <p:ph type="sldNum" sz="quarter" idx="11"/>
          </p:nvPr>
        </p:nvSpPr>
        <p:spPr/>
        <p:txBody>
          <a:bodyPr/>
          <a:lstStyle/>
          <a:p>
            <a:fld id="{03722D57-58D6-9447-A6D5-A97F6C35A8FB}" type="slidenum">
              <a:rPr lang="en-US" smtClean="0"/>
              <a:pPr/>
              <a:t>3</a:t>
            </a:fld>
            <a:endParaRPr lang="en-US"/>
          </a:p>
        </p:txBody>
      </p:sp>
      <p:sp>
        <p:nvSpPr>
          <p:cNvPr id="6" name="Footer Placeholder 5"/>
          <p:cNvSpPr>
            <a:spLocks noGrp="1"/>
          </p:cNvSpPr>
          <p:nvPr>
            <p:ph type="ftr" sz="quarter" idx="12"/>
          </p:nvPr>
        </p:nvSpPr>
        <p:spPr/>
        <p:txBody>
          <a:bodyPr/>
          <a:lstStyle/>
          <a:p>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3903492504"/>
              </p:ext>
            </p:extLst>
          </p:nvPr>
        </p:nvGraphicFramePr>
        <p:xfrm>
          <a:off x="85243" y="1216617"/>
          <a:ext cx="8934772" cy="4780101"/>
        </p:xfrm>
        <a:graphic>
          <a:graphicData uri="http://schemas.openxmlformats.org/drawingml/2006/table">
            <a:tbl>
              <a:tblPr firstRow="1" firstCol="1" bandRow="1" bandCol="1">
                <a:tableStyleId>{912C8C85-51F0-491E-9774-3900AFEF0FD7}</a:tableStyleId>
              </a:tblPr>
              <a:tblGrid>
                <a:gridCol w="1343452"/>
                <a:gridCol w="5948499"/>
                <a:gridCol w="1642821"/>
              </a:tblGrid>
              <a:tr h="667352">
                <a:tc>
                  <a:txBody>
                    <a:bodyPr/>
                    <a:lstStyle/>
                    <a:p>
                      <a:pPr marL="53975" marR="431165" indent="0" algn="ctr" defTabSz="627063">
                        <a:spcBef>
                          <a:spcPts val="0"/>
                        </a:spcBef>
                        <a:spcAft>
                          <a:spcPts val="0"/>
                        </a:spcAft>
                        <a:tabLst/>
                      </a:pPr>
                      <a:r>
                        <a:rPr lang="en-US" sz="1800" spc="-5" dirty="0" smtClean="0">
                          <a:effectLst/>
                        </a:rPr>
                        <a:t>System Type</a:t>
                      </a:r>
                      <a:endParaRPr lang="en-US" sz="1800" dirty="0">
                        <a:effectLst/>
                        <a:latin typeface="Calibri"/>
                        <a:ea typeface="Calibri"/>
                        <a:cs typeface="Times New Roman"/>
                      </a:endParaRPr>
                    </a:p>
                  </a:txBody>
                  <a:tcPr marL="0" marR="0" marT="0" marB="0" anchor="ctr"/>
                </a:tc>
                <a:tc>
                  <a:txBody>
                    <a:bodyPr/>
                    <a:lstStyle/>
                    <a:p>
                      <a:pPr marL="0" marR="0" algn="ctr">
                        <a:spcBef>
                          <a:spcPts val="650"/>
                        </a:spcBef>
                        <a:spcAft>
                          <a:spcPts val="0"/>
                        </a:spcAft>
                      </a:pPr>
                      <a:r>
                        <a:rPr lang="en-US" sz="1800" spc="-5" dirty="0">
                          <a:effectLst/>
                        </a:rPr>
                        <a:t>Definition</a:t>
                      </a:r>
                      <a:endParaRPr lang="en-US" sz="1800" dirty="0">
                        <a:effectLst/>
                        <a:latin typeface="Calibri"/>
                        <a:ea typeface="Calibri"/>
                        <a:cs typeface="Times New Roman"/>
                      </a:endParaRPr>
                    </a:p>
                  </a:txBody>
                  <a:tcPr marL="0" marR="0" marT="0" marB="0" anchor="ctr"/>
                </a:tc>
                <a:tc>
                  <a:txBody>
                    <a:bodyPr/>
                    <a:lstStyle/>
                    <a:p>
                      <a:pPr marL="0" marR="83185" algn="ctr">
                        <a:spcBef>
                          <a:spcPts val="0"/>
                        </a:spcBef>
                        <a:spcAft>
                          <a:spcPts val="0"/>
                        </a:spcAft>
                      </a:pPr>
                      <a:r>
                        <a:rPr lang="en-US" sz="1800" spc="-5" dirty="0">
                          <a:effectLst/>
                        </a:rPr>
                        <a:t>Pressure Permit</a:t>
                      </a:r>
                      <a:r>
                        <a:rPr lang="en-US" sz="1800" spc="135" dirty="0">
                          <a:effectLst/>
                        </a:rPr>
                        <a:t> </a:t>
                      </a:r>
                      <a:r>
                        <a:rPr lang="en-US" sz="1800" spc="-5" dirty="0">
                          <a:effectLst/>
                        </a:rPr>
                        <a:t>Required</a:t>
                      </a:r>
                      <a:endParaRPr lang="en-US" sz="1800" dirty="0">
                        <a:effectLst/>
                        <a:latin typeface="Calibri"/>
                        <a:ea typeface="Calibri"/>
                        <a:cs typeface="Times New Roman"/>
                      </a:endParaRPr>
                    </a:p>
                  </a:txBody>
                  <a:tcPr marL="0" marR="0" marT="0" marB="0" anchor="ctr"/>
                </a:tc>
              </a:tr>
              <a:tr h="469598">
                <a:tc>
                  <a:txBody>
                    <a:bodyPr/>
                    <a:lstStyle/>
                    <a:p>
                      <a:pPr marL="0" marR="0" algn="ctr">
                        <a:lnSpc>
                          <a:spcPts val="1320"/>
                        </a:lnSpc>
                        <a:spcBef>
                          <a:spcPts val="0"/>
                        </a:spcBef>
                        <a:spcAft>
                          <a:spcPts val="0"/>
                        </a:spcAft>
                      </a:pPr>
                      <a:r>
                        <a:rPr lang="en-US" sz="1400" spc="-5" dirty="0">
                          <a:effectLst/>
                        </a:rPr>
                        <a:t>Facility</a:t>
                      </a:r>
                      <a:r>
                        <a:rPr lang="en-US" sz="1400" spc="5" dirty="0">
                          <a:effectLst/>
                        </a:rPr>
                        <a:t> </a:t>
                      </a:r>
                      <a:r>
                        <a:rPr lang="en-US" sz="1400" spc="-5" dirty="0">
                          <a:effectLst/>
                        </a:rPr>
                        <a:t>system</a:t>
                      </a:r>
                      <a:endParaRPr lang="en-US" sz="1400" dirty="0">
                        <a:effectLst/>
                        <a:latin typeface="Calibri"/>
                        <a:ea typeface="Calibri"/>
                        <a:cs typeface="Times New Roman"/>
                      </a:endParaRPr>
                    </a:p>
                  </a:txBody>
                  <a:tcPr marL="0" marR="0" marT="0" marB="0" anchor="ctr"/>
                </a:tc>
                <a:tc>
                  <a:txBody>
                    <a:bodyPr/>
                    <a:lstStyle/>
                    <a:p>
                      <a:pPr marL="231775" marR="13970" lvl="1" indent="0" algn="l">
                        <a:spcBef>
                          <a:spcPts val="0"/>
                        </a:spcBef>
                        <a:spcAft>
                          <a:spcPts val="0"/>
                        </a:spcAft>
                      </a:pPr>
                      <a:r>
                        <a:rPr lang="en-US" sz="1800" spc="-5" dirty="0">
                          <a:effectLst/>
                        </a:rPr>
                        <a:t>Systems</a:t>
                      </a:r>
                      <a:r>
                        <a:rPr lang="en-US" sz="1800" spc="-10" dirty="0">
                          <a:effectLst/>
                        </a:rPr>
                        <a:t> </a:t>
                      </a:r>
                      <a:r>
                        <a:rPr lang="en-US" sz="1800" dirty="0">
                          <a:effectLst/>
                        </a:rPr>
                        <a:t>or</a:t>
                      </a:r>
                      <a:r>
                        <a:rPr lang="en-US" sz="1800" spc="-10" dirty="0">
                          <a:effectLst/>
                        </a:rPr>
                        <a:t> </a:t>
                      </a:r>
                      <a:r>
                        <a:rPr lang="en-US" sz="1800" spc="-5" dirty="0">
                          <a:effectLst/>
                        </a:rPr>
                        <a:t>vessels</a:t>
                      </a:r>
                      <a:r>
                        <a:rPr lang="en-US" sz="1800" spc="-10" dirty="0">
                          <a:effectLst/>
                        </a:rPr>
                        <a:t> </a:t>
                      </a:r>
                      <a:r>
                        <a:rPr lang="en-US" sz="1800" spc="-5" dirty="0">
                          <a:effectLst/>
                        </a:rPr>
                        <a:t>that</a:t>
                      </a:r>
                      <a:r>
                        <a:rPr lang="en-US" sz="1800" spc="5" dirty="0">
                          <a:effectLst/>
                        </a:rPr>
                        <a:t> </a:t>
                      </a:r>
                      <a:r>
                        <a:rPr lang="en-US" sz="1800" spc="-10" dirty="0">
                          <a:effectLst/>
                        </a:rPr>
                        <a:t>are </a:t>
                      </a:r>
                      <a:r>
                        <a:rPr lang="en-US" sz="1800" spc="-5" dirty="0">
                          <a:effectLst/>
                        </a:rPr>
                        <a:t>the</a:t>
                      </a:r>
                      <a:r>
                        <a:rPr lang="en-US" sz="1800" spc="5" dirty="0">
                          <a:effectLst/>
                        </a:rPr>
                        <a:t> </a:t>
                      </a:r>
                      <a:r>
                        <a:rPr lang="en-US" sz="1800" spc="-5" dirty="0">
                          <a:effectLst/>
                        </a:rPr>
                        <a:t>responsibility </a:t>
                      </a:r>
                      <a:r>
                        <a:rPr lang="en-US" sz="1800" dirty="0">
                          <a:effectLst/>
                        </a:rPr>
                        <a:t>of</a:t>
                      </a:r>
                      <a:r>
                        <a:rPr lang="en-US" sz="1800" spc="5" dirty="0">
                          <a:effectLst/>
                        </a:rPr>
                        <a:t> </a:t>
                      </a:r>
                      <a:r>
                        <a:rPr lang="en-US" sz="1800" spc="-5" dirty="0">
                          <a:effectLst/>
                        </a:rPr>
                        <a:t>F&amp;O</a:t>
                      </a:r>
                      <a:r>
                        <a:rPr lang="en-US" sz="1800" spc="-10" dirty="0">
                          <a:effectLst/>
                        </a:rPr>
                        <a:t> </a:t>
                      </a:r>
                      <a:r>
                        <a:rPr lang="en-US" sz="1800" spc="-5" dirty="0">
                          <a:effectLst/>
                        </a:rPr>
                        <a:t>to maintain and</a:t>
                      </a:r>
                      <a:r>
                        <a:rPr lang="en-US" sz="1800" spc="275" dirty="0">
                          <a:effectLst/>
                        </a:rPr>
                        <a:t> </a:t>
                      </a:r>
                      <a:r>
                        <a:rPr lang="en-US" sz="1800" spc="-5" dirty="0">
                          <a:effectLst/>
                        </a:rPr>
                        <a:t>operate</a:t>
                      </a:r>
                      <a:r>
                        <a:rPr lang="en-US" sz="1800" spc="-5" dirty="0" smtClean="0">
                          <a:effectLst/>
                        </a:rPr>
                        <a:t>. (e.g., boilers,</a:t>
                      </a:r>
                      <a:r>
                        <a:rPr lang="en-US" sz="1800" spc="-5" baseline="0" dirty="0" smtClean="0">
                          <a:effectLst/>
                        </a:rPr>
                        <a:t> process water etc.)</a:t>
                      </a:r>
                      <a:endParaRPr lang="en-US" sz="1800" dirty="0">
                        <a:effectLst/>
                        <a:latin typeface="Calibri"/>
                        <a:ea typeface="Calibri"/>
                        <a:cs typeface="Times New Roman"/>
                      </a:endParaRPr>
                    </a:p>
                  </a:txBody>
                  <a:tcPr marL="0" marR="0" marT="0" marB="0" anchor="ctr"/>
                </a:tc>
                <a:tc>
                  <a:txBody>
                    <a:bodyPr/>
                    <a:lstStyle/>
                    <a:p>
                      <a:pPr marL="0" marR="0" algn="ctr">
                        <a:spcBef>
                          <a:spcPts val="650"/>
                        </a:spcBef>
                        <a:spcAft>
                          <a:spcPts val="0"/>
                        </a:spcAft>
                      </a:pPr>
                      <a:r>
                        <a:rPr lang="en-US" sz="2400" b="1" spc="-5" dirty="0">
                          <a:solidFill>
                            <a:srgbClr val="C00000"/>
                          </a:solidFill>
                          <a:effectLst/>
                        </a:rPr>
                        <a:t>No</a:t>
                      </a:r>
                      <a:endParaRPr lang="en-US" sz="2400" b="1" dirty="0">
                        <a:solidFill>
                          <a:srgbClr val="C00000"/>
                        </a:solidFill>
                        <a:effectLst/>
                        <a:latin typeface="Calibri"/>
                        <a:ea typeface="Calibri"/>
                        <a:cs typeface="Times New Roman"/>
                      </a:endParaRPr>
                    </a:p>
                  </a:txBody>
                  <a:tcPr marL="0" marR="0" marT="0" marB="0" anchor="ctr"/>
                </a:tc>
              </a:tr>
              <a:tr h="511444">
                <a:tc>
                  <a:txBody>
                    <a:bodyPr/>
                    <a:lstStyle/>
                    <a:p>
                      <a:pPr marL="0" marR="0" algn="ctr">
                        <a:lnSpc>
                          <a:spcPts val="1320"/>
                        </a:lnSpc>
                        <a:spcBef>
                          <a:spcPts val="0"/>
                        </a:spcBef>
                        <a:spcAft>
                          <a:spcPts val="0"/>
                        </a:spcAft>
                      </a:pPr>
                      <a:r>
                        <a:rPr lang="en-US" sz="1400" spc="-5" dirty="0">
                          <a:effectLst/>
                        </a:rPr>
                        <a:t>Vacuum</a:t>
                      </a:r>
                      <a:r>
                        <a:rPr lang="en-US" sz="1400" spc="5" dirty="0">
                          <a:effectLst/>
                        </a:rPr>
                        <a:t> </a:t>
                      </a:r>
                      <a:r>
                        <a:rPr lang="en-US" sz="1400" spc="-5" dirty="0">
                          <a:effectLst/>
                        </a:rPr>
                        <a:t>system</a:t>
                      </a:r>
                      <a:endParaRPr lang="en-US" sz="1400" dirty="0">
                        <a:effectLst/>
                        <a:latin typeface="Calibri"/>
                        <a:ea typeface="Calibri"/>
                        <a:cs typeface="Times New Roman"/>
                      </a:endParaRPr>
                    </a:p>
                  </a:txBody>
                  <a:tcPr marL="0" marR="0" marT="0" marB="0" anchor="ctr"/>
                </a:tc>
                <a:tc>
                  <a:txBody>
                    <a:bodyPr/>
                    <a:lstStyle/>
                    <a:p>
                      <a:pPr marL="231775" marR="57785" lvl="1" indent="0" algn="l">
                        <a:spcBef>
                          <a:spcPts val="0"/>
                        </a:spcBef>
                        <a:spcAft>
                          <a:spcPts val="0"/>
                        </a:spcAft>
                      </a:pPr>
                      <a:r>
                        <a:rPr lang="en-US" sz="1800" spc="-5" dirty="0">
                          <a:effectLst/>
                        </a:rPr>
                        <a:t>Any</a:t>
                      </a:r>
                      <a:r>
                        <a:rPr lang="en-US" sz="1800" spc="5" dirty="0">
                          <a:effectLst/>
                        </a:rPr>
                        <a:t> </a:t>
                      </a:r>
                      <a:r>
                        <a:rPr lang="en-US" sz="1800" spc="-5" dirty="0">
                          <a:effectLst/>
                        </a:rPr>
                        <a:t>system</a:t>
                      </a:r>
                      <a:r>
                        <a:rPr lang="en-US" sz="1800" spc="5" dirty="0">
                          <a:effectLst/>
                        </a:rPr>
                        <a:t> </a:t>
                      </a:r>
                      <a:r>
                        <a:rPr lang="en-US" sz="1800" spc="-5" dirty="0">
                          <a:effectLst/>
                        </a:rPr>
                        <a:t>that</a:t>
                      </a:r>
                      <a:r>
                        <a:rPr lang="en-US" sz="1800" spc="5" dirty="0">
                          <a:effectLst/>
                        </a:rPr>
                        <a:t> </a:t>
                      </a:r>
                      <a:r>
                        <a:rPr lang="en-US" sz="1800" spc="-5" dirty="0">
                          <a:effectLst/>
                        </a:rPr>
                        <a:t>is</a:t>
                      </a:r>
                      <a:r>
                        <a:rPr lang="en-US" sz="1800" spc="-10" dirty="0">
                          <a:effectLst/>
                        </a:rPr>
                        <a:t> </a:t>
                      </a:r>
                      <a:r>
                        <a:rPr lang="en-US" sz="1800" spc="-5" dirty="0">
                          <a:effectLst/>
                        </a:rPr>
                        <a:t>operated at</a:t>
                      </a:r>
                      <a:r>
                        <a:rPr lang="en-US" sz="1800" spc="5" dirty="0">
                          <a:effectLst/>
                        </a:rPr>
                        <a:t> </a:t>
                      </a:r>
                      <a:r>
                        <a:rPr lang="en-US" sz="1800" b="1" u="sng" spc="-5" dirty="0">
                          <a:effectLst/>
                        </a:rPr>
                        <a:t>negative</a:t>
                      </a:r>
                      <a:r>
                        <a:rPr lang="en-US" sz="1800" b="1" u="sng" spc="5" dirty="0">
                          <a:effectLst/>
                        </a:rPr>
                        <a:t> </a:t>
                      </a:r>
                      <a:r>
                        <a:rPr lang="en-US" sz="1800" b="1" u="sng" spc="-5" dirty="0">
                          <a:effectLst/>
                        </a:rPr>
                        <a:t>gauge</a:t>
                      </a:r>
                      <a:r>
                        <a:rPr lang="en-US" sz="1800" b="1" u="sng" spc="-10" dirty="0">
                          <a:effectLst/>
                        </a:rPr>
                        <a:t> </a:t>
                      </a:r>
                      <a:r>
                        <a:rPr lang="en-US" sz="1800" b="1" u="sng" spc="-5" dirty="0">
                          <a:effectLst/>
                        </a:rPr>
                        <a:t>pressures</a:t>
                      </a:r>
                      <a:r>
                        <a:rPr lang="en-US" sz="1800" b="1" u="sng" dirty="0">
                          <a:effectLst/>
                        </a:rPr>
                        <a:t> </a:t>
                      </a:r>
                      <a:endParaRPr lang="en-US" sz="1800" b="1" u="sng" dirty="0" smtClean="0">
                        <a:effectLst/>
                      </a:endParaRPr>
                    </a:p>
                    <a:p>
                      <a:pPr marL="231775" marR="57785" lvl="1" indent="0" algn="l">
                        <a:spcBef>
                          <a:spcPts val="0"/>
                        </a:spcBef>
                        <a:spcAft>
                          <a:spcPts val="0"/>
                        </a:spcAft>
                      </a:pPr>
                      <a:r>
                        <a:rPr lang="en-US" sz="1800" spc="-5" dirty="0" smtClean="0">
                          <a:effectLst/>
                        </a:rPr>
                        <a:t>(</a:t>
                      </a:r>
                      <a:r>
                        <a:rPr lang="en-US" sz="1800" spc="-5" dirty="0">
                          <a:effectLst/>
                        </a:rPr>
                        <a:t>i.e.,</a:t>
                      </a:r>
                      <a:r>
                        <a:rPr lang="en-US" sz="1800" spc="-10" dirty="0">
                          <a:effectLst/>
                        </a:rPr>
                        <a:t> </a:t>
                      </a:r>
                      <a:r>
                        <a:rPr lang="en-US" sz="1800" spc="-5" dirty="0">
                          <a:effectLst/>
                        </a:rPr>
                        <a:t>below</a:t>
                      </a:r>
                      <a:r>
                        <a:rPr lang="en-US" sz="1800" spc="165" dirty="0">
                          <a:effectLst/>
                        </a:rPr>
                        <a:t> </a:t>
                      </a:r>
                      <a:r>
                        <a:rPr lang="en-US" sz="1800" spc="-5" dirty="0">
                          <a:effectLst/>
                        </a:rPr>
                        <a:t>standard atmospheric</a:t>
                      </a:r>
                      <a:r>
                        <a:rPr lang="en-US" sz="1800" dirty="0">
                          <a:effectLst/>
                        </a:rPr>
                        <a:t> </a:t>
                      </a:r>
                      <a:r>
                        <a:rPr lang="en-US" sz="1800" spc="-5" dirty="0">
                          <a:effectLst/>
                        </a:rPr>
                        <a:t>pressure).</a:t>
                      </a:r>
                      <a:endParaRPr lang="en-US" sz="1800" dirty="0">
                        <a:effectLst/>
                        <a:latin typeface="Calibri"/>
                        <a:ea typeface="Calibri"/>
                        <a:cs typeface="Times New Roman"/>
                      </a:endParaRPr>
                    </a:p>
                  </a:txBody>
                  <a:tcPr marL="0" marR="0" marT="0" marB="0" anchor="ctr"/>
                </a:tc>
                <a:tc>
                  <a:txBody>
                    <a:bodyPr/>
                    <a:lstStyle/>
                    <a:p>
                      <a:pPr marL="0" marR="55245" algn="ctr">
                        <a:spcBef>
                          <a:spcPts val="0"/>
                        </a:spcBef>
                        <a:spcAft>
                          <a:spcPts val="0"/>
                        </a:spcAft>
                      </a:pPr>
                      <a:r>
                        <a:rPr lang="en-US" sz="2400" b="1" dirty="0" smtClean="0">
                          <a:solidFill>
                            <a:srgbClr val="00B050"/>
                          </a:solidFill>
                          <a:effectLst/>
                          <a:latin typeface="Calibri"/>
                          <a:ea typeface="Calibri"/>
                          <a:cs typeface="Times New Roman"/>
                        </a:rPr>
                        <a:t>Yes</a:t>
                      </a:r>
                      <a:r>
                        <a:rPr lang="en-US" sz="1400" b="1" baseline="0" dirty="0" smtClean="0">
                          <a:effectLst/>
                          <a:latin typeface="Calibri"/>
                          <a:ea typeface="Calibri"/>
                          <a:cs typeface="Times New Roman"/>
                        </a:rPr>
                        <a:t> </a:t>
                      </a:r>
                    </a:p>
                    <a:p>
                      <a:pPr marL="0" marR="55245" algn="ctr">
                        <a:spcBef>
                          <a:spcPts val="0"/>
                        </a:spcBef>
                        <a:spcAft>
                          <a:spcPts val="0"/>
                        </a:spcAft>
                      </a:pPr>
                      <a:r>
                        <a:rPr lang="en-US" sz="1400" b="1" baseline="0" dirty="0" smtClean="0">
                          <a:effectLst/>
                          <a:latin typeface="Calibri"/>
                          <a:ea typeface="Calibri"/>
                          <a:cs typeface="Times New Roman"/>
                        </a:rPr>
                        <a:t>if &gt;13 liters</a:t>
                      </a:r>
                      <a:endParaRPr lang="en-US" sz="1400" b="1" dirty="0">
                        <a:effectLst/>
                        <a:latin typeface="Calibri"/>
                        <a:ea typeface="Calibri"/>
                        <a:cs typeface="Times New Roman"/>
                      </a:endParaRPr>
                    </a:p>
                  </a:txBody>
                  <a:tcPr marL="0" marR="0" marT="0" marB="0" anchor="ctr"/>
                </a:tc>
              </a:tr>
              <a:tr h="604434">
                <a:tc>
                  <a:txBody>
                    <a:bodyPr/>
                    <a:lstStyle/>
                    <a:p>
                      <a:pPr marL="0" marR="295910" algn="ctr">
                        <a:spcBef>
                          <a:spcPts val="0"/>
                        </a:spcBef>
                        <a:spcAft>
                          <a:spcPts val="0"/>
                        </a:spcAft>
                      </a:pPr>
                      <a:r>
                        <a:rPr lang="en-US" sz="1400" spc="-5" dirty="0">
                          <a:effectLst/>
                        </a:rPr>
                        <a:t>Pressurized</a:t>
                      </a:r>
                      <a:r>
                        <a:rPr lang="en-US" sz="1400" spc="135" dirty="0">
                          <a:effectLst/>
                        </a:rPr>
                        <a:t> </a:t>
                      </a:r>
                      <a:r>
                        <a:rPr lang="en-US" sz="1400" spc="-5" dirty="0">
                          <a:effectLst/>
                        </a:rPr>
                        <a:t>glassware</a:t>
                      </a:r>
                      <a:endParaRPr lang="en-US" sz="1400" dirty="0">
                        <a:effectLst/>
                        <a:latin typeface="Calibri"/>
                        <a:ea typeface="Calibri"/>
                        <a:cs typeface="Times New Roman"/>
                      </a:endParaRPr>
                    </a:p>
                  </a:txBody>
                  <a:tcPr marL="0" marR="0" marT="0" marB="0" anchor="ctr"/>
                </a:tc>
                <a:tc>
                  <a:txBody>
                    <a:bodyPr/>
                    <a:lstStyle/>
                    <a:p>
                      <a:pPr marL="231775" marR="49530" lvl="1" indent="0" algn="l">
                        <a:spcBef>
                          <a:spcPts val="0"/>
                        </a:spcBef>
                        <a:spcAft>
                          <a:spcPts val="0"/>
                        </a:spcAft>
                      </a:pPr>
                      <a:r>
                        <a:rPr lang="en-US" sz="1800" dirty="0">
                          <a:effectLst/>
                        </a:rPr>
                        <a:t>A </a:t>
                      </a:r>
                      <a:r>
                        <a:rPr lang="en-US" sz="1800" spc="-5" dirty="0">
                          <a:effectLst/>
                        </a:rPr>
                        <a:t>glass</a:t>
                      </a:r>
                      <a:r>
                        <a:rPr lang="en-US" sz="1800" dirty="0">
                          <a:effectLst/>
                        </a:rPr>
                        <a:t> </a:t>
                      </a:r>
                      <a:r>
                        <a:rPr lang="en-US" sz="1800" spc="-5" dirty="0">
                          <a:effectLst/>
                        </a:rPr>
                        <a:t>system </a:t>
                      </a:r>
                      <a:r>
                        <a:rPr lang="en-US" sz="1800" dirty="0">
                          <a:effectLst/>
                        </a:rPr>
                        <a:t>or </a:t>
                      </a:r>
                      <a:r>
                        <a:rPr lang="en-US" sz="1800" spc="-10" dirty="0">
                          <a:effectLst/>
                        </a:rPr>
                        <a:t>component</a:t>
                      </a:r>
                      <a:r>
                        <a:rPr lang="en-US" sz="1800" spc="5" dirty="0">
                          <a:effectLst/>
                        </a:rPr>
                        <a:t> </a:t>
                      </a:r>
                      <a:r>
                        <a:rPr lang="en-US" sz="1800" spc="-5" dirty="0">
                          <a:effectLst/>
                        </a:rPr>
                        <a:t>that</a:t>
                      </a:r>
                      <a:r>
                        <a:rPr lang="en-US" sz="1800" spc="5" dirty="0">
                          <a:effectLst/>
                        </a:rPr>
                        <a:t> </a:t>
                      </a:r>
                      <a:r>
                        <a:rPr lang="en-US" sz="1800" spc="-5" dirty="0">
                          <a:effectLst/>
                        </a:rPr>
                        <a:t>is</a:t>
                      </a:r>
                      <a:r>
                        <a:rPr lang="en-US" sz="1800" spc="-10" dirty="0">
                          <a:effectLst/>
                        </a:rPr>
                        <a:t> </a:t>
                      </a:r>
                      <a:r>
                        <a:rPr lang="en-US" sz="1800" spc="-5" dirty="0">
                          <a:effectLst/>
                        </a:rPr>
                        <a:t>intended for</a:t>
                      </a:r>
                      <a:r>
                        <a:rPr lang="en-US" sz="1800" dirty="0">
                          <a:effectLst/>
                        </a:rPr>
                        <a:t> </a:t>
                      </a:r>
                      <a:r>
                        <a:rPr lang="en-US" sz="1800" spc="-5" dirty="0">
                          <a:effectLst/>
                        </a:rPr>
                        <a:t>use,</a:t>
                      </a:r>
                      <a:r>
                        <a:rPr lang="en-US" sz="1800" spc="-10" dirty="0">
                          <a:effectLst/>
                        </a:rPr>
                        <a:t> </a:t>
                      </a:r>
                      <a:r>
                        <a:rPr lang="en-US" sz="1800" dirty="0">
                          <a:effectLst/>
                        </a:rPr>
                        <a:t>or </a:t>
                      </a:r>
                      <a:r>
                        <a:rPr lang="en-US" sz="1800" spc="-5" dirty="0">
                          <a:effectLst/>
                        </a:rPr>
                        <a:t>could</a:t>
                      </a:r>
                      <a:r>
                        <a:rPr lang="en-US" sz="1800" spc="225" dirty="0">
                          <a:effectLst/>
                        </a:rPr>
                        <a:t> </a:t>
                      </a:r>
                      <a:r>
                        <a:rPr lang="en-US" sz="1800" spc="-5" dirty="0">
                          <a:effectLst/>
                        </a:rPr>
                        <a:t>possibly</a:t>
                      </a:r>
                      <a:r>
                        <a:rPr lang="en-US" sz="1800" spc="5" dirty="0">
                          <a:effectLst/>
                        </a:rPr>
                        <a:t> </a:t>
                      </a:r>
                      <a:r>
                        <a:rPr lang="en-US" sz="1800" spc="-10" dirty="0">
                          <a:effectLst/>
                        </a:rPr>
                        <a:t>be</a:t>
                      </a:r>
                      <a:r>
                        <a:rPr lang="en-US" sz="1800" spc="5" dirty="0">
                          <a:effectLst/>
                        </a:rPr>
                        <a:t> </a:t>
                      </a:r>
                      <a:r>
                        <a:rPr lang="en-US" sz="1800" spc="-5" dirty="0">
                          <a:effectLst/>
                        </a:rPr>
                        <a:t>pressurized,</a:t>
                      </a:r>
                      <a:r>
                        <a:rPr lang="en-US" sz="1800" spc="-10" dirty="0">
                          <a:effectLst/>
                        </a:rPr>
                        <a:t> </a:t>
                      </a:r>
                      <a:r>
                        <a:rPr lang="en-US" sz="1800" b="1" u="sng" spc="-10" dirty="0">
                          <a:effectLst/>
                        </a:rPr>
                        <a:t>above</a:t>
                      </a:r>
                      <a:r>
                        <a:rPr lang="en-US" sz="1800" b="1" u="sng" spc="5" dirty="0">
                          <a:effectLst/>
                        </a:rPr>
                        <a:t> </a:t>
                      </a:r>
                      <a:r>
                        <a:rPr lang="en-US" sz="1800" b="1" u="sng" dirty="0">
                          <a:effectLst/>
                        </a:rPr>
                        <a:t>2</a:t>
                      </a:r>
                      <a:r>
                        <a:rPr lang="en-US" sz="1800" b="1" u="sng" spc="-5" dirty="0">
                          <a:effectLst/>
                        </a:rPr>
                        <a:t> psig</a:t>
                      </a:r>
                      <a:r>
                        <a:rPr lang="en-US" sz="1800" spc="-5" dirty="0">
                          <a:effectLst/>
                        </a:rPr>
                        <a:t>,</a:t>
                      </a:r>
                      <a:r>
                        <a:rPr lang="en-US" sz="1800" spc="-10" dirty="0">
                          <a:effectLst/>
                        </a:rPr>
                        <a:t> </a:t>
                      </a:r>
                      <a:r>
                        <a:rPr lang="en-US" sz="1800" dirty="0">
                          <a:effectLst/>
                        </a:rPr>
                        <a:t>or </a:t>
                      </a:r>
                      <a:r>
                        <a:rPr lang="en-US" sz="1800" spc="-5" dirty="0">
                          <a:effectLst/>
                        </a:rPr>
                        <a:t>has</a:t>
                      </a:r>
                      <a:r>
                        <a:rPr lang="en-US" sz="1800" dirty="0">
                          <a:effectLst/>
                        </a:rPr>
                        <a:t> a</a:t>
                      </a:r>
                      <a:r>
                        <a:rPr lang="en-US" sz="1800" spc="-10" dirty="0">
                          <a:effectLst/>
                        </a:rPr>
                        <a:t> </a:t>
                      </a:r>
                      <a:r>
                        <a:rPr lang="en-US" sz="1800" spc="-5" dirty="0">
                          <a:effectLst/>
                        </a:rPr>
                        <a:t>stored</a:t>
                      </a:r>
                      <a:r>
                        <a:rPr lang="en-US" sz="1800" spc="-15" dirty="0">
                          <a:effectLst/>
                        </a:rPr>
                        <a:t> </a:t>
                      </a:r>
                      <a:r>
                        <a:rPr lang="en-US" sz="1800" spc="-5" dirty="0">
                          <a:effectLst/>
                        </a:rPr>
                        <a:t>energy</a:t>
                      </a:r>
                      <a:r>
                        <a:rPr lang="en-US" sz="1800" spc="5" dirty="0">
                          <a:effectLst/>
                        </a:rPr>
                        <a:t> </a:t>
                      </a:r>
                      <a:r>
                        <a:rPr lang="en-US" sz="1800" spc="-5" dirty="0">
                          <a:effectLst/>
                        </a:rPr>
                        <a:t>greater</a:t>
                      </a:r>
                      <a:r>
                        <a:rPr lang="en-US" sz="1800" spc="275" dirty="0">
                          <a:effectLst/>
                        </a:rPr>
                        <a:t> </a:t>
                      </a:r>
                      <a:r>
                        <a:rPr lang="en-US" sz="1800" spc="-5" dirty="0">
                          <a:effectLst/>
                        </a:rPr>
                        <a:t>than </a:t>
                      </a:r>
                      <a:r>
                        <a:rPr lang="en-US" sz="1800" dirty="0">
                          <a:effectLst/>
                        </a:rPr>
                        <a:t>or</a:t>
                      </a:r>
                      <a:r>
                        <a:rPr lang="en-US" sz="1800" spc="-10" dirty="0">
                          <a:effectLst/>
                        </a:rPr>
                        <a:t> </a:t>
                      </a:r>
                      <a:r>
                        <a:rPr lang="en-US" sz="1800" spc="-5" dirty="0">
                          <a:effectLst/>
                        </a:rPr>
                        <a:t>equal</a:t>
                      </a:r>
                      <a:r>
                        <a:rPr lang="en-US" sz="1800" dirty="0">
                          <a:effectLst/>
                        </a:rPr>
                        <a:t> </a:t>
                      </a:r>
                      <a:r>
                        <a:rPr lang="en-US" sz="1800" spc="-5" dirty="0">
                          <a:effectLst/>
                        </a:rPr>
                        <a:t>to</a:t>
                      </a:r>
                      <a:r>
                        <a:rPr lang="en-US" sz="1800" spc="5" dirty="0">
                          <a:effectLst/>
                        </a:rPr>
                        <a:t> </a:t>
                      </a:r>
                      <a:r>
                        <a:rPr lang="en-US" sz="1800" spc="-5" dirty="0">
                          <a:effectLst/>
                        </a:rPr>
                        <a:t>1,000</a:t>
                      </a:r>
                      <a:r>
                        <a:rPr lang="en-US" sz="1800" spc="5" dirty="0">
                          <a:effectLst/>
                        </a:rPr>
                        <a:t> </a:t>
                      </a:r>
                      <a:r>
                        <a:rPr lang="en-US" sz="1800" spc="-5" dirty="0">
                          <a:effectLst/>
                        </a:rPr>
                        <a:t>foot-pounds</a:t>
                      </a:r>
                      <a:r>
                        <a:rPr lang="en-US" sz="1800" dirty="0">
                          <a:effectLst/>
                        </a:rPr>
                        <a:t> </a:t>
                      </a:r>
                      <a:r>
                        <a:rPr lang="en-US" sz="1800" spc="-5" dirty="0">
                          <a:effectLst/>
                        </a:rPr>
                        <a:t>(</a:t>
                      </a:r>
                      <a:r>
                        <a:rPr lang="en-US" sz="1800" spc="-5" dirty="0" err="1">
                          <a:effectLst/>
                        </a:rPr>
                        <a:t>lbf-ft</a:t>
                      </a:r>
                      <a:r>
                        <a:rPr lang="en-US" sz="1800" spc="-5" dirty="0">
                          <a:effectLst/>
                        </a:rPr>
                        <a:t>).</a:t>
                      </a:r>
                      <a:endParaRPr lang="en-US" sz="1800" dirty="0">
                        <a:effectLst/>
                        <a:latin typeface="Calibri"/>
                        <a:ea typeface="Calibri"/>
                        <a:cs typeface="Times New Roman"/>
                      </a:endParaRPr>
                    </a:p>
                  </a:txBody>
                  <a:tcPr marL="0" marR="0" marT="0" marB="0" anchor="ctr"/>
                </a:tc>
                <a:tc>
                  <a:txBody>
                    <a:bodyPr/>
                    <a:lstStyle/>
                    <a:p>
                      <a:pPr marL="0" marR="0" algn="ctr">
                        <a:spcBef>
                          <a:spcPts val="40"/>
                        </a:spcBef>
                        <a:spcAft>
                          <a:spcPts val="0"/>
                        </a:spcAft>
                      </a:pPr>
                      <a:r>
                        <a:rPr lang="en-US" sz="1100" dirty="0">
                          <a:effectLst/>
                        </a:rPr>
                        <a:t> </a:t>
                      </a:r>
                      <a:endParaRPr lang="en-US" sz="1400" dirty="0">
                        <a:effectLst/>
                      </a:endParaRPr>
                    </a:p>
                    <a:p>
                      <a:pPr marL="0" marR="55245" algn="ctr" defTabSz="457200" rtl="0" eaLnBrk="1" latinLnBrk="0" hangingPunct="1">
                        <a:spcBef>
                          <a:spcPts val="0"/>
                        </a:spcBef>
                        <a:spcAft>
                          <a:spcPts val="0"/>
                        </a:spcAft>
                      </a:pPr>
                      <a:r>
                        <a:rPr lang="en-US" sz="2400" b="1" kern="1200" dirty="0">
                          <a:solidFill>
                            <a:srgbClr val="00B050"/>
                          </a:solidFill>
                          <a:effectLst/>
                          <a:latin typeface="Calibri"/>
                          <a:ea typeface="Calibri"/>
                          <a:cs typeface="Times New Roman"/>
                        </a:rPr>
                        <a:t>Yes</a:t>
                      </a:r>
                    </a:p>
                  </a:txBody>
                  <a:tcPr marL="0" marR="0" marT="0" marB="0" anchor="ctr">
                    <a:solidFill>
                      <a:schemeClr val="bg1"/>
                    </a:solidFill>
                  </a:tcPr>
                </a:tc>
              </a:tr>
              <a:tr h="790429">
                <a:tc>
                  <a:txBody>
                    <a:bodyPr/>
                    <a:lstStyle/>
                    <a:p>
                      <a:pPr marL="0" marR="62865" algn="ctr">
                        <a:spcBef>
                          <a:spcPts val="0"/>
                        </a:spcBef>
                        <a:spcAft>
                          <a:spcPts val="0"/>
                        </a:spcAft>
                      </a:pPr>
                      <a:r>
                        <a:rPr lang="en-US" sz="1400" spc="-5" dirty="0">
                          <a:effectLst/>
                        </a:rPr>
                        <a:t>Action required</a:t>
                      </a:r>
                      <a:r>
                        <a:rPr lang="en-US" sz="1400" spc="135" dirty="0">
                          <a:effectLst/>
                        </a:rPr>
                        <a:t> </a:t>
                      </a:r>
                      <a:r>
                        <a:rPr lang="en-US" sz="1400" spc="-5" dirty="0">
                          <a:effectLst/>
                        </a:rPr>
                        <a:t>vessel</a:t>
                      </a:r>
                      <a:r>
                        <a:rPr lang="en-US" sz="1400" dirty="0">
                          <a:effectLst/>
                        </a:rPr>
                        <a:t> </a:t>
                      </a:r>
                      <a:r>
                        <a:rPr lang="en-US" sz="1400" spc="-5" dirty="0">
                          <a:effectLst/>
                        </a:rPr>
                        <a:t>and</a:t>
                      </a:r>
                      <a:r>
                        <a:rPr lang="en-US" sz="1400" spc="125" dirty="0">
                          <a:effectLst/>
                        </a:rPr>
                        <a:t> </a:t>
                      </a:r>
                      <a:r>
                        <a:rPr lang="en-US" sz="1400" spc="-5" dirty="0">
                          <a:effectLst/>
                        </a:rPr>
                        <a:t>systems</a:t>
                      </a:r>
                      <a:endParaRPr lang="en-US" sz="1400" dirty="0">
                        <a:effectLst/>
                        <a:latin typeface="Calibri"/>
                        <a:ea typeface="Calibri"/>
                        <a:cs typeface="Times New Roman"/>
                      </a:endParaRPr>
                    </a:p>
                  </a:txBody>
                  <a:tcPr marL="0" marR="0" marT="0" marB="0" anchor="ctr"/>
                </a:tc>
                <a:tc>
                  <a:txBody>
                    <a:bodyPr/>
                    <a:lstStyle/>
                    <a:p>
                      <a:pPr marL="231775" marR="197485" lvl="1" indent="0" algn="l">
                        <a:spcBef>
                          <a:spcPts val="0"/>
                        </a:spcBef>
                        <a:spcAft>
                          <a:spcPts val="0"/>
                        </a:spcAft>
                      </a:pPr>
                      <a:r>
                        <a:rPr lang="en-US" sz="1800" spc="-10" dirty="0" smtClean="0">
                          <a:effectLst/>
                        </a:rPr>
                        <a:t>A </a:t>
                      </a:r>
                      <a:r>
                        <a:rPr lang="en-US" sz="1800" spc="-5" dirty="0">
                          <a:effectLst/>
                        </a:rPr>
                        <a:t>vessel</a:t>
                      </a:r>
                      <a:r>
                        <a:rPr lang="en-US" sz="1800" spc="-10" dirty="0">
                          <a:effectLst/>
                        </a:rPr>
                        <a:t> </a:t>
                      </a:r>
                      <a:r>
                        <a:rPr lang="en-US" sz="1800" dirty="0">
                          <a:effectLst/>
                        </a:rPr>
                        <a:t>or</a:t>
                      </a:r>
                      <a:r>
                        <a:rPr lang="en-US" sz="1800" spc="-10" dirty="0">
                          <a:effectLst/>
                        </a:rPr>
                        <a:t> </a:t>
                      </a:r>
                      <a:r>
                        <a:rPr lang="en-US" sz="1800" spc="-5" dirty="0">
                          <a:effectLst/>
                        </a:rPr>
                        <a:t>system that</a:t>
                      </a:r>
                      <a:r>
                        <a:rPr lang="en-US" sz="1800" spc="5" dirty="0">
                          <a:effectLst/>
                        </a:rPr>
                        <a:t> </a:t>
                      </a:r>
                      <a:r>
                        <a:rPr lang="en-US" sz="1800" spc="-5" dirty="0">
                          <a:effectLst/>
                        </a:rPr>
                        <a:t>has</a:t>
                      </a:r>
                      <a:r>
                        <a:rPr lang="en-US" sz="1800" spc="-10" dirty="0">
                          <a:effectLst/>
                        </a:rPr>
                        <a:t> </a:t>
                      </a:r>
                      <a:r>
                        <a:rPr lang="en-US" sz="1800" dirty="0">
                          <a:effectLst/>
                        </a:rPr>
                        <a:t>a </a:t>
                      </a:r>
                      <a:r>
                        <a:rPr lang="en-US" sz="1800" b="0" u="none" spc="-5" dirty="0">
                          <a:effectLst/>
                        </a:rPr>
                        <a:t>stored</a:t>
                      </a:r>
                      <a:r>
                        <a:rPr lang="en-US" sz="1800" b="0" u="none" spc="-15" dirty="0">
                          <a:effectLst/>
                        </a:rPr>
                        <a:t> </a:t>
                      </a:r>
                      <a:r>
                        <a:rPr lang="en-US" sz="1800" b="0" u="none" spc="-5" dirty="0">
                          <a:effectLst/>
                        </a:rPr>
                        <a:t>energy</a:t>
                      </a:r>
                      <a:r>
                        <a:rPr lang="en-US" sz="1800" b="1" u="sng" spc="5" dirty="0">
                          <a:effectLst/>
                        </a:rPr>
                        <a:t> </a:t>
                      </a:r>
                      <a:endParaRPr lang="en-US" sz="1800" b="1" u="sng" spc="5" dirty="0" smtClean="0">
                        <a:effectLst/>
                      </a:endParaRPr>
                    </a:p>
                    <a:p>
                      <a:pPr marL="231775" marR="197485" lvl="1" indent="0" algn="l">
                        <a:spcBef>
                          <a:spcPts val="0"/>
                        </a:spcBef>
                        <a:spcAft>
                          <a:spcPts val="0"/>
                        </a:spcAft>
                      </a:pPr>
                      <a:r>
                        <a:rPr lang="en-US" sz="1800" b="1" u="sng" spc="-5" dirty="0" smtClean="0">
                          <a:effectLst/>
                        </a:rPr>
                        <a:t>greater</a:t>
                      </a:r>
                      <a:r>
                        <a:rPr lang="en-US" sz="1800" b="1" u="sng" spc="215" dirty="0" smtClean="0">
                          <a:effectLst/>
                        </a:rPr>
                        <a:t> </a:t>
                      </a:r>
                      <a:r>
                        <a:rPr lang="en-US" sz="1800" b="1" u="sng" spc="-5" dirty="0">
                          <a:effectLst/>
                        </a:rPr>
                        <a:t>than 1,000</a:t>
                      </a:r>
                      <a:r>
                        <a:rPr lang="en-US" sz="1800" b="1" u="sng" spc="5" dirty="0">
                          <a:effectLst/>
                        </a:rPr>
                        <a:t> </a:t>
                      </a:r>
                      <a:r>
                        <a:rPr lang="en-US" sz="1800" b="1" u="sng" spc="-5" dirty="0" err="1">
                          <a:effectLst/>
                        </a:rPr>
                        <a:t>lbf</a:t>
                      </a:r>
                      <a:r>
                        <a:rPr lang="en-US" sz="1800" b="1" u="sng" spc="-5" dirty="0">
                          <a:effectLst/>
                        </a:rPr>
                        <a:t>-ft</a:t>
                      </a:r>
                      <a:r>
                        <a:rPr lang="en-US" sz="1800" spc="-5" dirty="0">
                          <a:effectLst/>
                        </a:rPr>
                        <a:t>.</a:t>
                      </a:r>
                      <a:r>
                        <a:rPr lang="en-US" sz="1800" dirty="0">
                          <a:effectLst/>
                        </a:rPr>
                        <a:t> </a:t>
                      </a:r>
                      <a:endParaRPr lang="en-US" sz="1800" dirty="0" smtClean="0">
                        <a:effectLst/>
                      </a:endParaRPr>
                    </a:p>
                    <a:p>
                      <a:pPr marL="231775" marR="197485" lvl="1" indent="0" algn="l">
                        <a:spcBef>
                          <a:spcPts val="0"/>
                        </a:spcBef>
                        <a:spcAft>
                          <a:spcPts val="0"/>
                        </a:spcAft>
                      </a:pPr>
                      <a:r>
                        <a:rPr lang="en-US" sz="1800" spc="-5" dirty="0" smtClean="0">
                          <a:effectLst/>
                        </a:rPr>
                        <a:t>(e.g., Parr</a:t>
                      </a:r>
                      <a:r>
                        <a:rPr lang="en-US" sz="1800" dirty="0" smtClean="0">
                          <a:effectLst/>
                        </a:rPr>
                        <a:t> </a:t>
                      </a:r>
                      <a:r>
                        <a:rPr lang="en-US" sz="1800" spc="-10" dirty="0" smtClean="0">
                          <a:effectLst/>
                        </a:rPr>
                        <a:t>bombs</a:t>
                      </a:r>
                      <a:r>
                        <a:rPr lang="en-US" sz="1800" dirty="0" smtClean="0">
                          <a:effectLst/>
                        </a:rPr>
                        <a:t> </a:t>
                      </a:r>
                      <a:r>
                        <a:rPr lang="en-US" sz="1800" spc="-5" dirty="0">
                          <a:effectLst/>
                        </a:rPr>
                        <a:t>and </a:t>
                      </a:r>
                      <a:r>
                        <a:rPr lang="en-US" sz="1800" spc="-5" dirty="0" smtClean="0">
                          <a:effectLst/>
                        </a:rPr>
                        <a:t>autoclaves</a:t>
                      </a:r>
                      <a:r>
                        <a:rPr lang="en-US" sz="1800" dirty="0" smtClean="0">
                          <a:effectLst/>
                        </a:rPr>
                        <a:t> </a:t>
                      </a:r>
                      <a:r>
                        <a:rPr lang="en-US" sz="1800" spc="-10" dirty="0" smtClean="0">
                          <a:effectLst/>
                        </a:rPr>
                        <a:t>less)</a:t>
                      </a:r>
                      <a:endParaRPr lang="en-US" sz="1800" dirty="0">
                        <a:effectLst/>
                        <a:latin typeface="Calibri"/>
                        <a:ea typeface="Calibri"/>
                        <a:cs typeface="Times New Roman"/>
                      </a:endParaRPr>
                    </a:p>
                  </a:txBody>
                  <a:tcPr marL="0" marR="0" marT="0" marB="0" anchor="ctr"/>
                </a:tc>
                <a:tc>
                  <a:txBody>
                    <a:bodyPr/>
                    <a:lstStyle/>
                    <a:p>
                      <a:pPr marL="0" marR="61595" algn="ctr">
                        <a:spcBef>
                          <a:spcPts val="0"/>
                        </a:spcBef>
                        <a:spcAft>
                          <a:spcPts val="0"/>
                        </a:spcAft>
                      </a:pPr>
                      <a:r>
                        <a:rPr lang="en-US" sz="2400" b="1" dirty="0" smtClean="0">
                          <a:solidFill>
                            <a:srgbClr val="00B050"/>
                          </a:solidFill>
                          <a:effectLst/>
                        </a:rPr>
                        <a:t>Yes</a:t>
                      </a:r>
                    </a:p>
                    <a:p>
                      <a:pPr marL="0" marR="61595" algn="ctr">
                        <a:spcBef>
                          <a:spcPts val="0"/>
                        </a:spcBef>
                        <a:spcAft>
                          <a:spcPts val="0"/>
                        </a:spcAft>
                      </a:pPr>
                      <a:r>
                        <a:rPr lang="en-US" sz="1400" dirty="0" smtClean="0">
                          <a:effectLst/>
                        </a:rPr>
                        <a:t>(PNNL </a:t>
                      </a:r>
                      <a:r>
                        <a:rPr lang="en-US" sz="1400" spc="-5" dirty="0" smtClean="0">
                          <a:effectLst/>
                        </a:rPr>
                        <a:t>fabricated)</a:t>
                      </a:r>
                    </a:p>
                    <a:p>
                      <a:pPr marL="0" marR="61595" algn="ctr">
                        <a:spcBef>
                          <a:spcPts val="0"/>
                        </a:spcBef>
                        <a:spcAft>
                          <a:spcPts val="0"/>
                        </a:spcAft>
                      </a:pPr>
                      <a:endParaRPr lang="en-US" sz="1400" dirty="0">
                        <a:effectLst/>
                      </a:endParaRPr>
                    </a:p>
                    <a:p>
                      <a:pPr marL="0" marR="0" algn="ctr">
                        <a:spcBef>
                          <a:spcPts val="0"/>
                        </a:spcBef>
                        <a:spcAft>
                          <a:spcPts val="0"/>
                        </a:spcAft>
                      </a:pPr>
                      <a:r>
                        <a:rPr lang="en-US" sz="2400" b="1" spc="-5" dirty="0">
                          <a:solidFill>
                            <a:srgbClr val="FF0000"/>
                          </a:solidFill>
                          <a:effectLst/>
                        </a:rPr>
                        <a:t>NO</a:t>
                      </a:r>
                      <a:r>
                        <a:rPr lang="en-US" sz="2400" b="1" dirty="0">
                          <a:effectLst/>
                        </a:rPr>
                        <a:t> </a:t>
                      </a:r>
                      <a:endParaRPr lang="en-US" sz="2400" b="1" dirty="0" smtClean="0">
                        <a:effectLst/>
                      </a:endParaRPr>
                    </a:p>
                    <a:p>
                      <a:pPr marL="0" marR="0" algn="ctr">
                        <a:spcBef>
                          <a:spcPts val="0"/>
                        </a:spcBef>
                        <a:spcAft>
                          <a:spcPts val="0"/>
                        </a:spcAft>
                      </a:pPr>
                      <a:r>
                        <a:rPr lang="en-US" sz="1400" dirty="0" smtClean="0">
                          <a:effectLst/>
                        </a:rPr>
                        <a:t>(C</a:t>
                      </a:r>
                      <a:r>
                        <a:rPr lang="en-US" sz="1400" spc="-5" dirty="0" smtClean="0">
                          <a:effectLst/>
                        </a:rPr>
                        <a:t>ommercial OTS)</a:t>
                      </a:r>
                      <a:endParaRPr lang="en-US" sz="1400" dirty="0">
                        <a:effectLst/>
                      </a:endParaRPr>
                    </a:p>
                  </a:txBody>
                  <a:tcPr marL="0" marR="0" marT="0" marB="0" anchor="ctr"/>
                </a:tc>
              </a:tr>
              <a:tr h="790429">
                <a:tc>
                  <a:txBody>
                    <a:bodyPr/>
                    <a:lstStyle/>
                    <a:p>
                      <a:pPr marL="0" marR="0" algn="ctr">
                        <a:lnSpc>
                          <a:spcPts val="1320"/>
                        </a:lnSpc>
                        <a:spcBef>
                          <a:spcPts val="0"/>
                        </a:spcBef>
                        <a:spcAft>
                          <a:spcPts val="0"/>
                        </a:spcAft>
                      </a:pPr>
                      <a:r>
                        <a:rPr lang="en-US" sz="1400" spc="-5" dirty="0">
                          <a:effectLst/>
                        </a:rPr>
                        <a:t>Minimal</a:t>
                      </a:r>
                      <a:r>
                        <a:rPr lang="en-US" sz="1400" spc="-15" dirty="0">
                          <a:effectLst/>
                        </a:rPr>
                        <a:t> </a:t>
                      </a:r>
                      <a:r>
                        <a:rPr lang="en-US" sz="1400" spc="-5" dirty="0">
                          <a:effectLst/>
                        </a:rPr>
                        <a:t>action</a:t>
                      </a:r>
                      <a:endParaRPr lang="en-US" sz="1400" dirty="0">
                        <a:effectLst/>
                        <a:latin typeface="Calibri"/>
                        <a:ea typeface="Calibri"/>
                        <a:cs typeface="Times New Roman"/>
                      </a:endParaRPr>
                    </a:p>
                  </a:txBody>
                  <a:tcPr marL="0" marR="0" marT="0" marB="0" anchor="ctr"/>
                </a:tc>
                <a:tc>
                  <a:txBody>
                    <a:bodyPr/>
                    <a:lstStyle/>
                    <a:p>
                      <a:pPr marL="231775" marR="270510" lvl="1" indent="0" algn="l">
                        <a:spcBef>
                          <a:spcPts val="0"/>
                        </a:spcBef>
                        <a:spcAft>
                          <a:spcPts val="0"/>
                        </a:spcAft>
                      </a:pPr>
                      <a:r>
                        <a:rPr lang="en-US" sz="1800" dirty="0">
                          <a:effectLst/>
                        </a:rPr>
                        <a:t>A </a:t>
                      </a:r>
                      <a:r>
                        <a:rPr lang="en-US" sz="1800" spc="-5" dirty="0">
                          <a:effectLst/>
                        </a:rPr>
                        <a:t>system </a:t>
                      </a:r>
                      <a:r>
                        <a:rPr lang="en-US" sz="1800" dirty="0">
                          <a:effectLst/>
                        </a:rPr>
                        <a:t>or</a:t>
                      </a:r>
                      <a:r>
                        <a:rPr lang="en-US" sz="1800" spc="-10" dirty="0">
                          <a:effectLst/>
                        </a:rPr>
                        <a:t> </a:t>
                      </a:r>
                      <a:r>
                        <a:rPr lang="en-US" sz="1800" spc="-5" dirty="0">
                          <a:effectLst/>
                        </a:rPr>
                        <a:t>vessel</a:t>
                      </a:r>
                      <a:r>
                        <a:rPr lang="en-US" sz="1800" spc="-10" dirty="0">
                          <a:effectLst/>
                        </a:rPr>
                        <a:t> </a:t>
                      </a:r>
                      <a:r>
                        <a:rPr lang="en-US" sz="1800" spc="-5" dirty="0">
                          <a:effectLst/>
                        </a:rPr>
                        <a:t>where</a:t>
                      </a:r>
                      <a:r>
                        <a:rPr lang="en-US" sz="1800" spc="5" dirty="0">
                          <a:effectLst/>
                        </a:rPr>
                        <a:t> </a:t>
                      </a:r>
                      <a:r>
                        <a:rPr lang="en-US" sz="1800" spc="-5" dirty="0">
                          <a:effectLst/>
                        </a:rPr>
                        <a:t>the</a:t>
                      </a:r>
                      <a:r>
                        <a:rPr lang="en-US" sz="1800" spc="5" dirty="0">
                          <a:effectLst/>
                        </a:rPr>
                        <a:t> </a:t>
                      </a:r>
                      <a:r>
                        <a:rPr lang="en-US" sz="1800" spc="-5" dirty="0">
                          <a:effectLst/>
                        </a:rPr>
                        <a:t>system’s</a:t>
                      </a:r>
                      <a:r>
                        <a:rPr lang="en-US" sz="1800" dirty="0">
                          <a:effectLst/>
                        </a:rPr>
                        <a:t> </a:t>
                      </a:r>
                      <a:r>
                        <a:rPr lang="en-US" sz="1800" spc="-5" dirty="0">
                          <a:effectLst/>
                        </a:rPr>
                        <a:t>stored energy</a:t>
                      </a:r>
                      <a:r>
                        <a:rPr lang="en-US" sz="1800" spc="5" dirty="0">
                          <a:effectLst/>
                        </a:rPr>
                        <a:t> </a:t>
                      </a:r>
                      <a:r>
                        <a:rPr lang="en-US" sz="1800" spc="-10" dirty="0">
                          <a:effectLst/>
                        </a:rPr>
                        <a:t>is</a:t>
                      </a:r>
                      <a:r>
                        <a:rPr lang="en-US" sz="1800" dirty="0">
                          <a:effectLst/>
                        </a:rPr>
                        <a:t> </a:t>
                      </a:r>
                      <a:endParaRPr lang="en-US" sz="1800" dirty="0" smtClean="0">
                        <a:effectLst/>
                      </a:endParaRPr>
                    </a:p>
                    <a:p>
                      <a:pPr marL="231775" marR="270510" lvl="1" indent="0" algn="l">
                        <a:spcBef>
                          <a:spcPts val="0"/>
                        </a:spcBef>
                        <a:spcAft>
                          <a:spcPts val="0"/>
                        </a:spcAft>
                      </a:pPr>
                      <a:r>
                        <a:rPr lang="en-US" sz="1800" b="1" u="sng" spc="-5" dirty="0" smtClean="0">
                          <a:effectLst/>
                        </a:rPr>
                        <a:t>less</a:t>
                      </a:r>
                      <a:r>
                        <a:rPr lang="en-US" sz="1800" b="1" u="sng" spc="-10" dirty="0" smtClean="0">
                          <a:effectLst/>
                        </a:rPr>
                        <a:t> </a:t>
                      </a:r>
                      <a:r>
                        <a:rPr lang="en-US" sz="1800" b="1" u="sng" spc="-5" dirty="0">
                          <a:effectLst/>
                        </a:rPr>
                        <a:t>than</a:t>
                      </a:r>
                      <a:r>
                        <a:rPr lang="en-US" sz="1800" b="1" u="sng" spc="175" dirty="0">
                          <a:effectLst/>
                        </a:rPr>
                        <a:t> </a:t>
                      </a:r>
                      <a:r>
                        <a:rPr lang="en-US" sz="1800" b="1" u="sng" spc="-5" dirty="0">
                          <a:effectLst/>
                        </a:rPr>
                        <a:t>1,000 </a:t>
                      </a:r>
                      <a:r>
                        <a:rPr lang="en-US" sz="1800" b="1" u="sng" spc="-5" dirty="0" err="1">
                          <a:effectLst/>
                        </a:rPr>
                        <a:t>lbf</a:t>
                      </a:r>
                      <a:r>
                        <a:rPr lang="en-US" sz="1800" b="1" u="sng" spc="-5" dirty="0">
                          <a:effectLst/>
                        </a:rPr>
                        <a:t>-ft.</a:t>
                      </a:r>
                      <a:endParaRPr lang="en-US" sz="1800" b="1" u="sng" dirty="0">
                        <a:effectLst/>
                        <a:latin typeface="Calibri"/>
                        <a:ea typeface="Calibri"/>
                        <a:cs typeface="Times New Roman"/>
                      </a:endParaRPr>
                    </a:p>
                  </a:txBody>
                  <a:tcPr marL="0" marR="0" marT="0" marB="0" anchor="ctr"/>
                </a:tc>
                <a:tc>
                  <a:txBody>
                    <a:bodyPr/>
                    <a:lstStyle/>
                    <a:p>
                      <a:pPr marL="0" marR="0" algn="ctr">
                        <a:spcBef>
                          <a:spcPts val="650"/>
                        </a:spcBef>
                        <a:spcAft>
                          <a:spcPts val="0"/>
                        </a:spcAft>
                      </a:pPr>
                      <a:r>
                        <a:rPr lang="en-US" sz="2400" b="1" spc="-5" dirty="0">
                          <a:solidFill>
                            <a:srgbClr val="FF0000"/>
                          </a:solidFill>
                          <a:effectLst/>
                        </a:rPr>
                        <a:t>No</a:t>
                      </a:r>
                      <a:endParaRPr lang="en-US" sz="2400" b="1" dirty="0">
                        <a:solidFill>
                          <a:srgbClr val="FF0000"/>
                        </a:solidFill>
                        <a:effectLst/>
                        <a:latin typeface="Calibri"/>
                        <a:ea typeface="Calibri"/>
                        <a:cs typeface="Times New Roman"/>
                      </a:endParaRPr>
                    </a:p>
                  </a:txBody>
                  <a:tcPr marL="0" marR="0" marT="0" marB="0" anchor="ctr"/>
                </a:tc>
              </a:tr>
            </a:tbl>
          </a:graphicData>
        </a:graphic>
      </p:graphicFrame>
    </p:spTree>
    <p:extLst>
      <p:ext uri="{BB962C8B-B14F-4D97-AF65-F5344CB8AC3E}">
        <p14:creationId xmlns:p14="http://schemas.microsoft.com/office/powerpoint/2010/main" val="6522856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983" y="171557"/>
            <a:ext cx="6629400" cy="769441"/>
          </a:xfrm>
        </p:spPr>
        <p:txBody>
          <a:bodyPr/>
          <a:lstStyle/>
          <a:p>
            <a:r>
              <a:rPr lang="en-US" dirty="0" smtClean="0"/>
              <a:t>Graded Approach to </a:t>
            </a:r>
            <a:br>
              <a:rPr lang="en-US" dirty="0" smtClean="0"/>
            </a:br>
            <a:r>
              <a:rPr lang="en-US" dirty="0" smtClean="0"/>
              <a:t>ASME B31 Implementation in Research</a:t>
            </a:r>
            <a:endParaRPr lang="en-US" dirty="0"/>
          </a:p>
        </p:txBody>
      </p:sp>
      <p:sp>
        <p:nvSpPr>
          <p:cNvPr id="4" name="Date Placeholder 3"/>
          <p:cNvSpPr>
            <a:spLocks noGrp="1"/>
          </p:cNvSpPr>
          <p:nvPr>
            <p:ph type="dt" sz="half" idx="10"/>
          </p:nvPr>
        </p:nvSpPr>
        <p:spPr/>
        <p:txBody>
          <a:bodyPr/>
          <a:lstStyle/>
          <a:p>
            <a:fld id="{D11E647B-2526-554A-8D8B-54D170A77B52}" type="datetime4">
              <a:rPr lang="en-US" smtClean="0"/>
              <a:t>April 21, 2017</a:t>
            </a:fld>
            <a:endParaRPr lang="en-US" dirty="0"/>
          </a:p>
        </p:txBody>
      </p:sp>
      <p:sp>
        <p:nvSpPr>
          <p:cNvPr id="5" name="Slide Number Placeholder 4"/>
          <p:cNvSpPr>
            <a:spLocks noGrp="1"/>
          </p:cNvSpPr>
          <p:nvPr>
            <p:ph type="sldNum" sz="quarter" idx="11"/>
          </p:nvPr>
        </p:nvSpPr>
        <p:spPr/>
        <p:txBody>
          <a:bodyPr/>
          <a:lstStyle/>
          <a:p>
            <a:fld id="{03722D57-58D6-9447-A6D5-A97F6C35A8FB}" type="slidenum">
              <a:rPr lang="en-US" smtClean="0"/>
              <a:pPr/>
              <a:t>4</a:t>
            </a:fld>
            <a:endParaRPr lang="en-US"/>
          </a:p>
        </p:txBody>
      </p:sp>
      <p:sp>
        <p:nvSpPr>
          <p:cNvPr id="6" name="Footer Placeholder 5"/>
          <p:cNvSpPr>
            <a:spLocks noGrp="1"/>
          </p:cNvSpPr>
          <p:nvPr>
            <p:ph type="ftr" sz="quarter" idx="12"/>
          </p:nvPr>
        </p:nvSpPr>
        <p:spPr>
          <a:xfrm>
            <a:off x="2599605" y="6345338"/>
            <a:ext cx="2895600" cy="365125"/>
          </a:xfrm>
        </p:spPr>
        <p:txBody>
          <a:bodyPr/>
          <a:lstStyle/>
          <a:p>
            <a:endParaRPr lang="en-US" dirty="0"/>
          </a:p>
        </p:txBody>
      </p:sp>
      <p:grpSp>
        <p:nvGrpSpPr>
          <p:cNvPr id="15" name="Group 14"/>
          <p:cNvGrpSpPr/>
          <p:nvPr/>
        </p:nvGrpSpPr>
        <p:grpSpPr>
          <a:xfrm>
            <a:off x="235353" y="1120747"/>
            <a:ext cx="3727008" cy="3323987"/>
            <a:chOff x="130818" y="3214512"/>
            <a:chExt cx="2986455" cy="2631881"/>
          </a:xfrm>
        </p:grpSpPr>
        <p:sp>
          <p:nvSpPr>
            <p:cNvPr id="9" name="TextBox 8"/>
            <p:cNvSpPr txBox="1"/>
            <p:nvPr/>
          </p:nvSpPr>
          <p:spPr>
            <a:xfrm>
              <a:off x="130818" y="3214512"/>
              <a:ext cx="2986455" cy="2631881"/>
            </a:xfrm>
            <a:prstGeom prst="rect">
              <a:avLst/>
            </a:prstGeom>
            <a:noFill/>
            <a:ln w="19050">
              <a:solidFill>
                <a:schemeClr val="tx1">
                  <a:lumMod val="75000"/>
                  <a:lumOff val="25000"/>
                </a:schemeClr>
              </a:solidFill>
            </a:ln>
          </p:spPr>
          <p:txBody>
            <a:bodyPr wrap="square" rtlCol="0">
              <a:spAutoFit/>
            </a:bodyPr>
            <a:lstStyle/>
            <a:p>
              <a:r>
                <a:rPr lang="en-US" b="1" dirty="0" smtClean="0"/>
                <a:t>Pilot Scale </a:t>
              </a:r>
              <a:r>
                <a:rPr lang="en-US" dirty="0" smtClean="0"/>
                <a:t>Research System</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sz="1600" dirty="0" smtClean="0"/>
            </a:p>
            <a:p>
              <a:endParaRPr lang="en-US" sz="1600" dirty="0"/>
            </a:p>
            <a:p>
              <a:r>
                <a:rPr lang="en-US" sz="1600" dirty="0" smtClean="0"/>
                <a:t>ASME B31 </a:t>
              </a:r>
              <a:r>
                <a:rPr lang="en-US" sz="1600" dirty="0"/>
                <a:t>Codes </a:t>
              </a:r>
              <a:r>
                <a:rPr lang="en-US" sz="1600" dirty="0" smtClean="0"/>
                <a:t>Applied</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924" y="3659957"/>
              <a:ext cx="2450281" cy="1837711"/>
            </a:xfrm>
            <a:prstGeom prst="rect">
              <a:avLst/>
            </a:prstGeom>
            <a:ln>
              <a:noFill/>
            </a:ln>
            <a:effectLst>
              <a:outerShdw blurRad="292100" dist="139700" dir="2700000" algn="tl" rotWithShape="0">
                <a:srgbClr val="333333">
                  <a:alpha val="65000"/>
                </a:srgbClr>
              </a:outerShdw>
            </a:effectLst>
          </p:spPr>
        </p:pic>
      </p:grpSp>
      <p:grpSp>
        <p:nvGrpSpPr>
          <p:cNvPr id="14" name="Group 13"/>
          <p:cNvGrpSpPr/>
          <p:nvPr/>
        </p:nvGrpSpPr>
        <p:grpSpPr>
          <a:xfrm>
            <a:off x="5052581" y="2606406"/>
            <a:ext cx="3601562" cy="3712029"/>
            <a:chOff x="4501307" y="3214512"/>
            <a:chExt cx="3246155" cy="3293209"/>
          </a:xfrm>
        </p:grpSpPr>
        <p:sp>
          <p:nvSpPr>
            <p:cNvPr id="12" name="TextBox 11"/>
            <p:cNvSpPr txBox="1"/>
            <p:nvPr/>
          </p:nvSpPr>
          <p:spPr>
            <a:xfrm>
              <a:off x="4501307" y="3214512"/>
              <a:ext cx="3246155" cy="3293209"/>
            </a:xfrm>
            <a:prstGeom prst="rect">
              <a:avLst/>
            </a:prstGeom>
            <a:noFill/>
            <a:ln w="19050">
              <a:solidFill>
                <a:schemeClr val="tx1">
                  <a:lumMod val="75000"/>
                  <a:lumOff val="25000"/>
                </a:schemeClr>
              </a:solidFill>
            </a:ln>
          </p:spPr>
          <p:txBody>
            <a:bodyPr wrap="square" rtlCol="0">
              <a:spAutoFit/>
            </a:bodyPr>
            <a:lstStyle/>
            <a:p>
              <a:r>
                <a:rPr lang="en-US" b="1" dirty="0" smtClean="0"/>
                <a:t>Lab Scale </a:t>
              </a:r>
              <a:r>
                <a:rPr lang="en-US" dirty="0" smtClean="0"/>
                <a:t>Research System</a:t>
              </a:r>
              <a:endParaRPr lang="en-US" b="1"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r>
                <a:rPr lang="en-US" dirty="0" smtClean="0"/>
                <a:t>NFPA 45 Applied</a:t>
              </a:r>
            </a:p>
            <a:p>
              <a:pPr marL="0" lvl="1"/>
              <a:r>
                <a:rPr lang="en-US" sz="1400" dirty="0"/>
                <a:t>Design methods follow ASME B31 and Boiler and Pressure Vessel </a:t>
              </a:r>
              <a:r>
                <a:rPr lang="en-US" sz="1400" dirty="0" smtClean="0"/>
                <a:t>codes</a:t>
              </a:r>
              <a:endParaRPr lang="en-US" sz="1400" dirty="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8991" y="3619975"/>
              <a:ext cx="2735193" cy="2051395"/>
            </a:xfrm>
            <a:prstGeom prst="rect">
              <a:avLst/>
            </a:prstGeom>
            <a:ln>
              <a:noFill/>
            </a:ln>
            <a:effectLst>
              <a:outerShdw blurRad="292100" dist="139700" dir="2700000" algn="tl" rotWithShape="0">
                <a:srgbClr val="333333">
                  <a:alpha val="65000"/>
                </a:srgbClr>
              </a:outerShdw>
            </a:effectLst>
          </p:spPr>
        </p:pic>
      </p:grpSp>
      <p:sp>
        <p:nvSpPr>
          <p:cNvPr id="16" name="Rectangle 15"/>
          <p:cNvSpPr/>
          <p:nvPr/>
        </p:nvSpPr>
        <p:spPr>
          <a:xfrm>
            <a:off x="4082143" y="1129078"/>
            <a:ext cx="4572000" cy="1477328"/>
          </a:xfrm>
          <a:prstGeom prst="rect">
            <a:avLst/>
          </a:prstGeom>
        </p:spPr>
        <p:txBody>
          <a:bodyPr>
            <a:spAutoFit/>
          </a:bodyPr>
          <a:lstStyle/>
          <a:p>
            <a:r>
              <a:rPr lang="en-US" dirty="0" smtClean="0">
                <a:effectLst>
                  <a:outerShdw blurRad="38100" dist="38100" dir="2700000" algn="tl">
                    <a:srgbClr val="000000">
                      <a:alpha val="43137"/>
                    </a:srgbClr>
                  </a:outerShdw>
                </a:effectLst>
              </a:rPr>
              <a:t>ASME B31.3 is applicable to:</a:t>
            </a:r>
          </a:p>
          <a:p>
            <a:r>
              <a:rPr lang="en-US" dirty="0" smtClean="0"/>
              <a:t>  “..</a:t>
            </a:r>
            <a:r>
              <a:rPr lang="en-US" i="1" dirty="0" smtClean="0"/>
              <a:t>piping that is typically found in petroleum refineries, chemical, pharmaceutical, textile, paper, semiconductor, and cryogenic plants, related to processing plants and terminals.</a:t>
            </a:r>
            <a:r>
              <a:rPr lang="en-US" dirty="0" smtClean="0"/>
              <a:t>”</a:t>
            </a:r>
            <a:endParaRPr lang="en-US" dirty="0"/>
          </a:p>
        </p:txBody>
      </p:sp>
      <p:sp>
        <p:nvSpPr>
          <p:cNvPr id="17" name="Rectangle 16"/>
          <p:cNvSpPr/>
          <p:nvPr/>
        </p:nvSpPr>
        <p:spPr>
          <a:xfrm>
            <a:off x="923205" y="4590872"/>
            <a:ext cx="4572000" cy="1200329"/>
          </a:xfrm>
          <a:prstGeom prst="rect">
            <a:avLst/>
          </a:prstGeom>
        </p:spPr>
        <p:txBody>
          <a:bodyPr>
            <a:spAutoFit/>
          </a:bodyPr>
          <a:lstStyle/>
          <a:p>
            <a:r>
              <a:rPr lang="en-US" dirty="0">
                <a:effectLst>
                  <a:outerShdw blurRad="38100" dist="38100" dir="2700000" algn="tl">
                    <a:srgbClr val="000000">
                      <a:alpha val="43137"/>
                    </a:srgbClr>
                  </a:outerShdw>
                </a:effectLst>
              </a:rPr>
              <a:t>NFPA </a:t>
            </a:r>
            <a:r>
              <a:rPr lang="en-US" dirty="0">
                <a:effectLst>
                  <a:outerShdw blurRad="38100" dist="38100" dir="2700000" algn="tl">
                    <a:srgbClr val="000000">
                      <a:alpha val="43137"/>
                    </a:srgbClr>
                  </a:outerShdw>
                </a:effectLst>
              </a:rPr>
              <a:t>45 </a:t>
            </a:r>
            <a:r>
              <a:rPr lang="en-US" dirty="0">
                <a:effectLst>
                  <a:outerShdw blurRad="38100" dist="38100" dir="2700000" algn="tl">
                    <a:srgbClr val="000000">
                      <a:alpha val="43137"/>
                    </a:srgbClr>
                  </a:outerShdw>
                </a:effectLst>
              </a:rPr>
              <a:t>scope </a:t>
            </a:r>
            <a:r>
              <a:rPr lang="en-US" dirty="0" smtClean="0">
                <a:effectLst>
                  <a:outerShdw blurRad="38100" dist="38100" dir="2700000" algn="tl">
                    <a:srgbClr val="000000">
                      <a:alpha val="43137"/>
                    </a:srgbClr>
                  </a:outerShdw>
                </a:effectLst>
              </a:rPr>
              <a:t>for laboratory piping:</a:t>
            </a:r>
            <a:endParaRPr lang="en-US" dirty="0">
              <a:effectLst>
                <a:outerShdw blurRad="38100" dist="38100" dir="2700000" algn="tl">
                  <a:srgbClr val="000000">
                    <a:alpha val="43137"/>
                  </a:srgbClr>
                </a:outerShdw>
              </a:effectLst>
            </a:endParaRPr>
          </a:p>
          <a:p>
            <a:pPr marL="400050" lvl="1" indent="0">
              <a:buNone/>
            </a:pPr>
            <a:r>
              <a:rPr lang="en-US" dirty="0" smtClean="0"/>
              <a:t>“</a:t>
            </a:r>
            <a:r>
              <a:rPr lang="en-US" i="1" dirty="0" smtClean="0"/>
              <a:t>…apply </a:t>
            </a:r>
            <a:r>
              <a:rPr lang="en-US" i="1" dirty="0"/>
              <a:t>to laboratory buildings, laboratory units, and laboratory work </a:t>
            </a:r>
            <a:r>
              <a:rPr lang="en-US" i="1" dirty="0" smtClean="0"/>
              <a:t>areas….</a:t>
            </a:r>
            <a:r>
              <a:rPr lang="en-US" dirty="0" smtClean="0"/>
              <a:t>”</a:t>
            </a:r>
          </a:p>
        </p:txBody>
      </p:sp>
      <p:sp>
        <p:nvSpPr>
          <p:cNvPr id="18" name="Rectangle 17"/>
          <p:cNvSpPr/>
          <p:nvPr/>
        </p:nvSpPr>
        <p:spPr>
          <a:xfrm>
            <a:off x="828494" y="3205878"/>
            <a:ext cx="4226900" cy="2585323"/>
          </a:xfrm>
          <a:prstGeom prst="rect">
            <a:avLst/>
          </a:prstGeom>
          <a:solidFill>
            <a:schemeClr val="bg1"/>
          </a:solidFill>
        </p:spPr>
        <p:txBody>
          <a:bodyPr wrap="square">
            <a:spAutoFit/>
          </a:bodyPr>
          <a:lstStyle/>
          <a:p>
            <a:r>
              <a:rPr lang="en-US" dirty="0">
                <a:effectLst>
                  <a:outerShdw blurRad="38100" dist="38100" dir="2700000" algn="tl">
                    <a:srgbClr val="000000">
                      <a:alpha val="43137"/>
                    </a:srgbClr>
                  </a:outerShdw>
                </a:effectLst>
              </a:rPr>
              <a:t>OSHA 29CFR1910.1450: </a:t>
            </a:r>
            <a:endParaRPr lang="en-US" dirty="0" smtClean="0">
              <a:effectLst>
                <a:outerShdw blurRad="38100" dist="38100" dir="2700000" algn="tl">
                  <a:srgbClr val="000000">
                    <a:alpha val="43137"/>
                  </a:srgbClr>
                </a:outerShdw>
              </a:effectLst>
            </a:endParaRPr>
          </a:p>
          <a:p>
            <a:r>
              <a:rPr lang="en-US" dirty="0" smtClean="0"/>
              <a:t>“</a:t>
            </a:r>
            <a:r>
              <a:rPr lang="en-US" dirty="0"/>
              <a:t>Laboratory Scale means work with substances in which the containers used for reactions, transfers, and other handling of substances are designed to be easily and safely </a:t>
            </a:r>
            <a:r>
              <a:rPr lang="en-US" b="1" i="1" dirty="0"/>
              <a:t>manipulated by one person</a:t>
            </a:r>
            <a:r>
              <a:rPr lang="en-US" dirty="0"/>
              <a:t>. Laboratory Scale excludes those workplaces with a function of producing commercial quantities of materials.”</a:t>
            </a:r>
          </a:p>
        </p:txBody>
      </p:sp>
    </p:spTree>
    <p:extLst>
      <p:ext uri="{BB962C8B-B14F-4D97-AF65-F5344CB8AC3E}">
        <p14:creationId xmlns:p14="http://schemas.microsoft.com/office/powerpoint/2010/main" val="26327467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2" presetClass="entr" presetSubtype="2"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anim calcmode="lin" valueType="num">
                                      <p:cBhvr additive="base">
                                        <p:cTn id="9" dur="500" fill="hold"/>
                                        <p:tgtEl>
                                          <p:spTgt spid="16"/>
                                        </p:tgtEl>
                                        <p:attrNameLst>
                                          <p:attrName>ppt_x</p:attrName>
                                        </p:attrNameLst>
                                      </p:cBhvr>
                                      <p:tavLst>
                                        <p:tav tm="0">
                                          <p:val>
                                            <p:strVal val="1+#ppt_w/2"/>
                                          </p:val>
                                        </p:tav>
                                        <p:tav tm="100000">
                                          <p:val>
                                            <p:strVal val="#ppt_x"/>
                                          </p:val>
                                        </p:tav>
                                      </p:tavLst>
                                    </p:anim>
                                    <p:anim calcmode="lin" valueType="num">
                                      <p:cBhvr additive="base">
                                        <p:cTn id="10"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2" presetClass="entr" presetSubtype="8"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0-#ppt_w/2"/>
                                          </p:val>
                                        </p:tav>
                                        <p:tav tm="100000">
                                          <p:val>
                                            <p:strVal val="#ppt_x"/>
                                          </p:val>
                                        </p:tav>
                                      </p:tavLst>
                                    </p:anim>
                                    <p:anim calcmode="lin" valueType="num">
                                      <p:cBhvr additive="base">
                                        <p:cTn id="1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4"/>
            <a:ext cx="6629400" cy="769441"/>
          </a:xfrm>
        </p:spPr>
        <p:txBody>
          <a:bodyPr/>
          <a:lstStyle/>
          <a:p>
            <a:r>
              <a:rPr lang="en-US" dirty="0" smtClean="0"/>
              <a:t>ASME B31 Owner and Owner’s Inspector Requirements for Research Systems</a:t>
            </a:r>
            <a:endParaRPr lang="en-US" dirty="0"/>
          </a:p>
        </p:txBody>
      </p:sp>
      <p:sp>
        <p:nvSpPr>
          <p:cNvPr id="4" name="Date Placeholder 3"/>
          <p:cNvSpPr>
            <a:spLocks noGrp="1"/>
          </p:cNvSpPr>
          <p:nvPr>
            <p:ph type="dt" sz="half" idx="10"/>
          </p:nvPr>
        </p:nvSpPr>
        <p:spPr/>
        <p:txBody>
          <a:bodyPr/>
          <a:lstStyle/>
          <a:p>
            <a:fld id="{D11E647B-2526-554A-8D8B-54D170A77B52}" type="datetime4">
              <a:rPr lang="en-US" smtClean="0"/>
              <a:t>April 21, 2017</a:t>
            </a:fld>
            <a:endParaRPr lang="en-US" dirty="0"/>
          </a:p>
        </p:txBody>
      </p:sp>
      <p:sp>
        <p:nvSpPr>
          <p:cNvPr id="5" name="Slide Number Placeholder 4"/>
          <p:cNvSpPr>
            <a:spLocks noGrp="1"/>
          </p:cNvSpPr>
          <p:nvPr>
            <p:ph type="sldNum" sz="quarter" idx="11"/>
          </p:nvPr>
        </p:nvSpPr>
        <p:spPr/>
        <p:txBody>
          <a:bodyPr/>
          <a:lstStyle/>
          <a:p>
            <a:fld id="{03722D57-58D6-9447-A6D5-A97F6C35A8FB}" type="slidenum">
              <a:rPr lang="en-US" smtClean="0"/>
              <a:pPr/>
              <a:t>5</a:t>
            </a:fld>
            <a:endParaRPr lang="en-US"/>
          </a:p>
        </p:txBody>
      </p:sp>
      <p:sp>
        <p:nvSpPr>
          <p:cNvPr id="6" name="Footer Placeholder 5"/>
          <p:cNvSpPr>
            <a:spLocks noGrp="1"/>
          </p:cNvSpPr>
          <p:nvPr>
            <p:ph type="ftr" sz="quarter" idx="12"/>
          </p:nvPr>
        </p:nvSpPr>
        <p:spPr/>
        <p:txBody>
          <a:bodyPr/>
          <a:lstStyle/>
          <a:p>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946197386"/>
              </p:ext>
            </p:extLst>
          </p:nvPr>
        </p:nvGraphicFramePr>
        <p:xfrm>
          <a:off x="119743" y="1478768"/>
          <a:ext cx="8860972" cy="3622040"/>
        </p:xfrm>
        <a:graphic>
          <a:graphicData uri="http://schemas.openxmlformats.org/drawingml/2006/table">
            <a:tbl>
              <a:tblPr firstRow="1" firstCol="1" lastRow="1" lastCol="1" bandRow="1" bandCol="1"/>
              <a:tblGrid>
                <a:gridCol w="1965941"/>
                <a:gridCol w="4131320"/>
                <a:gridCol w="2763711"/>
              </a:tblGrid>
              <a:tr h="578015">
                <a:tc gridSpan="2">
                  <a:txBody>
                    <a:bodyPr/>
                    <a:lstStyle/>
                    <a:p>
                      <a:pPr marL="0" marR="0">
                        <a:spcBef>
                          <a:spcPts val="40"/>
                        </a:spcBef>
                        <a:spcAft>
                          <a:spcPts val="0"/>
                        </a:spcAft>
                      </a:pPr>
                      <a:r>
                        <a:rPr lang="en-US" sz="1800" b="1" dirty="0">
                          <a:effectLst/>
                          <a:latin typeface="Calibri"/>
                          <a:ea typeface="Calibri"/>
                          <a:cs typeface="Calibri"/>
                        </a:rPr>
                        <a:t> </a:t>
                      </a:r>
                      <a:endParaRPr lang="en-US" sz="2000" dirty="0">
                        <a:effectLst/>
                        <a:latin typeface="Calibri"/>
                        <a:ea typeface="Calibri"/>
                        <a:cs typeface="Times New Roman"/>
                      </a:endParaRPr>
                    </a:p>
                    <a:p>
                      <a:pPr marL="64770" marR="0" algn="ctr">
                        <a:spcBef>
                          <a:spcPts val="0"/>
                        </a:spcBef>
                        <a:spcAft>
                          <a:spcPts val="0"/>
                        </a:spcAft>
                      </a:pPr>
                      <a:r>
                        <a:rPr lang="en-US" sz="2000" b="1" spc="-5" dirty="0">
                          <a:effectLst/>
                          <a:latin typeface="Calibri"/>
                          <a:ea typeface="Calibri"/>
                          <a:cs typeface="Times New Roman"/>
                        </a:rPr>
                        <a:t>Laboratory</a:t>
                      </a:r>
                      <a:r>
                        <a:rPr lang="en-US" sz="2000" b="1" spc="5" dirty="0">
                          <a:effectLst/>
                          <a:latin typeface="Calibri"/>
                          <a:ea typeface="Calibri"/>
                          <a:cs typeface="Times New Roman"/>
                        </a:rPr>
                        <a:t> </a:t>
                      </a:r>
                      <a:r>
                        <a:rPr lang="en-US" sz="2000" b="1" spc="-5" dirty="0">
                          <a:effectLst/>
                          <a:latin typeface="Calibri"/>
                          <a:ea typeface="Calibri"/>
                          <a:cs typeface="Times New Roman"/>
                        </a:rPr>
                        <a:t>Scale</a:t>
                      </a:r>
                      <a:r>
                        <a:rPr lang="en-US" sz="2000" b="1" spc="-15" dirty="0">
                          <a:effectLst/>
                          <a:latin typeface="Calibri"/>
                          <a:ea typeface="Calibri"/>
                          <a:cs typeface="Times New Roman"/>
                        </a:rPr>
                        <a:t> </a:t>
                      </a:r>
                      <a:r>
                        <a:rPr lang="en-US" sz="2000" b="1" spc="-5" dirty="0">
                          <a:effectLst/>
                          <a:latin typeface="Calibri"/>
                          <a:ea typeface="Calibri"/>
                          <a:cs typeface="Times New Roman"/>
                        </a:rPr>
                        <a:t>Category</a:t>
                      </a:r>
                      <a:r>
                        <a:rPr lang="en-US" sz="2000" b="1" spc="240" dirty="0">
                          <a:effectLst/>
                          <a:latin typeface="Calibri"/>
                          <a:ea typeface="Calibri"/>
                          <a:cs typeface="Times New Roman"/>
                        </a:rPr>
                        <a:t> </a:t>
                      </a:r>
                      <a:r>
                        <a:rPr lang="en-US" sz="2000" b="1" dirty="0">
                          <a:effectLst/>
                          <a:latin typeface="Calibri"/>
                          <a:ea typeface="Calibri"/>
                          <a:cs typeface="Times New Roman"/>
                        </a:rPr>
                        <a:t>&amp;</a:t>
                      </a:r>
                      <a:r>
                        <a:rPr lang="en-US" sz="2000" b="1" spc="5" dirty="0">
                          <a:effectLst/>
                          <a:latin typeface="Calibri"/>
                          <a:ea typeface="Calibri"/>
                          <a:cs typeface="Times New Roman"/>
                        </a:rPr>
                        <a:t> </a:t>
                      </a:r>
                      <a:r>
                        <a:rPr lang="en-US" sz="2000" b="1" spc="-5" dirty="0">
                          <a:effectLst/>
                          <a:latin typeface="Calibri"/>
                          <a:ea typeface="Calibri"/>
                          <a:cs typeface="Times New Roman"/>
                        </a:rPr>
                        <a:t>Codes</a:t>
                      </a:r>
                      <a:endParaRPr lang="en-US" sz="20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hMerge="1">
                  <a:txBody>
                    <a:bodyPr/>
                    <a:lstStyle/>
                    <a:p>
                      <a:endParaRPr lang="en-US"/>
                    </a:p>
                  </a:txBody>
                  <a:tcPr/>
                </a:tc>
                <a:tc>
                  <a:txBody>
                    <a:bodyPr/>
                    <a:lstStyle/>
                    <a:p>
                      <a:pPr marL="64770" marR="0" algn="ctr" defTabSz="457200" rtl="0" eaLnBrk="1" latinLnBrk="0" hangingPunct="1">
                        <a:spcBef>
                          <a:spcPts val="0"/>
                        </a:spcBef>
                        <a:spcAft>
                          <a:spcPts val="0"/>
                        </a:spcAft>
                      </a:pPr>
                      <a:r>
                        <a:rPr lang="en-US" sz="2000" b="1" kern="1200" spc="-5" dirty="0" smtClean="0">
                          <a:solidFill>
                            <a:schemeClr val="tx1"/>
                          </a:solidFill>
                          <a:effectLst/>
                          <a:latin typeface="Calibri"/>
                          <a:ea typeface="Calibri"/>
                          <a:cs typeface="Times New Roman"/>
                        </a:rPr>
                        <a:t>Owner’s  Inspector Requirements</a:t>
                      </a:r>
                      <a:endParaRPr lang="en-US" sz="2000" b="1" kern="1200" spc="-5" dirty="0">
                        <a:solidFill>
                          <a:schemeClr val="tx1"/>
                        </a:solidFill>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r>
              <a:tr h="289008">
                <a:tc>
                  <a:txBody>
                    <a:bodyPr/>
                    <a:lstStyle/>
                    <a:p>
                      <a:pPr marL="64770" marR="0">
                        <a:spcBef>
                          <a:spcPts val="480"/>
                        </a:spcBef>
                        <a:spcAft>
                          <a:spcPts val="0"/>
                        </a:spcAft>
                      </a:pPr>
                      <a:r>
                        <a:rPr lang="en-US" sz="2000" spc="-5" dirty="0">
                          <a:effectLst/>
                          <a:latin typeface="Calibri"/>
                          <a:ea typeface="Calibri"/>
                          <a:cs typeface="Times New Roman"/>
                        </a:rPr>
                        <a:t>ASME</a:t>
                      </a:r>
                      <a:r>
                        <a:rPr lang="en-US" sz="2000" dirty="0">
                          <a:effectLst/>
                          <a:latin typeface="Calibri"/>
                          <a:ea typeface="Calibri"/>
                          <a:cs typeface="Times New Roman"/>
                        </a:rPr>
                        <a:t> </a:t>
                      </a:r>
                      <a:r>
                        <a:rPr lang="en-US" sz="2000" spc="-10" dirty="0">
                          <a:effectLst/>
                          <a:latin typeface="Calibri"/>
                          <a:ea typeface="Calibri"/>
                          <a:cs typeface="Times New Roman"/>
                        </a:rPr>
                        <a:t>B31.1</a:t>
                      </a:r>
                      <a:endParaRPr lang="en-US" sz="2000" dirty="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marL="0" marR="0" algn="ctr" defTabSz="457200" rtl="0" eaLnBrk="1" latinLnBrk="0" hangingPunct="1">
                        <a:spcBef>
                          <a:spcPts val="0"/>
                        </a:spcBef>
                        <a:spcAft>
                          <a:spcPts val="0"/>
                        </a:spcAft>
                      </a:pPr>
                      <a:r>
                        <a:rPr lang="en-US" sz="2000" b="0" kern="1200" dirty="0">
                          <a:solidFill>
                            <a:schemeClr val="tx1"/>
                          </a:solidFill>
                          <a:effectLst>
                            <a:outerShdw blurRad="38100" dist="38100" dir="2700000" algn="tl">
                              <a:srgbClr val="000000">
                                <a:alpha val="43137"/>
                              </a:srgbClr>
                            </a:outerShdw>
                          </a:effectLst>
                          <a:latin typeface="Calibri"/>
                          <a:ea typeface="Calibri"/>
                          <a:cs typeface="Calibri"/>
                        </a:rPr>
                        <a:t> </a:t>
                      </a:r>
                      <a:r>
                        <a:rPr lang="en-US" sz="2000" b="0" kern="1200" dirty="0" smtClean="0">
                          <a:solidFill>
                            <a:schemeClr val="tx1"/>
                          </a:solidFill>
                          <a:effectLst>
                            <a:outerShdw blurRad="38100" dist="38100" dir="2700000" algn="tl">
                              <a:srgbClr val="000000">
                                <a:alpha val="43137"/>
                              </a:srgbClr>
                            </a:outerShdw>
                          </a:effectLst>
                          <a:latin typeface="Calibri"/>
                          <a:ea typeface="Calibri"/>
                          <a:cs typeface="Calibri"/>
                        </a:rPr>
                        <a:t>Pilot / Engineering Scale</a:t>
                      </a:r>
                      <a:endParaRPr lang="en-US" sz="2000" b="0" kern="1200" dirty="0">
                        <a:solidFill>
                          <a:schemeClr val="tx1"/>
                        </a:solidFill>
                        <a:effectLst>
                          <a:outerShdw blurRad="38100" dist="38100" dir="2700000" algn="tl">
                            <a:srgbClr val="000000">
                              <a:alpha val="43137"/>
                            </a:srgbClr>
                          </a:outerShdw>
                        </a:effectLst>
                        <a:latin typeface="Calibri"/>
                        <a:ea typeface="Calibri"/>
                        <a:cs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marL="0" marR="0" algn="ctr" defTabSz="457200" rtl="0" eaLnBrk="1" latinLnBrk="0" hangingPunct="1">
                        <a:spcBef>
                          <a:spcPts val="0"/>
                        </a:spcBef>
                        <a:spcAft>
                          <a:spcPts val="0"/>
                        </a:spcAft>
                      </a:pPr>
                      <a:r>
                        <a:rPr lang="en-US" sz="2000" b="0" kern="1200" dirty="0" smtClean="0">
                          <a:solidFill>
                            <a:schemeClr val="tx1"/>
                          </a:solidFill>
                          <a:effectLst>
                            <a:outerShdw blurRad="38100" dist="38100" dir="2700000" algn="tl">
                              <a:srgbClr val="000000">
                                <a:alpha val="43137"/>
                              </a:srgbClr>
                            </a:outerShdw>
                          </a:effectLst>
                          <a:latin typeface="Calibri"/>
                          <a:ea typeface="Calibri"/>
                          <a:cs typeface="Calibri"/>
                        </a:rPr>
                        <a:t>Owner’s</a:t>
                      </a:r>
                      <a:r>
                        <a:rPr lang="en-US" sz="2000" b="0" kern="1200" baseline="0" dirty="0" smtClean="0">
                          <a:solidFill>
                            <a:schemeClr val="tx1"/>
                          </a:solidFill>
                          <a:effectLst>
                            <a:outerShdw blurRad="38100" dist="38100" dir="2700000" algn="tl">
                              <a:srgbClr val="000000">
                                <a:alpha val="43137"/>
                              </a:srgbClr>
                            </a:outerShdw>
                          </a:effectLst>
                          <a:latin typeface="Calibri"/>
                          <a:ea typeface="Calibri"/>
                          <a:cs typeface="Calibri"/>
                        </a:rPr>
                        <a:t> Inspection </a:t>
                      </a:r>
                    </a:p>
                    <a:p>
                      <a:pPr marL="0" marR="0" algn="ctr" defTabSz="457200" rtl="0" eaLnBrk="1" latinLnBrk="0" hangingPunct="1">
                        <a:spcBef>
                          <a:spcPts val="0"/>
                        </a:spcBef>
                        <a:spcAft>
                          <a:spcPts val="0"/>
                        </a:spcAft>
                      </a:pPr>
                      <a:r>
                        <a:rPr lang="en-US" sz="2000" b="0" kern="1200" baseline="0" dirty="0" smtClean="0">
                          <a:solidFill>
                            <a:schemeClr val="tx1"/>
                          </a:solidFill>
                          <a:effectLst>
                            <a:outerShdw blurRad="38100" dist="38100" dir="2700000" algn="tl">
                              <a:srgbClr val="000000">
                                <a:alpha val="43137"/>
                              </a:srgbClr>
                            </a:outerShdw>
                          </a:effectLst>
                          <a:latin typeface="Calibri"/>
                          <a:ea typeface="Calibri"/>
                          <a:cs typeface="Calibri"/>
                        </a:rPr>
                        <a:t>and Pressure Permit</a:t>
                      </a:r>
                    </a:p>
                    <a:p>
                      <a:pPr marL="0" marR="0" algn="ctr" defTabSz="457200" rtl="0" eaLnBrk="1" latinLnBrk="0" hangingPunct="1">
                        <a:spcBef>
                          <a:spcPts val="0"/>
                        </a:spcBef>
                        <a:spcAft>
                          <a:spcPts val="0"/>
                        </a:spcAft>
                      </a:pPr>
                      <a:r>
                        <a:rPr lang="en-US" sz="2000" b="0" kern="1200" baseline="0" dirty="0" smtClean="0">
                          <a:solidFill>
                            <a:schemeClr val="tx1"/>
                          </a:solidFill>
                          <a:effectLst>
                            <a:outerShdw blurRad="38100" dist="38100" dir="2700000" algn="tl">
                              <a:srgbClr val="000000">
                                <a:alpha val="43137"/>
                              </a:srgbClr>
                            </a:outerShdw>
                          </a:effectLst>
                          <a:latin typeface="Calibri"/>
                          <a:ea typeface="Calibri"/>
                          <a:cs typeface="Calibri"/>
                        </a:rPr>
                        <a:t>Required</a:t>
                      </a:r>
                      <a:endParaRPr lang="en-US" sz="2000" b="0" kern="1200" dirty="0">
                        <a:solidFill>
                          <a:schemeClr val="tx1"/>
                        </a:solidFill>
                        <a:effectLst>
                          <a:outerShdw blurRad="38100" dist="38100" dir="2700000" algn="tl">
                            <a:srgbClr val="000000">
                              <a:alpha val="43137"/>
                            </a:srgbClr>
                          </a:outerShdw>
                        </a:effectLst>
                        <a:latin typeface="Calibri"/>
                        <a:ea typeface="Calibri"/>
                        <a:cs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008">
                <a:tc>
                  <a:txBody>
                    <a:bodyPr/>
                    <a:lstStyle/>
                    <a:p>
                      <a:pPr marL="64770" marR="0">
                        <a:spcBef>
                          <a:spcPts val="290"/>
                        </a:spcBef>
                        <a:spcAft>
                          <a:spcPts val="0"/>
                        </a:spcAft>
                      </a:pPr>
                      <a:r>
                        <a:rPr lang="en-US" sz="2000" spc="-5" dirty="0">
                          <a:effectLst/>
                          <a:latin typeface="Calibri"/>
                          <a:ea typeface="Calibri"/>
                          <a:cs typeface="Times New Roman"/>
                        </a:rPr>
                        <a:t>ASME</a:t>
                      </a:r>
                      <a:r>
                        <a:rPr lang="en-US" sz="2000" dirty="0">
                          <a:effectLst/>
                          <a:latin typeface="Calibri"/>
                          <a:ea typeface="Calibri"/>
                          <a:cs typeface="Times New Roman"/>
                        </a:rPr>
                        <a:t> </a:t>
                      </a:r>
                      <a:r>
                        <a:rPr lang="en-US" sz="2000" spc="-10" dirty="0">
                          <a:effectLst/>
                          <a:latin typeface="Calibri"/>
                          <a:ea typeface="Calibri"/>
                          <a:cs typeface="Times New Roman"/>
                        </a:rPr>
                        <a:t>B31.3</a:t>
                      </a:r>
                      <a:endParaRPr lang="en-US" sz="2000" dirty="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r>
              <a:tr h="289008">
                <a:tc>
                  <a:txBody>
                    <a:bodyPr/>
                    <a:lstStyle/>
                    <a:p>
                      <a:pPr marL="64770" marR="0">
                        <a:spcBef>
                          <a:spcPts val="110"/>
                        </a:spcBef>
                        <a:spcAft>
                          <a:spcPts val="0"/>
                        </a:spcAft>
                      </a:pPr>
                      <a:r>
                        <a:rPr lang="en-US" sz="2000" spc="-5" dirty="0">
                          <a:effectLst/>
                          <a:latin typeface="Calibri"/>
                          <a:ea typeface="Calibri"/>
                          <a:cs typeface="Times New Roman"/>
                        </a:rPr>
                        <a:t>ASME</a:t>
                      </a:r>
                      <a:r>
                        <a:rPr lang="en-US" sz="2000" dirty="0">
                          <a:effectLst/>
                          <a:latin typeface="Calibri"/>
                          <a:ea typeface="Calibri"/>
                          <a:cs typeface="Times New Roman"/>
                        </a:rPr>
                        <a:t> </a:t>
                      </a:r>
                      <a:r>
                        <a:rPr lang="en-US" sz="2000" spc="-10" dirty="0">
                          <a:effectLst/>
                          <a:latin typeface="Calibri"/>
                          <a:ea typeface="Calibri"/>
                          <a:cs typeface="Times New Roman"/>
                        </a:rPr>
                        <a:t>B31.5</a:t>
                      </a:r>
                      <a:endParaRPr lang="en-US" sz="2000" dirty="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r>
              <a:tr h="289008">
                <a:tc>
                  <a:txBody>
                    <a:bodyPr/>
                    <a:lstStyle/>
                    <a:p>
                      <a:pPr marL="64770" marR="0">
                        <a:spcBef>
                          <a:spcPts val="375"/>
                        </a:spcBef>
                        <a:spcAft>
                          <a:spcPts val="0"/>
                        </a:spcAft>
                      </a:pPr>
                      <a:r>
                        <a:rPr lang="en-US" sz="2000" spc="-5" dirty="0">
                          <a:effectLst/>
                          <a:latin typeface="Calibri"/>
                          <a:ea typeface="Calibri"/>
                          <a:cs typeface="Times New Roman"/>
                        </a:rPr>
                        <a:t>NFPA</a:t>
                      </a:r>
                      <a:r>
                        <a:rPr lang="en-US" sz="2000" dirty="0">
                          <a:effectLst/>
                          <a:latin typeface="Calibri"/>
                          <a:ea typeface="Calibri"/>
                          <a:cs typeface="Times New Roman"/>
                        </a:rPr>
                        <a:t> </a:t>
                      </a:r>
                      <a:r>
                        <a:rPr lang="en-US" sz="2000" spc="-10" dirty="0">
                          <a:effectLst/>
                          <a:latin typeface="Calibri"/>
                          <a:ea typeface="Calibri"/>
                          <a:cs typeface="Times New Roman"/>
                        </a:rPr>
                        <a:t>55</a:t>
                      </a:r>
                      <a:endParaRPr lang="en-US" sz="2000" dirty="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r>
              <a:tr h="289008">
                <a:tc>
                  <a:txBody>
                    <a:bodyPr/>
                    <a:lstStyle/>
                    <a:p>
                      <a:pPr marL="64770" marR="0">
                        <a:spcBef>
                          <a:spcPts val="410"/>
                        </a:spcBef>
                        <a:spcAft>
                          <a:spcPts val="0"/>
                        </a:spcAft>
                      </a:pPr>
                      <a:r>
                        <a:rPr lang="en-US" sz="2000" spc="-5" dirty="0">
                          <a:effectLst/>
                          <a:latin typeface="Calibri"/>
                          <a:ea typeface="Calibri"/>
                          <a:cs typeface="Times New Roman"/>
                        </a:rPr>
                        <a:t>NFPA</a:t>
                      </a:r>
                      <a:r>
                        <a:rPr lang="en-US" sz="2000" dirty="0">
                          <a:effectLst/>
                          <a:latin typeface="Calibri"/>
                          <a:ea typeface="Calibri"/>
                          <a:cs typeface="Times New Roman"/>
                        </a:rPr>
                        <a:t> </a:t>
                      </a:r>
                      <a:r>
                        <a:rPr lang="en-US" sz="2000" spc="-10" dirty="0">
                          <a:effectLst/>
                          <a:latin typeface="Calibri"/>
                          <a:ea typeface="Calibri"/>
                          <a:cs typeface="Times New Roman"/>
                        </a:rPr>
                        <a:t>54</a:t>
                      </a:r>
                      <a:endParaRPr lang="en-US" sz="2000" dirty="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r>
              <a:tr h="672106">
                <a:tc rowSpan="2">
                  <a:txBody>
                    <a:bodyPr/>
                    <a:lstStyle/>
                    <a:p>
                      <a:pPr marL="0" marR="0">
                        <a:spcBef>
                          <a:spcPts val="0"/>
                        </a:spcBef>
                        <a:spcAft>
                          <a:spcPts val="0"/>
                        </a:spcAft>
                      </a:pPr>
                      <a:r>
                        <a:rPr lang="en-US" sz="2000" b="1" dirty="0">
                          <a:effectLst/>
                          <a:latin typeface="Calibri"/>
                          <a:ea typeface="Calibri"/>
                          <a:cs typeface="Calibri"/>
                        </a:rPr>
                        <a:t>  </a:t>
                      </a:r>
                      <a:r>
                        <a:rPr lang="en-US" sz="2000" spc="-5" dirty="0" smtClean="0">
                          <a:effectLst/>
                          <a:latin typeface="Calibri"/>
                          <a:ea typeface="Calibri"/>
                          <a:cs typeface="Times New Roman"/>
                        </a:rPr>
                        <a:t>NFPA</a:t>
                      </a:r>
                      <a:r>
                        <a:rPr lang="en-US" sz="2000" dirty="0" smtClean="0">
                          <a:effectLst/>
                          <a:latin typeface="Calibri"/>
                          <a:ea typeface="Calibri"/>
                          <a:cs typeface="Times New Roman"/>
                        </a:rPr>
                        <a:t> </a:t>
                      </a:r>
                      <a:r>
                        <a:rPr lang="en-US" sz="2000" spc="-10" dirty="0">
                          <a:effectLst/>
                          <a:latin typeface="Calibri"/>
                          <a:ea typeface="Calibri"/>
                          <a:cs typeface="Times New Roman"/>
                        </a:rPr>
                        <a:t>45</a:t>
                      </a:r>
                      <a:endParaRPr lang="en-US" sz="2000" dirty="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770" marR="0" algn="ctr">
                        <a:lnSpc>
                          <a:spcPts val="1320"/>
                        </a:lnSpc>
                        <a:spcBef>
                          <a:spcPts val="0"/>
                        </a:spcBef>
                        <a:spcAft>
                          <a:spcPts val="0"/>
                        </a:spcAft>
                      </a:pPr>
                      <a:endParaRPr lang="en-US" sz="2000" spc="-5" dirty="0" smtClean="0">
                        <a:effectLst>
                          <a:outerShdw blurRad="38100" dist="38100" dir="2700000" algn="tl">
                            <a:srgbClr val="000000">
                              <a:alpha val="43137"/>
                            </a:srgbClr>
                          </a:outerShdw>
                        </a:effectLst>
                        <a:latin typeface="Calibri"/>
                        <a:ea typeface="Calibri"/>
                        <a:cs typeface="Times New Roman"/>
                      </a:endParaRPr>
                    </a:p>
                    <a:p>
                      <a:pPr marL="64770" marR="0" algn="ctr">
                        <a:lnSpc>
                          <a:spcPts val="1320"/>
                        </a:lnSpc>
                        <a:spcBef>
                          <a:spcPts val="0"/>
                        </a:spcBef>
                        <a:spcAft>
                          <a:spcPts val="0"/>
                        </a:spcAft>
                      </a:pPr>
                      <a:r>
                        <a:rPr lang="en-US" sz="2000" spc="-5" dirty="0" smtClean="0">
                          <a:effectLst>
                            <a:outerShdw blurRad="38100" dist="38100" dir="2700000" algn="tl">
                              <a:srgbClr val="000000">
                                <a:alpha val="43137"/>
                              </a:srgbClr>
                            </a:outerShdw>
                          </a:effectLst>
                          <a:latin typeface="Calibri"/>
                          <a:ea typeface="Calibri"/>
                          <a:cs typeface="Times New Roman"/>
                        </a:rPr>
                        <a:t>Laboratory</a:t>
                      </a:r>
                      <a:r>
                        <a:rPr lang="en-US" sz="2000" spc="5" dirty="0" smtClean="0">
                          <a:effectLst>
                            <a:outerShdw blurRad="38100" dist="38100" dir="2700000" algn="tl">
                              <a:srgbClr val="000000">
                                <a:alpha val="43137"/>
                              </a:srgbClr>
                            </a:outerShdw>
                          </a:effectLst>
                          <a:latin typeface="Calibri"/>
                          <a:ea typeface="Calibri"/>
                          <a:cs typeface="Times New Roman"/>
                        </a:rPr>
                        <a:t> </a:t>
                      </a:r>
                      <a:r>
                        <a:rPr lang="en-US" sz="2000" spc="-5" dirty="0" smtClean="0">
                          <a:effectLst>
                            <a:outerShdw blurRad="38100" dist="38100" dir="2700000" algn="tl">
                              <a:srgbClr val="000000">
                                <a:alpha val="43137"/>
                              </a:srgbClr>
                            </a:outerShdw>
                          </a:effectLst>
                          <a:latin typeface="Calibri"/>
                          <a:ea typeface="Calibri"/>
                          <a:cs typeface="Times New Roman"/>
                        </a:rPr>
                        <a:t>Scale</a:t>
                      </a:r>
                      <a:endParaRPr lang="en-US" sz="2000" dirty="0" smtClean="0">
                        <a:effectLst>
                          <a:outerShdw blurRad="38100" dist="38100" dir="2700000" algn="tl">
                            <a:srgbClr val="000000">
                              <a:alpha val="43137"/>
                            </a:srgbClr>
                          </a:outerShdw>
                        </a:effectLst>
                        <a:latin typeface="Calibri"/>
                        <a:ea typeface="Calibri"/>
                        <a:cs typeface="Times New Roman"/>
                      </a:endParaRPr>
                    </a:p>
                    <a:p>
                      <a:pPr marL="64770" marR="204470" algn="ctr">
                        <a:spcBef>
                          <a:spcPts val="0"/>
                        </a:spcBef>
                        <a:spcAft>
                          <a:spcPts val="0"/>
                        </a:spcAft>
                      </a:pPr>
                      <a:r>
                        <a:rPr lang="en-US" sz="2000" dirty="0" smtClean="0">
                          <a:effectLst>
                            <a:outerShdw blurRad="38100" dist="38100" dir="2700000" algn="tl">
                              <a:srgbClr val="000000">
                                <a:alpha val="43137"/>
                              </a:srgbClr>
                            </a:outerShdw>
                          </a:effectLst>
                          <a:latin typeface="Calibri"/>
                          <a:ea typeface="Calibri"/>
                          <a:cs typeface="Times New Roman"/>
                        </a:rPr>
                        <a:t>(</a:t>
                      </a:r>
                      <a:r>
                        <a:rPr lang="en-US" sz="2800" dirty="0" smtClean="0">
                          <a:effectLst>
                            <a:outerShdw blurRad="38100" dist="38100" dir="2700000" algn="tl">
                              <a:srgbClr val="000000">
                                <a:alpha val="43137"/>
                              </a:srgbClr>
                            </a:outerShdw>
                          </a:effectLst>
                          <a:latin typeface="Calibri"/>
                          <a:ea typeface="Calibri"/>
                          <a:cs typeface="Times New Roman"/>
                        </a:rPr>
                        <a:t>&gt;</a:t>
                      </a:r>
                      <a:r>
                        <a:rPr lang="en-US" sz="2800" spc="5" dirty="0" smtClean="0">
                          <a:effectLst>
                            <a:outerShdw blurRad="38100" dist="38100" dir="2700000" algn="tl">
                              <a:srgbClr val="000000">
                                <a:alpha val="43137"/>
                              </a:srgbClr>
                            </a:outerShdw>
                          </a:effectLst>
                          <a:latin typeface="Calibri"/>
                          <a:ea typeface="Calibri"/>
                          <a:cs typeface="Times New Roman"/>
                        </a:rPr>
                        <a:t> </a:t>
                      </a:r>
                      <a:r>
                        <a:rPr lang="en-US" sz="2000" spc="-5" dirty="0" smtClean="0">
                          <a:effectLst>
                            <a:outerShdw blurRad="38100" dist="38100" dir="2700000" algn="tl">
                              <a:srgbClr val="000000">
                                <a:alpha val="43137"/>
                              </a:srgbClr>
                            </a:outerShdw>
                          </a:effectLst>
                          <a:latin typeface="Calibri"/>
                          <a:ea typeface="Calibri"/>
                          <a:cs typeface="Times New Roman"/>
                        </a:rPr>
                        <a:t>1,00ft-lbs</a:t>
                      </a:r>
                      <a:r>
                        <a:rPr lang="en-US" sz="2000" dirty="0" smtClean="0">
                          <a:effectLst>
                            <a:outerShdw blurRad="38100" dist="38100" dir="2700000" algn="tl">
                              <a:srgbClr val="000000">
                                <a:alpha val="43137"/>
                              </a:srgbClr>
                            </a:outerShdw>
                          </a:effectLst>
                          <a:latin typeface="Calibri"/>
                          <a:ea typeface="Calibri"/>
                          <a:cs typeface="Times New Roman"/>
                        </a:rPr>
                        <a:t> </a:t>
                      </a:r>
                      <a:r>
                        <a:rPr lang="en-US" sz="2000" spc="-5" dirty="0" smtClean="0">
                          <a:effectLst>
                            <a:outerShdw blurRad="38100" dist="38100" dir="2700000" algn="tl">
                              <a:srgbClr val="000000">
                                <a:alpha val="43137"/>
                              </a:srgbClr>
                            </a:outerShdw>
                          </a:effectLst>
                          <a:latin typeface="Calibri"/>
                          <a:ea typeface="Calibri"/>
                          <a:cs typeface="Times New Roman"/>
                        </a:rPr>
                        <a:t>Stored Energy)</a:t>
                      </a:r>
                      <a:endParaRPr lang="en-US" sz="2000" dirty="0">
                        <a:effectLst>
                          <a:outerShdw blurRad="38100" dist="38100" dir="2700000" algn="tl">
                            <a:srgbClr val="000000">
                              <a:alpha val="43137"/>
                            </a:srgbClr>
                          </a:outerShdw>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770" marR="204470" algn="ctr">
                        <a:spcBef>
                          <a:spcPts val="0"/>
                        </a:spcBef>
                        <a:spcAft>
                          <a:spcPts val="0"/>
                        </a:spcAft>
                      </a:pPr>
                      <a:r>
                        <a:rPr lang="en-US" sz="2000" dirty="0" smtClean="0">
                          <a:effectLst>
                            <a:outerShdw blurRad="38100" dist="38100" dir="2700000" algn="tl">
                              <a:srgbClr val="000000">
                                <a:alpha val="43137"/>
                              </a:srgbClr>
                            </a:outerShdw>
                          </a:effectLst>
                          <a:latin typeface="Calibri"/>
                          <a:ea typeface="Calibri"/>
                          <a:cs typeface="Times New Roman"/>
                        </a:rPr>
                        <a:t>Obtain </a:t>
                      </a:r>
                    </a:p>
                    <a:p>
                      <a:pPr marL="64770" marR="204470" algn="ctr">
                        <a:spcBef>
                          <a:spcPts val="0"/>
                        </a:spcBef>
                        <a:spcAft>
                          <a:spcPts val="0"/>
                        </a:spcAft>
                      </a:pPr>
                      <a:r>
                        <a:rPr lang="en-US" sz="2000" dirty="0" smtClean="0">
                          <a:effectLst>
                            <a:outerShdw blurRad="38100" dist="38100" dir="2700000" algn="tl">
                              <a:srgbClr val="000000">
                                <a:alpha val="43137"/>
                              </a:srgbClr>
                            </a:outerShdw>
                          </a:effectLst>
                          <a:latin typeface="Calibri"/>
                          <a:ea typeface="Calibri"/>
                          <a:cs typeface="Times New Roman"/>
                        </a:rPr>
                        <a:t>PNNL Pressure Permit</a:t>
                      </a:r>
                      <a:endParaRPr lang="en-US" sz="2000" dirty="0">
                        <a:effectLst>
                          <a:outerShdw blurRad="38100" dist="38100" dir="2700000" algn="tl">
                            <a:srgbClr val="000000">
                              <a:alpha val="43137"/>
                            </a:srgbClr>
                          </a:outerShdw>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8302">
                <a:tc vMerge="1">
                  <a:txBody>
                    <a:bodyPr/>
                    <a:lstStyle/>
                    <a:p>
                      <a:endParaRPr lang="en-US"/>
                    </a:p>
                  </a:txBody>
                  <a:tcPr/>
                </a:tc>
                <a:tc>
                  <a:txBody>
                    <a:bodyPr/>
                    <a:lstStyle/>
                    <a:p>
                      <a:pPr marL="0" marR="0" algn="ctr">
                        <a:spcBef>
                          <a:spcPts val="40"/>
                        </a:spcBef>
                        <a:spcAft>
                          <a:spcPts val="0"/>
                        </a:spcAft>
                      </a:pPr>
                      <a:r>
                        <a:rPr lang="en-US" sz="1800" b="1" dirty="0">
                          <a:effectLst>
                            <a:outerShdw blurRad="38100" dist="38100" dir="2700000" algn="tl">
                              <a:srgbClr val="000000">
                                <a:alpha val="43137"/>
                              </a:srgbClr>
                            </a:outerShdw>
                          </a:effectLst>
                          <a:latin typeface="Calibri"/>
                          <a:ea typeface="Calibri"/>
                          <a:cs typeface="Calibri"/>
                        </a:rPr>
                        <a:t> </a:t>
                      </a:r>
                      <a:r>
                        <a:rPr lang="en-US" sz="2000" spc="-5" dirty="0" smtClean="0">
                          <a:effectLst>
                            <a:outerShdw blurRad="38100" dist="38100" dir="2700000" algn="tl">
                              <a:srgbClr val="000000">
                                <a:alpha val="43137"/>
                              </a:srgbClr>
                            </a:outerShdw>
                          </a:effectLst>
                          <a:latin typeface="Calibri"/>
                          <a:ea typeface="Calibri"/>
                          <a:cs typeface="Times New Roman"/>
                        </a:rPr>
                        <a:t>Laboratory</a:t>
                      </a:r>
                      <a:r>
                        <a:rPr lang="en-US" sz="2000" spc="5" dirty="0" smtClean="0">
                          <a:effectLst>
                            <a:outerShdw blurRad="38100" dist="38100" dir="2700000" algn="tl">
                              <a:srgbClr val="000000">
                                <a:alpha val="43137"/>
                              </a:srgbClr>
                            </a:outerShdw>
                          </a:effectLst>
                          <a:latin typeface="Calibri"/>
                          <a:ea typeface="Calibri"/>
                          <a:cs typeface="Times New Roman"/>
                        </a:rPr>
                        <a:t> </a:t>
                      </a:r>
                      <a:r>
                        <a:rPr lang="en-US" sz="2000" spc="-5" dirty="0">
                          <a:effectLst>
                            <a:outerShdw blurRad="38100" dist="38100" dir="2700000" algn="tl">
                              <a:srgbClr val="000000">
                                <a:alpha val="43137"/>
                              </a:srgbClr>
                            </a:outerShdw>
                          </a:effectLst>
                          <a:latin typeface="Calibri"/>
                          <a:ea typeface="Calibri"/>
                          <a:cs typeface="Times New Roman"/>
                        </a:rPr>
                        <a:t>Scale</a:t>
                      </a:r>
                      <a:endParaRPr lang="en-US" sz="2000" dirty="0">
                        <a:effectLst>
                          <a:outerShdw blurRad="38100" dist="38100" dir="2700000" algn="tl">
                            <a:srgbClr val="000000">
                              <a:alpha val="43137"/>
                            </a:srgbClr>
                          </a:outerShdw>
                        </a:effectLst>
                        <a:latin typeface="Calibri"/>
                        <a:ea typeface="Calibri"/>
                        <a:cs typeface="Times New Roman"/>
                      </a:endParaRPr>
                    </a:p>
                    <a:p>
                      <a:pPr marL="64135" marR="142240" algn="ctr">
                        <a:spcBef>
                          <a:spcPts val="0"/>
                        </a:spcBef>
                        <a:spcAft>
                          <a:spcPts val="0"/>
                        </a:spcAft>
                      </a:pPr>
                      <a:r>
                        <a:rPr lang="en-US" sz="2000" dirty="0" smtClean="0">
                          <a:effectLst>
                            <a:outerShdw blurRad="38100" dist="38100" dir="2700000" algn="tl">
                              <a:srgbClr val="000000">
                                <a:alpha val="43137"/>
                              </a:srgbClr>
                            </a:outerShdw>
                          </a:effectLst>
                          <a:latin typeface="Calibri"/>
                          <a:ea typeface="Calibri"/>
                          <a:cs typeface="Times New Roman"/>
                        </a:rPr>
                        <a:t>(</a:t>
                      </a:r>
                      <a:r>
                        <a:rPr lang="en-US" sz="2800" dirty="0" smtClean="0">
                          <a:effectLst>
                            <a:outerShdw blurRad="38100" dist="38100" dir="2700000" algn="tl">
                              <a:srgbClr val="000000">
                                <a:alpha val="43137"/>
                              </a:srgbClr>
                            </a:outerShdw>
                          </a:effectLst>
                          <a:latin typeface="Calibri"/>
                          <a:ea typeface="Calibri"/>
                          <a:cs typeface="Times New Roman"/>
                        </a:rPr>
                        <a:t>&lt;</a:t>
                      </a:r>
                      <a:r>
                        <a:rPr lang="en-US" sz="2000" dirty="0" smtClean="0">
                          <a:effectLst>
                            <a:outerShdw blurRad="38100" dist="38100" dir="2700000" algn="tl">
                              <a:srgbClr val="000000">
                                <a:alpha val="43137"/>
                              </a:srgbClr>
                            </a:outerShdw>
                          </a:effectLst>
                          <a:latin typeface="Calibri"/>
                          <a:ea typeface="Calibri"/>
                          <a:cs typeface="Times New Roman"/>
                        </a:rPr>
                        <a:t> </a:t>
                      </a:r>
                      <a:r>
                        <a:rPr lang="en-US" sz="2000" spc="-5" dirty="0" smtClean="0">
                          <a:effectLst>
                            <a:outerShdw blurRad="38100" dist="38100" dir="2700000" algn="tl">
                              <a:srgbClr val="000000">
                                <a:alpha val="43137"/>
                              </a:srgbClr>
                            </a:outerShdw>
                          </a:effectLst>
                          <a:latin typeface="Calibri"/>
                          <a:ea typeface="Calibri"/>
                          <a:cs typeface="Times New Roman"/>
                        </a:rPr>
                        <a:t>1,00ft-lbs</a:t>
                      </a:r>
                      <a:r>
                        <a:rPr lang="en-US" sz="2000" dirty="0" smtClean="0">
                          <a:effectLst>
                            <a:outerShdw blurRad="38100" dist="38100" dir="2700000" algn="tl">
                              <a:srgbClr val="000000">
                                <a:alpha val="43137"/>
                              </a:srgbClr>
                            </a:outerShdw>
                          </a:effectLst>
                          <a:latin typeface="Calibri"/>
                          <a:ea typeface="Calibri"/>
                          <a:cs typeface="Times New Roman"/>
                        </a:rPr>
                        <a:t> </a:t>
                      </a:r>
                      <a:r>
                        <a:rPr lang="en-US" sz="2000" spc="-5" dirty="0">
                          <a:effectLst>
                            <a:outerShdw blurRad="38100" dist="38100" dir="2700000" algn="tl">
                              <a:srgbClr val="000000">
                                <a:alpha val="43137"/>
                              </a:srgbClr>
                            </a:outerShdw>
                          </a:effectLst>
                          <a:latin typeface="Calibri"/>
                          <a:ea typeface="Calibri"/>
                          <a:cs typeface="Times New Roman"/>
                        </a:rPr>
                        <a:t>Stored</a:t>
                      </a:r>
                      <a:r>
                        <a:rPr lang="en-US" sz="2000" spc="125" dirty="0">
                          <a:effectLst>
                            <a:outerShdw blurRad="38100" dist="38100" dir="2700000" algn="tl">
                              <a:srgbClr val="000000">
                                <a:alpha val="43137"/>
                              </a:srgbClr>
                            </a:outerShdw>
                          </a:effectLst>
                          <a:latin typeface="Calibri"/>
                          <a:ea typeface="Calibri"/>
                          <a:cs typeface="Times New Roman"/>
                        </a:rPr>
                        <a:t> </a:t>
                      </a:r>
                      <a:r>
                        <a:rPr lang="en-US" sz="2000" spc="-5" dirty="0">
                          <a:effectLst>
                            <a:outerShdw blurRad="38100" dist="38100" dir="2700000" algn="tl">
                              <a:srgbClr val="000000">
                                <a:alpha val="43137"/>
                              </a:srgbClr>
                            </a:outerShdw>
                          </a:effectLst>
                          <a:latin typeface="Calibri"/>
                          <a:ea typeface="Calibri"/>
                          <a:cs typeface="Times New Roman"/>
                        </a:rPr>
                        <a:t>Energy)</a:t>
                      </a:r>
                      <a:endParaRPr lang="en-US" sz="2000" dirty="0">
                        <a:effectLst>
                          <a:outerShdw blurRad="38100" dist="38100" dir="2700000" algn="tl">
                            <a:srgbClr val="000000">
                              <a:alpha val="43137"/>
                            </a:srgbClr>
                          </a:outerShdw>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770" marR="204470" algn="ctr">
                        <a:spcBef>
                          <a:spcPts val="0"/>
                        </a:spcBef>
                        <a:spcAft>
                          <a:spcPts val="0"/>
                        </a:spcAft>
                      </a:pPr>
                      <a:r>
                        <a:rPr lang="en-US" sz="2000" dirty="0" smtClean="0">
                          <a:effectLst>
                            <a:outerShdw blurRad="38100" dist="38100" dir="2700000" algn="tl">
                              <a:srgbClr val="000000">
                                <a:alpha val="43137"/>
                              </a:srgbClr>
                            </a:outerShdw>
                          </a:effectLst>
                          <a:latin typeface="Calibri"/>
                          <a:ea typeface="Calibri"/>
                          <a:cs typeface="Times New Roman"/>
                        </a:rPr>
                        <a:t>Follow </a:t>
                      </a:r>
                    </a:p>
                    <a:p>
                      <a:pPr marL="64770" marR="204470" algn="ctr">
                        <a:spcBef>
                          <a:spcPts val="0"/>
                        </a:spcBef>
                        <a:spcAft>
                          <a:spcPts val="0"/>
                        </a:spcAft>
                      </a:pPr>
                      <a:r>
                        <a:rPr lang="en-US" sz="2000" dirty="0" smtClean="0">
                          <a:effectLst>
                            <a:outerShdw blurRad="38100" dist="38100" dir="2700000" algn="tl">
                              <a:srgbClr val="000000">
                                <a:alpha val="43137"/>
                              </a:srgbClr>
                            </a:outerShdw>
                          </a:effectLst>
                          <a:latin typeface="Calibri"/>
                          <a:ea typeface="Calibri"/>
                          <a:cs typeface="Times New Roman"/>
                        </a:rPr>
                        <a:t>PNNL</a:t>
                      </a:r>
                      <a:r>
                        <a:rPr lang="en-US" sz="2000" baseline="0" dirty="0" smtClean="0">
                          <a:effectLst>
                            <a:outerShdw blurRad="38100" dist="38100" dir="2700000" algn="tl">
                              <a:srgbClr val="000000">
                                <a:alpha val="43137"/>
                              </a:srgbClr>
                            </a:outerShdw>
                          </a:effectLst>
                          <a:latin typeface="Calibri"/>
                          <a:ea typeface="Calibri"/>
                          <a:cs typeface="Times New Roman"/>
                        </a:rPr>
                        <a:t> Work Practices</a:t>
                      </a:r>
                      <a:endParaRPr lang="en-US" sz="2000" dirty="0">
                        <a:effectLst>
                          <a:outerShdw blurRad="38100" dist="38100" dir="2700000" algn="tl">
                            <a:srgbClr val="000000">
                              <a:alpha val="43137"/>
                            </a:srgbClr>
                          </a:outerShdw>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TextBox 8"/>
          <p:cNvSpPr txBox="1"/>
          <p:nvPr/>
        </p:nvSpPr>
        <p:spPr>
          <a:xfrm>
            <a:off x="348343" y="5312229"/>
            <a:ext cx="8284028" cy="830997"/>
          </a:xfrm>
          <a:prstGeom prst="rect">
            <a:avLst/>
          </a:prstGeom>
          <a:solidFill>
            <a:srgbClr val="CC7022"/>
          </a:solidFill>
        </p:spPr>
        <p:txBody>
          <a:bodyPr wrap="square" rtlCol="0">
            <a:spAutoFit/>
          </a:bodyPr>
          <a:lstStyle/>
          <a:p>
            <a:pPr algn="ctr"/>
            <a:r>
              <a:rPr lang="en-US" sz="2400" b="1" dirty="0" smtClean="0">
                <a:effectLst>
                  <a:outerShdw blurRad="38100" dist="38100" dir="2700000" algn="tl">
                    <a:srgbClr val="000000">
                      <a:alpha val="43137"/>
                    </a:srgbClr>
                  </a:outerShdw>
                </a:effectLst>
              </a:rPr>
              <a:t>Owner and Owner Inspector Roles </a:t>
            </a:r>
          </a:p>
          <a:p>
            <a:pPr algn="ctr"/>
            <a:r>
              <a:rPr lang="en-US" sz="2400" b="1" dirty="0" smtClean="0">
                <a:effectLst>
                  <a:outerShdw blurRad="38100" dist="38100" dir="2700000" algn="tl">
                    <a:srgbClr val="000000">
                      <a:alpha val="43137"/>
                    </a:srgbClr>
                  </a:outerShdw>
                </a:effectLst>
              </a:rPr>
              <a:t>Delegated to Battelle by DOE Pacific Northwest Site Office</a:t>
            </a:r>
            <a:endParaRPr lang="en-US"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64179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PNNL Platinum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NNL Silver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NNL Whit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PNNL_PowerPoint_Title_Designs</Template>
  <TotalTime>10519</TotalTime>
  <Words>715</Words>
  <Application>Microsoft Office PowerPoint</Application>
  <PresentationFormat>On-screen Show (4:3)</PresentationFormat>
  <Paragraphs>122</Paragraphs>
  <Slides>5</Slides>
  <Notes>3</Notes>
  <HiddenSlides>0</HiddenSlides>
  <MMClips>0</MMClips>
  <ScaleCrop>false</ScaleCrop>
  <HeadingPairs>
    <vt:vector size="4" baseType="variant">
      <vt:variant>
        <vt:lpstr>Theme</vt:lpstr>
      </vt:variant>
      <vt:variant>
        <vt:i4>3</vt:i4>
      </vt:variant>
      <vt:variant>
        <vt:lpstr>Slide Titles</vt:lpstr>
      </vt:variant>
      <vt:variant>
        <vt:i4>5</vt:i4>
      </vt:variant>
    </vt:vector>
  </HeadingPairs>
  <TitlesOfParts>
    <vt:vector size="8" baseType="lpstr">
      <vt:lpstr>PNNL Platinum Theme</vt:lpstr>
      <vt:lpstr>PNNL Silver Theme</vt:lpstr>
      <vt:lpstr>PNNL White Theme</vt:lpstr>
      <vt:lpstr>PNNL Pressure Safety Program Overview  </vt:lpstr>
      <vt:lpstr>Program Overview</vt:lpstr>
      <vt:lpstr>Pressure System Categories </vt:lpstr>
      <vt:lpstr>Graded Approach to  ASME B31 Implementation in Research</vt:lpstr>
      <vt:lpstr>ASME B31 Owner and Owner’s Inspector Requirements for Research Systems</vt:lpstr>
    </vt:vector>
  </TitlesOfParts>
  <Company>PNNL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PNNL Pressure Safety Program Overveiw</dc:title>
  <dc:creator>Eric G. Damberg</dc:creator>
  <cp:lastModifiedBy>Eric G. Damberg</cp:lastModifiedBy>
  <cp:revision>20</cp:revision>
  <cp:lastPrinted>2017-04-22T00:03:46Z</cp:lastPrinted>
  <dcterms:created xsi:type="dcterms:W3CDTF">2017-04-14T16:50:44Z</dcterms:created>
  <dcterms:modified xsi:type="dcterms:W3CDTF">2017-04-22T00:10:00Z</dcterms:modified>
</cp:coreProperties>
</file>