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94" r:id="rId2"/>
    <p:sldId id="275" r:id="rId3"/>
    <p:sldId id="295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920" y="-11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April 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Bonkalski | S3 Quarterly Update to FESHMCom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April 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Bonkalski | S3 Quarterly Update to FESHMCom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April 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M. Bonkalski | S3 Quarterly Update to FESHMCom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April 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Bonkalski | S3 Quarterly Update to FESHMCom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April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M. Bonkalski | S3 Quarterly Update to FESHMCom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M. Bonkalski | S3 Quarterly Update to FESHMCom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April 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Bonkalski | S3 Quarterly Update to FESHMCom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Mike Bonkalski	</a:t>
            </a:r>
          </a:p>
          <a:p>
            <a:r>
              <a:rPr lang="en-US" dirty="0" smtClean="0"/>
              <a:t>Safety and Health Manager</a:t>
            </a:r>
          </a:p>
          <a:p>
            <a:r>
              <a:rPr lang="en-US" dirty="0" smtClean="0"/>
              <a:t>April 25, </a:t>
            </a:r>
            <a:r>
              <a:rPr lang="en-US" dirty="0"/>
              <a:t>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Machine Guarding – Fermilab Program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2887" y="1011010"/>
            <a:ext cx="8672513" cy="5059363"/>
          </a:xfrm>
        </p:spPr>
        <p:txBody>
          <a:bodyPr/>
          <a:lstStyle/>
          <a:p>
            <a:pPr marL="457200">
              <a:buFont typeface="+mj-lt"/>
              <a:buAutoNum type="arabicPeriod"/>
            </a:pPr>
            <a:r>
              <a:rPr lang="en-US" sz="2000" dirty="0" smtClean="0"/>
              <a:t>No written formal program</a:t>
            </a:r>
          </a:p>
          <a:p>
            <a:pPr marL="457200">
              <a:buFont typeface="+mj-lt"/>
              <a:buAutoNum type="arabicPeriod"/>
            </a:pPr>
            <a:r>
              <a:rPr lang="en-US" sz="2000" dirty="0" smtClean="0"/>
              <a:t>Supervisors completed training profiles (ITNA) to determine if “Tech Shop Safety” training was required based on work description</a:t>
            </a:r>
          </a:p>
          <a:p>
            <a:pPr marL="457200">
              <a:buFont typeface="+mj-lt"/>
              <a:buAutoNum type="arabicPeriod"/>
            </a:pPr>
            <a:r>
              <a:rPr lang="en-US" sz="2000" dirty="0" smtClean="0"/>
              <a:t>Training performed by “in-house” SME</a:t>
            </a:r>
          </a:p>
          <a:p>
            <a:pPr marL="457200">
              <a:buFont typeface="+mj-lt"/>
              <a:buAutoNum type="arabicPeriod"/>
            </a:pPr>
            <a:r>
              <a:rPr lang="en-US" sz="2000" dirty="0" smtClean="0"/>
              <a:t>Technical Division (TD) </a:t>
            </a:r>
            <a:r>
              <a:rPr lang="en-US" sz="2000" dirty="0" smtClean="0"/>
              <a:t>union machine shops handled as a separate entity</a:t>
            </a:r>
          </a:p>
          <a:p>
            <a:pPr marL="457200">
              <a:buFont typeface="+mj-lt"/>
              <a:buAutoNum type="arabicPeriod"/>
            </a:pPr>
            <a:r>
              <a:rPr lang="en-US" sz="2000" dirty="0" smtClean="0"/>
              <a:t>Equipment and tech shop inspections handled by the D/S annually</a:t>
            </a:r>
          </a:p>
          <a:p>
            <a:pPr marL="857250" lvl="1"/>
            <a:r>
              <a:rPr lang="en-US" sz="1800" dirty="0" smtClean="0"/>
              <a:t>Management walk-throughs</a:t>
            </a:r>
          </a:p>
          <a:p>
            <a:pPr marL="857250" lvl="1"/>
            <a:r>
              <a:rPr lang="en-US" sz="1800" dirty="0" smtClean="0"/>
              <a:t>HPR inspections</a:t>
            </a:r>
            <a:endParaRPr lang="en-US" sz="2000" dirty="0"/>
          </a:p>
          <a:p>
            <a:pPr marL="514350">
              <a:buFont typeface="+mj-lt"/>
              <a:buAutoNum type="arabicPeriod"/>
            </a:pPr>
            <a:r>
              <a:rPr lang="en-US" sz="2000" dirty="0" smtClean="0"/>
              <a:t>Most tech shops unsecured</a:t>
            </a:r>
          </a:p>
          <a:p>
            <a:pPr marL="514350">
              <a:buFont typeface="+mj-lt"/>
              <a:buAutoNum type="arabicPeriod"/>
            </a:pPr>
            <a:r>
              <a:rPr lang="en-US" sz="2000" dirty="0" smtClean="0"/>
              <a:t>Argonne band saw incident led to an ad-hoc review of machine guarding </a:t>
            </a:r>
            <a:r>
              <a:rPr lang="en-US" sz="2000" smtClean="0"/>
              <a:t>and existing </a:t>
            </a:r>
            <a:r>
              <a:rPr lang="en-US" sz="2000" dirty="0" smtClean="0"/>
              <a:t>program</a:t>
            </a:r>
          </a:p>
          <a:p>
            <a:pPr marL="514350">
              <a:buFont typeface="+mj-lt"/>
              <a:buAutoNum type="arabicPeriod"/>
            </a:pPr>
            <a:r>
              <a:rPr lang="en-US" sz="2000" dirty="0" smtClean="0"/>
              <a:t>Decision to develop formal program</a:t>
            </a:r>
          </a:p>
          <a:p>
            <a:pPr marL="171450" indent="0">
              <a:buNone/>
            </a:pPr>
            <a:endParaRPr lang="en-US" sz="20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History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April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M. Bonkalski | </a:t>
            </a:r>
            <a:r>
              <a:rPr lang="en-US" dirty="0" smtClean="0"/>
              <a:t>Machine Guarding – Fermilab Program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2887" y="974271"/>
            <a:ext cx="8672513" cy="5059363"/>
          </a:xfrm>
        </p:spPr>
        <p:txBody>
          <a:bodyPr/>
          <a:lstStyle/>
          <a:p>
            <a:pPr marL="457200">
              <a:buFont typeface="+mj-lt"/>
              <a:buAutoNum type="arabicPeriod"/>
            </a:pPr>
            <a:r>
              <a:rPr lang="en-US" dirty="0" smtClean="0"/>
              <a:t>Input from ANL and BNL</a:t>
            </a:r>
            <a:endParaRPr lang="en-US" b="1" dirty="0"/>
          </a:p>
          <a:p>
            <a:pPr marL="457200">
              <a:buFont typeface="+mj-lt"/>
              <a:buAutoNum type="arabicPeriod"/>
            </a:pPr>
            <a:r>
              <a:rPr lang="en-US" dirty="0" smtClean="0"/>
              <a:t>Assess current tech shops and union shops</a:t>
            </a:r>
            <a:endParaRPr lang="en-US" b="1" dirty="0"/>
          </a:p>
          <a:p>
            <a:pPr marL="457200">
              <a:buFont typeface="+mj-lt"/>
              <a:buAutoNum type="arabicPeriod"/>
            </a:pPr>
            <a:r>
              <a:rPr lang="en-US" dirty="0" smtClean="0"/>
              <a:t>FESHM Chapter development</a:t>
            </a:r>
          </a:p>
          <a:p>
            <a:pPr marL="914400" lvl="1" indent="-342900"/>
            <a:r>
              <a:rPr lang="en-US" dirty="0" smtClean="0"/>
              <a:t>Tech shop only (Union shops – TD internal policy)</a:t>
            </a:r>
          </a:p>
          <a:p>
            <a:pPr marL="914400" lvl="1" indent="-342900"/>
            <a:r>
              <a:rPr lang="en-US" dirty="0" smtClean="0"/>
              <a:t>Who is responsible for tech shops?</a:t>
            </a:r>
          </a:p>
          <a:p>
            <a:pPr marL="914400" lvl="1" indent="-342900"/>
            <a:r>
              <a:rPr lang="en-US" dirty="0" smtClean="0"/>
              <a:t>User </a:t>
            </a:r>
            <a:r>
              <a:rPr lang="en-US" dirty="0" err="1" smtClean="0"/>
              <a:t>responsibilites</a:t>
            </a:r>
            <a:endParaRPr lang="en-US" dirty="0" smtClean="0"/>
          </a:p>
          <a:p>
            <a:pPr marL="914400" lvl="1" indent="-342900"/>
            <a:r>
              <a:rPr lang="en-US" i="1" dirty="0" smtClean="0"/>
              <a:t>Securing tech shops??</a:t>
            </a:r>
          </a:p>
          <a:p>
            <a:pPr marL="457200">
              <a:buFont typeface="+mj-lt"/>
              <a:buAutoNum type="arabicPeriod"/>
            </a:pPr>
            <a:r>
              <a:rPr lang="en-US" dirty="0" smtClean="0"/>
              <a:t>Training</a:t>
            </a:r>
          </a:p>
          <a:p>
            <a:pPr marL="914400" lvl="1" indent="-342900"/>
            <a:r>
              <a:rPr lang="en-US" dirty="0" smtClean="0"/>
              <a:t>Tier 1 and Tier 2 Levels (Graded Approach)</a:t>
            </a:r>
          </a:p>
          <a:p>
            <a:pPr marL="914400" lvl="1" indent="-342900"/>
            <a:r>
              <a:rPr lang="en-US" dirty="0" smtClean="0"/>
              <a:t>Internal SME</a:t>
            </a:r>
          </a:p>
          <a:p>
            <a:pPr marL="914400" lvl="1" indent="-342900"/>
            <a:r>
              <a:rPr lang="en-US" dirty="0" smtClean="0"/>
              <a:t>Qualification on Tier 2 equipment</a:t>
            </a:r>
          </a:p>
          <a:p>
            <a:pPr marL="628650" indent="-457200">
              <a:buFont typeface="+mj-lt"/>
              <a:buAutoNum type="arabicPeriod"/>
            </a:pPr>
            <a:r>
              <a:rPr lang="en-US" dirty="0" smtClean="0"/>
              <a:t>Assess after implementation</a:t>
            </a:r>
            <a:endParaRPr lang="en-US" dirty="0"/>
          </a:p>
          <a:p>
            <a:pPr marL="2171700" lvl="4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April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498625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M. Bonkalski | </a:t>
            </a:r>
            <a:r>
              <a:rPr lang="en-US" dirty="0" smtClean="0"/>
              <a:t>Machine Guarding – Fermilab Program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7608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03 January 2017 Quarterly Report.potx" id="{6A8FCD3A-2989-466D-92F9-831EB1397714}" vid="{09C38D6F-D177-4071-8A37-5116176D4C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 January 2017 Quarterly Report</Template>
  <TotalTime>18582</TotalTime>
  <Words>191</Words>
  <Application>Microsoft Macintosh PowerPoint</Application>
  <PresentationFormat>On-screen Show (4:3)</PresentationFormat>
  <Paragraphs>34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Fermilab_PPT_090815</vt:lpstr>
      <vt:lpstr>PowerPoint Presentation</vt:lpstr>
      <vt:lpstr>Program History</vt:lpstr>
      <vt:lpstr>Program Development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 Niehoff</dc:creator>
  <cp:lastModifiedBy>Mike Bonkalski</cp:lastModifiedBy>
  <cp:revision>18</cp:revision>
  <cp:lastPrinted>2014-01-20T19:40:21Z</cp:lastPrinted>
  <dcterms:created xsi:type="dcterms:W3CDTF">2017-01-18T14:13:55Z</dcterms:created>
  <dcterms:modified xsi:type="dcterms:W3CDTF">2017-04-25T14:30:18Z</dcterms:modified>
</cp:coreProperties>
</file>