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7"/>
  </p:notesMasterIdLst>
  <p:handoutMasterIdLst>
    <p:handoutMasterId r:id="rId8"/>
  </p:handoutMasterIdLst>
  <p:sldIdLst>
    <p:sldId id="262" r:id="rId5"/>
    <p:sldId id="276" r:id="rId6"/>
  </p:sldIdLst>
  <p:sldSz cx="12188825" cy="68580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3">
          <p15:clr>
            <a:srgbClr val="A4A3A4"/>
          </p15:clr>
        </p15:guide>
        <p15:guide id="2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78" autoAdjust="0"/>
    <p:restoredTop sz="75042" autoAdjust="0"/>
  </p:normalViewPr>
  <p:slideViewPr>
    <p:cSldViewPr snapToGrid="0" showGuides="1">
      <p:cViewPr varScale="1">
        <p:scale>
          <a:sx n="86" d="100"/>
          <a:sy n="86" d="100"/>
        </p:scale>
        <p:origin x="828" y="78"/>
      </p:cViewPr>
      <p:guideLst>
        <p:guide orient="horz" pos="4173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460167"/>
            <a:ext cx="5680693" cy="4224494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2CDB-08D7-4DE9-A6BF-44C9E4462FD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A308-2AFB-4794-B41F-596C17B3F4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0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6672" y="47479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961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0" y="6309360"/>
            <a:ext cx="1329900" cy="32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43" r="6047" b="8563"/>
          <a:stretch/>
        </p:blipFill>
        <p:spPr>
          <a:xfrm>
            <a:off x="8356600" y="65"/>
            <a:ext cx="383222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1266091"/>
            <a:ext cx="2152274" cy="2152275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6" name="Picture 25" descr="DifScat_better vibe.jpg.jpe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620" y="1856187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3172968"/>
            <a:ext cx="1664208" cy="16642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39"/>
            <a:ext cx="11422261" cy="5109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637229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4" y="320040"/>
            <a:ext cx="1150190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6672" y="47479"/>
            <a:ext cx="4322618" cy="4226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26" r="6047" b="8563"/>
          <a:stretch/>
        </p:blipFill>
        <p:spPr>
          <a:xfrm>
            <a:off x="8318500" y="65"/>
            <a:ext cx="3870325" cy="627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5" y="320041"/>
            <a:ext cx="6569085" cy="4783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4" y="320040"/>
            <a:ext cx="1150190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6672" y="47479"/>
            <a:ext cx="4322618" cy="4226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67" t="34480" r="13451"/>
          <a:stretch/>
        </p:blipFill>
        <p:spPr>
          <a:xfrm>
            <a:off x="5680364" y="1835727"/>
            <a:ext cx="6508461" cy="502220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121" y="320040"/>
            <a:ext cx="1137513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636776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587" y="6513051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Electrical Safe Work Practices Briefing March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39" r:id="rId3"/>
    <p:sldLayoutId id="2147483940" r:id="rId4"/>
    <p:sldLayoutId id="2147483941" r:id="rId5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1" y="3769112"/>
            <a:ext cx="5828450" cy="17061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John Powell</a:t>
            </a:r>
          </a:p>
          <a:p>
            <a:pPr>
              <a:spcBef>
                <a:spcPts val="600"/>
              </a:spcBef>
            </a:pPr>
            <a:r>
              <a:rPr lang="en-US" dirty="0"/>
              <a:t>Environment, Safety, and Health Director, UT-Battelle </a:t>
            </a:r>
          </a:p>
          <a:p>
            <a:pPr>
              <a:spcBef>
                <a:spcPts val="600"/>
              </a:spcBef>
            </a:pPr>
            <a:r>
              <a:rPr lang="en-US" dirty="0"/>
              <a:t>April 25, 2017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721" y="457201"/>
            <a:ext cx="6605365" cy="24468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Arial" charset="0"/>
              </a:rPr>
              <a:t>Electrical Safety Discussion Topic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6C3A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C3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C3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Arial" charset="0"/>
              </a:rPr>
              <a:t>Proximity Indicators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C3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407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476" y="177800"/>
            <a:ext cx="10969943" cy="827919"/>
          </a:xfrm>
        </p:spPr>
        <p:txBody>
          <a:bodyPr/>
          <a:lstStyle/>
          <a:p>
            <a:r>
              <a:rPr lang="en-US" sz="2800" dirty="0">
                <a:latin typeface="Arial Black" panose="020B0A04020102020204" pitchFamily="34" charset="0"/>
              </a:rPr>
              <a:t>Discussion Topic: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Proximity Testers: Friend or Foe? 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55447" y="1257049"/>
            <a:ext cx="6216726" cy="4809215"/>
          </a:xfrm>
        </p:spPr>
        <p:txBody>
          <a:bodyPr/>
          <a:lstStyle/>
          <a:p>
            <a:r>
              <a:rPr lang="en-US" sz="2400" dirty="0"/>
              <a:t>Pros:  </a:t>
            </a:r>
          </a:p>
          <a:p>
            <a:pPr lvl="1"/>
            <a:r>
              <a:rPr lang="en-US" sz="2000" dirty="0"/>
              <a:t>Inexpensive</a:t>
            </a:r>
          </a:p>
          <a:p>
            <a:pPr lvl="1"/>
            <a:r>
              <a:rPr lang="en-US" sz="2000" dirty="0"/>
              <a:t>Easy to use</a:t>
            </a:r>
          </a:p>
          <a:p>
            <a:pPr lvl="1"/>
            <a:r>
              <a:rPr lang="en-US" sz="2000" dirty="0"/>
              <a:t>Small enough to fit in worker’s shirt pocket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Cons:  </a:t>
            </a:r>
          </a:p>
          <a:p>
            <a:pPr lvl="1"/>
            <a:r>
              <a:rPr lang="en-US" sz="2000" dirty="0"/>
              <a:t>Some say they are “inherently unreliable”</a:t>
            </a:r>
          </a:p>
          <a:p>
            <a:pPr lvl="2"/>
            <a:r>
              <a:rPr lang="en-US" sz="1600" dirty="0"/>
              <a:t>May not work if operator is isolated from ground</a:t>
            </a:r>
          </a:p>
          <a:p>
            <a:pPr lvl="2"/>
            <a:r>
              <a:rPr lang="en-US" sz="1600" dirty="0"/>
              <a:t>May not work if they get wet</a:t>
            </a:r>
          </a:p>
          <a:p>
            <a:pPr lvl="2"/>
            <a:r>
              <a:rPr lang="en-US" sz="1600" dirty="0"/>
              <a:t>Will not work if dead battery</a:t>
            </a:r>
          </a:p>
          <a:p>
            <a:pPr lvl="1"/>
            <a:r>
              <a:rPr lang="en-US" sz="2000" dirty="0"/>
              <a:t>Difficult to limit use (if use is allowed at all)</a:t>
            </a:r>
          </a:p>
        </p:txBody>
      </p:sp>
      <p:pic>
        <p:nvPicPr>
          <p:cNvPr id="1030" name="Picture 6" descr="https://cdn.mscdirect.com/global/images/ProductImages/5969447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6" y="1360045"/>
            <a:ext cx="5328395" cy="10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lisbury by honeywell 4544 ncv det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0" y="2664868"/>
            <a:ext cx="3724508" cy="37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49641"/>
      </p:ext>
    </p:extLst>
  </p:cSld>
  <p:clrMapOvr>
    <a:masterClrMapping/>
  </p:clrMapOvr>
</p:sld>
</file>

<file path=ppt/theme/theme1.xml><?xml version="1.0" encoding="utf-8"?>
<a:theme xmlns:a="http://schemas.openxmlformats.org/drawingml/2006/main" name="Kohler ELT July 2016 ESH Updat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_160224.potx" id="{930A1FE7-899C-429C-9A7B-B4120EDA2500}" vid="{ED05B0BB-804E-4787-B968-2C7B96C9F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5C0BEF-D72B-4E96-BDD4-5C583B12DE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3FA30-E52B-4957-9A65-D804FFD77D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7F9EDA5-EFC2-4489-88D4-3BB4DE3A40D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Kohler ELT July 2016 ESH Update</Template>
  <TotalTime>0</TotalTime>
  <Words>82</Words>
  <Application>Microsoft Office PowerPoint</Application>
  <PresentationFormat>Custom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Kohler ELT July 2016 ESH Update</vt:lpstr>
      <vt:lpstr>PowerPoint Presentation</vt:lpstr>
      <vt:lpstr>Discussion Topic: Proximity Testers: Friend or Foe?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2016-08-16T18:07:53Z</dcterms:created>
  <dcterms:modified xsi:type="dcterms:W3CDTF">2017-04-17T17:30:54Z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