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6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8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 February 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228600" y="-31477"/>
            <a:ext cx="4256690" cy="60309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Monday</a:t>
            </a:r>
          </a:p>
          <a:p>
            <a:r>
              <a:rPr lang="en-US" sz="1800" dirty="0"/>
              <a:t>Changed Source Hydrogen Bottle</a:t>
            </a:r>
          </a:p>
          <a:p>
            <a:pPr lvl="1"/>
            <a:r>
              <a:rPr lang="en-US" sz="1600" dirty="0"/>
              <a:t>MI20 pond pump investigation</a:t>
            </a:r>
          </a:p>
          <a:p>
            <a:pPr lvl="2"/>
            <a:r>
              <a:rPr lang="en-US" sz="1400" dirty="0"/>
              <a:t>Replaced 60 HP pump (Tues)</a:t>
            </a:r>
          </a:p>
          <a:p>
            <a:pPr lvl="1"/>
            <a:r>
              <a:rPr lang="en-US" sz="1600" dirty="0"/>
              <a:t>400 MeV Chopper cabinet</a:t>
            </a:r>
          </a:p>
          <a:p>
            <a:r>
              <a:rPr lang="en-US" sz="1800" dirty="0"/>
              <a:t>Lost MI DCCT </a:t>
            </a:r>
            <a:r>
              <a:rPr lang="en-US" sz="1800" dirty="0" err="1"/>
              <a:t>readback</a:t>
            </a:r>
            <a:endParaRPr lang="en-US" sz="1800" dirty="0"/>
          </a:p>
          <a:p>
            <a:pPr lvl="1"/>
            <a:r>
              <a:rPr lang="en-US" sz="1600" dirty="0"/>
              <a:t>No SY beam, QXR regulation</a:t>
            </a:r>
          </a:p>
          <a:p>
            <a:pPr marL="0" indent="0">
              <a:buNone/>
            </a:pPr>
            <a:r>
              <a:rPr lang="en-US" dirty="0"/>
              <a:t>Tuesday</a:t>
            </a:r>
          </a:p>
          <a:p>
            <a:r>
              <a:rPr lang="en-US" sz="1800" dirty="0"/>
              <a:t>LRF2 Driver Issues</a:t>
            </a:r>
          </a:p>
          <a:p>
            <a:r>
              <a:rPr lang="en-US" sz="1800" dirty="0"/>
              <a:t>MI DCCT </a:t>
            </a:r>
            <a:r>
              <a:rPr lang="en-US" sz="1800" dirty="0" err="1"/>
              <a:t>Readback</a:t>
            </a:r>
            <a:r>
              <a:rPr lang="en-US" sz="1800" dirty="0"/>
              <a:t> issues</a:t>
            </a:r>
          </a:p>
          <a:p>
            <a:pPr lvl="1"/>
            <a:r>
              <a:rPr lang="en-US" sz="1600" dirty="0"/>
              <a:t>Lowered intensity (threshold)</a:t>
            </a:r>
          </a:p>
          <a:p>
            <a:pPr marL="0" indent="0">
              <a:buNone/>
            </a:pPr>
            <a:r>
              <a:rPr lang="en-US" dirty="0"/>
              <a:t>Wednesday</a:t>
            </a:r>
          </a:p>
          <a:p>
            <a:r>
              <a:rPr lang="en-US" sz="1800" dirty="0"/>
              <a:t>Had a few LRF trips</a:t>
            </a:r>
          </a:p>
          <a:p>
            <a:r>
              <a:rPr lang="en-US" sz="1600" dirty="0"/>
              <a:t>Instrumentation Test of Muon Campus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65712" y="979714"/>
            <a:ext cx="6858002" cy="48985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632.4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kWatts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48.6 e12</a:t>
            </a: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4.14 e16 p/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SeaQuest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5.083 e11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138</TotalTime>
  <Words>100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48 Hour Summary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 Hour Summary</dc:title>
  <dc:creator>bd-cap-ccdesk</dc:creator>
  <cp:lastModifiedBy>Maxwell Monningh</cp:lastModifiedBy>
  <cp:revision>21</cp:revision>
  <cp:lastPrinted>2014-01-20T19:40:21Z</cp:lastPrinted>
  <dcterms:created xsi:type="dcterms:W3CDTF">2015-11-04T14:25:23Z</dcterms:created>
  <dcterms:modified xsi:type="dcterms:W3CDTF">2017-02-01T14:52:04Z</dcterms:modified>
</cp:coreProperties>
</file>