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9"/>
  </p:notesMasterIdLst>
  <p:handoutMasterIdLst>
    <p:handoutMasterId r:id="rId20"/>
  </p:handoutMasterIdLst>
  <p:sldIdLst>
    <p:sldId id="268" r:id="rId3"/>
    <p:sldId id="266" r:id="rId4"/>
    <p:sldId id="284" r:id="rId5"/>
    <p:sldId id="285" r:id="rId6"/>
    <p:sldId id="283" r:id="rId7"/>
    <p:sldId id="281" r:id="rId8"/>
    <p:sldId id="280" r:id="rId9"/>
    <p:sldId id="271" r:id="rId10"/>
    <p:sldId id="272" r:id="rId11"/>
    <p:sldId id="275" r:id="rId12"/>
    <p:sldId id="279" r:id="rId13"/>
    <p:sldId id="286" r:id="rId14"/>
    <p:sldId id="276" r:id="rId15"/>
    <p:sldId id="273" r:id="rId16"/>
    <p:sldId id="277" r:id="rId17"/>
    <p:sldId id="274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2/3/2017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Tentative Meson Area ICW Supply Shutdown, Feb. 9-10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878" y="1055341"/>
            <a:ext cx="6677957" cy="496321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0D08-F2CA-47D3-B2B9-BCFDF76A6561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51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CMTF Pump Station Transformer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476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CMTF Pump Station Transformer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89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CMTF Pump Station Transformer 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573" y="1042988"/>
            <a:ext cx="6650566" cy="498792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80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CMTF Pump Station Transformer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425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CMTF Pump Station Transformer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739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CMTF Pump Station Transformer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545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CMTF Pump Station Transformer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26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Tentative Meson Area ICW Supply Shutdown, Feb. 9-10</a:t>
            </a:r>
          </a:p>
        </p:txBody>
      </p:sp>
      <p:pic>
        <p:nvPicPr>
          <p:cNvPr id="2" name="Content Placeholder 1" descr="Screen Clippi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02168" y="1236342"/>
            <a:ext cx="5925377" cy="46012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2/3/2017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Presenter | Presentation Title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Saw Cutting Concrete to enlarge Discharge Piping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Casey’s Pond West Strainer Pit Discharge Piping </a:t>
            </a:r>
            <a:r>
              <a:rPr lang="en-US" dirty="0"/>
              <a:t>Upsize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861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Casey’s Pond West Strainer Pit Discharge Piping Upsize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079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Casey’s Pond West Strainer Pit Discharge Piping Upsize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825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Casey’s Pond West Strainer Pit Discharge Piping Upsize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53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Casey’s Pond West Strainer Pit Discharge Piping Upsize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95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Casey’s Pond New East Strainer Pit Flowmeter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597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684" b="2168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Casey’s Pond New East Strainer Pit Flowmeter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2/3/2017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704384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47</TotalTime>
  <Words>206</Words>
  <Application>Microsoft Office PowerPoint</Application>
  <PresentationFormat>On-screen Show (4:3)</PresentationFormat>
  <Paragraphs>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Tentative Meson Area ICW Supply Shutdown, Feb. 9-10</vt:lpstr>
      <vt:lpstr>Tentative Meson Area ICW Supply Shutdown, Feb. 9-10</vt:lpstr>
      <vt:lpstr>Casey’s Pond West Strainer Pit Discharge Piping Upsize</vt:lpstr>
      <vt:lpstr>Casey’s Pond West Strainer Pit Discharge Piping Upsize</vt:lpstr>
      <vt:lpstr>Casey’s Pond West Strainer Pit Discharge Piping Upsize</vt:lpstr>
      <vt:lpstr>Casey’s Pond West Strainer Pit Discharge Piping Upsize</vt:lpstr>
      <vt:lpstr>Casey’s Pond West Strainer Pit Discharge Piping Upsize</vt:lpstr>
      <vt:lpstr> Casey’s Pond New East Strainer Pit Flowmeter</vt:lpstr>
      <vt:lpstr>Casey’s Pond New East Strainer Pit Flowmeter</vt:lpstr>
      <vt:lpstr>CMTF Pump Station Transformer </vt:lpstr>
      <vt:lpstr>CMTF Pump Station Transformer </vt:lpstr>
      <vt:lpstr>CMTF Pump Station Transformer </vt:lpstr>
      <vt:lpstr>CMTF Pump Station Transformer </vt:lpstr>
      <vt:lpstr>CMTF Pump Station Transformer </vt:lpstr>
      <vt:lpstr>CMTF Pump Station Transformer </vt:lpstr>
      <vt:lpstr>CMTF Pump Station Transformer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Tentative Meson Area ICW Supply Shutdown, Feb. 9-10</dc:title>
  <dc:creator>Charles A Federowicz</dc:creator>
  <cp:lastModifiedBy>Greg Gilbert</cp:lastModifiedBy>
  <cp:revision>6</cp:revision>
  <cp:lastPrinted>2014-01-20T19:40:21Z</cp:lastPrinted>
  <dcterms:created xsi:type="dcterms:W3CDTF">2017-02-01T21:49:22Z</dcterms:created>
  <dcterms:modified xsi:type="dcterms:W3CDTF">2017-02-03T14:43:35Z</dcterms:modified>
</cp:coreProperties>
</file>