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4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2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5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8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2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6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4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1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1CE1-DE2A-433D-BEB1-1B65C51A310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508D2-3EA9-4319-86CF-A6DFF78B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2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133"/>
          <p:cNvSpPr txBox="1"/>
          <p:nvPr/>
        </p:nvSpPr>
        <p:spPr>
          <a:xfrm>
            <a:off x="5394319" y="669351"/>
            <a:ext cx="30012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EFF 89.5%</a:t>
            </a:r>
          </a:p>
          <a:p>
            <a:r>
              <a:rPr lang="en-US" sz="3200" b="1" dirty="0">
                <a:solidFill>
                  <a:srgbClr val="00FFFF"/>
                </a:solidFill>
              </a:rPr>
              <a:t>$1D: 4.7E12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>
                <a:solidFill>
                  <a:srgbClr val="00FF00"/>
                </a:solidFill>
              </a:rPr>
              <a:t>$15: 4.3E12 </a:t>
            </a:r>
          </a:p>
          <a:p>
            <a:r>
              <a:rPr lang="en-US" sz="3200" b="1" dirty="0">
                <a:solidFill>
                  <a:srgbClr val="FF00FF"/>
                </a:solidFill>
              </a:rPr>
              <a:t>$13: 4.2E11  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95960" y="0"/>
            <a:ext cx="7866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Booster Operations, 1/27/17 – 2/3/17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5394319" y="2876098"/>
            <a:ext cx="3563796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BRF2 trip this morning</a:t>
            </a:r>
          </a:p>
          <a:p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Weekly Downtime: 45 min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40152" y="5924674"/>
            <a:ext cx="28784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Future Studies: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Collimator study ~4hrs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217" y="4031673"/>
            <a:ext cx="3886200" cy="28263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1554" y="4835880"/>
            <a:ext cx="4727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Studies</a:t>
            </a:r>
            <a:r>
              <a:rPr lang="en-US" sz="2000" dirty="0"/>
              <a:t>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Tuned frequency curve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beta function measurements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2" y="522432"/>
            <a:ext cx="5301848" cy="424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8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45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M. Sullivan x8345,3721 07092N</dc:creator>
  <cp:lastModifiedBy>Todd M. Sullivan x8345,3721 07092N</cp:lastModifiedBy>
  <cp:revision>6</cp:revision>
  <dcterms:created xsi:type="dcterms:W3CDTF">2017-02-03T14:02:14Z</dcterms:created>
  <dcterms:modified xsi:type="dcterms:W3CDTF">2017-02-03T14:34:21Z</dcterms:modified>
</cp:coreProperties>
</file>