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67" r:id="rId4"/>
    <p:sldId id="266" r:id="rId5"/>
  </p:sldIdLst>
  <p:sldSz cx="9144000" cy="6858000" type="screen4x3"/>
  <p:notesSz cx="6946900" cy="9220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8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2/3/2017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2/3/2017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vert="horz" lIns="92382" tIns="46191" rIns="92382" bIns="46191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2/3/2017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2/3/2017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2/3/2017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2/3/2017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2/3/2017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2/3/2017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2/3/2017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2/3/2017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2/3/2017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2/3/2017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48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Donovan Tooke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Friday 09:00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3 February 17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6"/>
          <p:cNvSpPr>
            <a:spLocks noGrp="1"/>
          </p:cNvSpPr>
          <p:nvPr>
            <p:ph type="dt" sz="quarter" idx="1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FC989388-6A8B-4527-A0DF-C8A7637E0C2C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2/3/2017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265714" y="979714"/>
            <a:ext cx="6858000" cy="489857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>
          <a:xfrm>
            <a:off x="94593" y="-9939"/>
            <a:ext cx="4393324" cy="60309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Wednesday</a:t>
            </a:r>
          </a:p>
          <a:p>
            <a:r>
              <a:rPr lang="en-US" sz="1800" dirty="0"/>
              <a:t>Muon Campus Instrumentation Test</a:t>
            </a:r>
          </a:p>
          <a:p>
            <a:r>
              <a:rPr lang="en-US" sz="1800" dirty="0"/>
              <a:t>Mini-Glitch: KRF7 &amp; NS2LCW </a:t>
            </a:r>
          </a:p>
          <a:p>
            <a:r>
              <a:rPr lang="en-US" sz="1800" dirty="0"/>
              <a:t>LRF4 Modulator Resistor</a:t>
            </a:r>
          </a:p>
          <a:p>
            <a:r>
              <a:rPr lang="en-US" sz="1800" dirty="0"/>
              <a:t>G2SEM </a:t>
            </a:r>
            <a:r>
              <a:rPr lang="en-US" sz="1800" dirty="0" err="1"/>
              <a:t>prepwork</a:t>
            </a:r>
            <a:endParaRPr lang="en-US" sz="1800" dirty="0"/>
          </a:p>
          <a:p>
            <a:pPr lvl="1"/>
            <a:r>
              <a:rPr lang="en-US" sz="1600" dirty="0"/>
              <a:t>Meson line G2 bulk PS issue</a:t>
            </a:r>
          </a:p>
          <a:p>
            <a:r>
              <a:rPr lang="en-US" sz="1800" dirty="0"/>
              <a:t>MIRF1 FBS issues</a:t>
            </a:r>
          </a:p>
          <a:p>
            <a:r>
              <a:rPr lang="en-US" sz="1800" dirty="0"/>
              <a:t>Replaced E:HT109 C453 card</a:t>
            </a:r>
          </a:p>
          <a:p>
            <a:r>
              <a:rPr lang="en-US" sz="1800" dirty="0"/>
              <a:t>MIRF7 mod door interlock resistor</a:t>
            </a:r>
          </a:p>
          <a:p>
            <a:pPr marL="0" indent="0">
              <a:buNone/>
            </a:pPr>
            <a:r>
              <a:rPr lang="en-US" sz="2000" dirty="0"/>
              <a:t>Thursday</a:t>
            </a:r>
          </a:p>
          <a:p>
            <a:r>
              <a:rPr lang="en-US" sz="1800" dirty="0"/>
              <a:t>RR30 kicker/beam permit investigation</a:t>
            </a:r>
          </a:p>
          <a:p>
            <a:r>
              <a:rPr lang="en-US" sz="1800" dirty="0"/>
              <a:t>P1 – P3 line PS ramp over/undershoot</a:t>
            </a:r>
          </a:p>
          <a:p>
            <a:r>
              <a:rPr lang="en-US" sz="1800" dirty="0"/>
              <a:t>M02 pinhole leak on header</a:t>
            </a:r>
          </a:p>
          <a:p>
            <a:pPr marL="0" indent="0">
              <a:buNone/>
            </a:pPr>
            <a:r>
              <a:rPr lang="en-US" sz="1800" dirty="0"/>
              <a:t>Friday</a:t>
            </a:r>
          </a:p>
          <a:p>
            <a:r>
              <a:rPr lang="en-US" sz="1800" dirty="0"/>
              <a:t>BRF2 FBS trip</a:t>
            </a:r>
          </a:p>
          <a:p>
            <a:r>
              <a:rPr lang="en-US" sz="1800" dirty="0"/>
              <a:t>AP50 power outage: 8am – 8pm</a:t>
            </a:r>
          </a:p>
          <a:p>
            <a:r>
              <a:rPr lang="en-US" sz="1800" dirty="0"/>
              <a:t>G2 SEM FOIL Calibration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Current Conditions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NuMI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630.7 kW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48.4 e12</a:t>
            </a:r>
          </a:p>
          <a:p>
            <a:pPr marL="457200" lvl="1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BNB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3.84 e16 p/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hr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SeaQuest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G2 SEM Foil Calibration</a:t>
            </a:r>
          </a:p>
          <a:p>
            <a:pPr lvl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MTest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2/3/2017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196</TotalTime>
  <Words>105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48 Hour Summary</vt:lpstr>
      <vt:lpstr>PowerPoint Presentation</vt:lpstr>
      <vt:lpstr>Current Conditions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 Hour Summary</dc:title>
  <dc:creator>bd-cap-ccdesk</dc:creator>
  <cp:lastModifiedBy>Maxwell Monningh</cp:lastModifiedBy>
  <cp:revision>25</cp:revision>
  <cp:lastPrinted>2016-12-30T14:33:38Z</cp:lastPrinted>
  <dcterms:created xsi:type="dcterms:W3CDTF">2015-11-04T14:25:23Z</dcterms:created>
  <dcterms:modified xsi:type="dcterms:W3CDTF">2017-02-03T14:49:51Z</dcterms:modified>
</cp:coreProperties>
</file>