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14" r:id="rId3"/>
    <p:sldId id="310" r:id="rId4"/>
    <p:sldId id="317" r:id="rId5"/>
    <p:sldId id="318" r:id="rId6"/>
    <p:sldId id="319" r:id="rId7"/>
    <p:sldId id="320" r:id="rId8"/>
    <p:sldId id="321" r:id="rId9"/>
    <p:sldId id="300" r:id="rId10"/>
    <p:sldId id="278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02" y="51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5" Type="http://schemas.openxmlformats.org/officeDocument/2006/relationships/image" Target="../media/image2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Op Schedule Meeting</a:t>
            </a:r>
          </a:p>
          <a:p>
            <a:r>
              <a:rPr lang="en-US" dirty="0"/>
              <a:t>3 February 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BEE78-B906-EA4C-8535-5AE4E63B4DB3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Collaborations / Partnerships / Members [22pt Bold]</a:t>
            </a:r>
          </a:p>
        </p:txBody>
      </p:sp>
      <p:pic>
        <p:nvPicPr>
          <p:cNvPr id="43" name="Picture Placeholder 26" descr="pisa2.jpg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500" b="-37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4" name="Picture Placeholder 27" descr="purdue.jpg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82" b="-630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5" name="Picture Placeholder 28" descr="rice.jpg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13" b="-452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1" name="Picture Placeholder 29" descr="ucirvine.gif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636" b="-63636"/>
          <a:stretch>
            <a:fillRect/>
          </a:stretch>
        </p:blipFill>
        <p:spPr>
          <a:xfrm>
            <a:off x="5534025" y="2036763"/>
            <a:ext cx="1600200" cy="1200150"/>
          </a:xfrm>
          <a:prstGeom prst="rect">
            <a:avLst/>
          </a:prstGeom>
        </p:spPr>
      </p:pic>
      <p:pic>
        <p:nvPicPr>
          <p:cNvPr id="52" name="Picture Placeholder 30" descr="CERNlogoOutline_K.eps"/>
          <p:cNvPicPr>
            <a:picLocks noGrp="1" noChangeAspect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63" r="-1526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6" name="Picture Placeholder 19" descr="2000px-Boston_University_Wordmark.svg.png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45" b="-3064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7" name="Picture Placeholder 20" descr="2012-03-29_16-47-19.555.jpg"/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13" b="-203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0" name="Picture Placeholder 23" descr="Lewis-University-Logo.jpg"/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1" name="Picture Placeholder 24" descr="kansas.png"/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13" b="-878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42" name="Picture Placeholder 25" descr="northwestern.png"/>
          <p:cNvPicPr>
            <a:picLocks noGrp="1" noChangeAspect="1"/>
          </p:cNvPicPr>
          <p:nvPr>
            <p:ph type="pic" sz="quarter" idx="18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0" b="-1250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3" name="Picture Placeholder 31" descr="Color-Seal_Green-Mark_SC_Horizontal.png"/>
          <p:cNvPicPr>
            <a:picLocks noGrp="1" noChangeAspect="1"/>
          </p:cNvPicPr>
          <p:nvPr>
            <p:ph type="pic" sz="quarter" idx="2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377" b="-1743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4" name="Picture Placeholder 32" descr="600px-NSF_Logo_1C.jpg"/>
          <p:cNvPicPr>
            <a:picLocks noGrp="1" noChangeAspect="1"/>
          </p:cNvPicPr>
          <p:nvPr>
            <p:ph type="pic" sz="quarter" idx="2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5" name="Picture Placeholder 33" descr="UIUC_logo.gif"/>
          <p:cNvPicPr>
            <a:picLocks noGrp="1" noChangeAspect="1"/>
          </p:cNvPicPr>
          <p:nvPr>
            <p:ph type="pic" sz="quarter" idx="26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9" r="-80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 descr="the-university-of-chicago-logo1.jpg"/>
          <p:cNvPicPr>
            <a:picLocks noGrp="1" noChangeAspect="1"/>
          </p:cNvPicPr>
          <p:nvPr>
            <p:ph type="pic" sz="quarter" idx="2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9375" b="-10937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 descr="images.png"/>
          <p:cNvPicPr>
            <a:picLocks noGrp="1" noChangeAspect="1"/>
          </p:cNvPicPr>
          <p:nvPr>
            <p:ph type="pic" sz="quarter" idx="28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402" b="-36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003" y="200389"/>
            <a:ext cx="8686800" cy="320908"/>
          </a:xfrm>
        </p:spPr>
        <p:txBody>
          <a:bodyPr/>
          <a:lstStyle/>
          <a:p>
            <a:r>
              <a:rPr lang="en-US" dirty="0"/>
              <a:t>February 2017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3030" t="18529" r="1009" b="8852"/>
          <a:stretch/>
        </p:blipFill>
        <p:spPr>
          <a:xfrm>
            <a:off x="222250" y="521297"/>
            <a:ext cx="8686800" cy="4116964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sp>
        <p:nvSpPr>
          <p:cNvPr id="2" name="Left-Right Arrow 1"/>
          <p:cNvSpPr/>
          <p:nvPr/>
        </p:nvSpPr>
        <p:spPr>
          <a:xfrm>
            <a:off x="5860105" y="2003729"/>
            <a:ext cx="1104833" cy="143124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4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2/3/2017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003" y="200389"/>
            <a:ext cx="8686800" cy="320908"/>
          </a:xfrm>
        </p:spPr>
        <p:txBody>
          <a:bodyPr/>
          <a:lstStyle/>
          <a:p>
            <a:r>
              <a:rPr lang="en-US" dirty="0"/>
              <a:t>March 2017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4500" t="17174" r="500" b="7005"/>
          <a:stretch/>
        </p:blipFill>
        <p:spPr>
          <a:xfrm>
            <a:off x="222250" y="521297"/>
            <a:ext cx="8686800" cy="4090460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7338" b="67794"/>
          <a:stretch/>
        </p:blipFill>
        <p:spPr>
          <a:xfrm>
            <a:off x="228600" y="509722"/>
            <a:ext cx="8686800" cy="4062278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19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8854" b="66313"/>
          <a:stretch/>
        </p:blipFill>
        <p:spPr>
          <a:xfrm>
            <a:off x="222250" y="509722"/>
            <a:ext cx="8686800" cy="4109986"/>
          </a:xfr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903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7630" b="67501"/>
          <a:stretch/>
        </p:blipFill>
        <p:spPr>
          <a:xfrm>
            <a:off x="222250" y="509721"/>
            <a:ext cx="8686800" cy="4102035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183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8347" b="63906"/>
          <a:stretch/>
        </p:blipFill>
        <p:spPr>
          <a:xfrm>
            <a:off x="222250" y="509722"/>
            <a:ext cx="8686800" cy="4109986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246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1/30/2017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8796" b="66336"/>
          <a:stretch/>
        </p:blipFill>
        <p:spPr>
          <a:xfrm>
            <a:off x="222250" y="509722"/>
            <a:ext cx="8686800" cy="4109986"/>
          </a:xfr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397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1/30/2017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7822</TotalTime>
  <Words>149</Words>
  <Application>Microsoft Office PowerPoint</Application>
  <PresentationFormat>On-screen Show (16:9)</PresentationFormat>
  <Paragraphs>46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February 2017</vt:lpstr>
      <vt:lpstr>March 2017</vt:lpstr>
      <vt:lpstr>February 15th </vt:lpstr>
      <vt:lpstr>February 27th </vt:lpstr>
      <vt:lpstr>February 28th </vt:lpstr>
      <vt:lpstr>March 1st </vt:lpstr>
      <vt:lpstr>March 2nd </vt:lpstr>
      <vt:lpstr>Schedules and Links</vt:lpstr>
      <vt:lpstr>Collaborations / Partnerships / Members [22pt Bold]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Duane Newhart</cp:lastModifiedBy>
  <cp:revision>192</cp:revision>
  <cp:lastPrinted>2014-01-20T19:40:21Z</cp:lastPrinted>
  <dcterms:created xsi:type="dcterms:W3CDTF">2016-08-16T13:41:08Z</dcterms:created>
  <dcterms:modified xsi:type="dcterms:W3CDTF">2017-02-03T14:26:09Z</dcterms:modified>
</cp:coreProperties>
</file>