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7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74" autoAdjust="0"/>
    <p:restoredTop sz="94660"/>
  </p:normalViewPr>
  <p:slideViewPr>
    <p:cSldViewPr snapToGrid="0" snapToObjects="1">
      <p:cViewPr varScale="1">
        <p:scale>
          <a:sx n="96" d="100"/>
          <a:sy n="96" d="100"/>
        </p:scale>
        <p:origin x="95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2/6/2017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Operations Summary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John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Kuharik</a:t>
            </a:r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09:00 Meeting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2/6/2017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Date Placeholder 6"/>
          <p:cNvSpPr>
            <a:spLocks noGrp="1"/>
          </p:cNvSpPr>
          <p:nvPr>
            <p:ph type="dt" sz="quarter" idx="1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FC989388-6A8B-4527-A0DF-C8A7637E0C2C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2/6/2017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5603" name="Footer Placeholder 7"/>
          <p:cNvSpPr>
            <a:spLocks noGrp="1"/>
          </p:cNvSpPr>
          <p:nvPr>
            <p:ph type="ftr" sz="quarter" idx="1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Presenter | Presentation Title</a:t>
            </a:r>
            <a:endParaRPr lang="en-US" altLang="en-US" sz="1200" b="1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5604" name="Slide Number Placeholder 8"/>
          <p:cNvSpPr>
            <a:spLocks noGrp="1"/>
          </p:cNvSpPr>
          <p:nvPr>
            <p:ph type="sldNum" sz="quarter" idx="16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AEE3222A-B585-474B-B973-7A492478E925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1026" name="Picture 2" descr="http://www-bd.fnal.gov/mcr/plots/72hr_plot_UsersSummation_8_0_2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7566"/>
            <a:ext cx="8292686" cy="5923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113</TotalTime>
  <Words>13</Words>
  <Application>Microsoft Office PowerPoint</Application>
  <PresentationFormat>On-screen Show (4:3)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10" baseType="lpstr">
      <vt:lpstr>MS PGothic</vt:lpstr>
      <vt:lpstr>MS PGothic</vt:lpstr>
      <vt:lpstr>Arial</vt:lpstr>
      <vt:lpstr>Calibri</vt:lpstr>
      <vt:lpstr>Geneva</vt:lpstr>
      <vt:lpstr>Helvetica</vt:lpstr>
      <vt:lpstr>FNAL_TemplateMac_060514</vt:lpstr>
      <vt:lpstr>Fermilab: Footer Only</vt:lpstr>
      <vt:lpstr>Operations Summary</vt:lpstr>
      <vt:lpstr>PowerPoint Presentation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Operations Summary</dc:title>
  <dc:creator>Maxwell Monningh</dc:creator>
  <cp:lastModifiedBy>Maxwell Monningh</cp:lastModifiedBy>
  <cp:revision>16</cp:revision>
  <cp:lastPrinted>2014-01-20T19:40:21Z</cp:lastPrinted>
  <dcterms:created xsi:type="dcterms:W3CDTF">2015-10-05T13:18:44Z</dcterms:created>
  <dcterms:modified xsi:type="dcterms:W3CDTF">2017-02-06T14:27:09Z</dcterms:modified>
</cp:coreProperties>
</file>