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57" r:id="rId2"/>
    <p:sldId id="264" r:id="rId3"/>
    <p:sldId id="262" r:id="rId4"/>
    <p:sldId id="258" r:id="rId5"/>
    <p:sldId id="263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585"/>
    <p:restoredTop sz="94682"/>
  </p:normalViewPr>
  <p:slideViewPr>
    <p:cSldViewPr snapToGrid="0" snapToObjects="1">
      <p:cViewPr varScale="1">
        <p:scale>
          <a:sx n="99" d="100"/>
          <a:sy n="99" d="100"/>
        </p:scale>
        <p:origin x="184" y="6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8" Type="http://schemas.openxmlformats.org/officeDocument/2006/relationships/handoutMaster" Target="handoutMasters/handoutMaster1.xml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BD3504-6A01-204C-B9AC-DE3E0032823B}" type="datetimeFigureOut">
              <a:rPr lang="en-US" smtClean="0"/>
              <a:t>2/6/17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9BB783-9BD6-CF45-9A28-7084A83B2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26196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60DB9B-BA76-024E-80A7-C5241CC85CD9}" type="datetimeFigureOut">
              <a:rPr lang="en-US" smtClean="0"/>
              <a:t>2/6/17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147FD5-5C39-7D46-9982-F99205028E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99044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5A00D-E3D2-504F-8C59-875C4E95B728}" type="datetime1">
              <a:rPr lang="en-US" smtClean="0"/>
              <a:t>2/6/17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14D06-DA7D-5647-9F30-444BC0745A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2379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79783-2BFB-FC48-A9EC-1B24D75F85B1}" type="datetime1">
              <a:rPr lang="en-US" smtClean="0"/>
              <a:t>2/6/17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14D06-DA7D-5647-9F30-444BC0745A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5378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731-B85B-0E43-B676-2FAC11E5789E}" type="datetime1">
              <a:rPr lang="en-US" smtClean="0"/>
              <a:t>2/6/17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14D06-DA7D-5647-9F30-444BC0745A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967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6E8CF-9068-034C-BECB-378AE6611994}" type="datetime1">
              <a:rPr lang="en-US" smtClean="0"/>
              <a:t>2/6/17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14D06-DA7D-5647-9F30-444BC0745A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7818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0CCC5-37F5-7747-B620-A921B1A36648}" type="datetime1">
              <a:rPr lang="en-US" smtClean="0"/>
              <a:t>2/6/17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14D06-DA7D-5647-9F30-444BC0745A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3405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EEE27-90D3-5147-AAF7-8B8686C2A794}" type="datetime1">
              <a:rPr lang="en-US" smtClean="0"/>
              <a:t>2/6/17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14D06-DA7D-5647-9F30-444BC0745A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719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9909F-A438-D644-B5DF-5B9E71DE8394}" type="datetime1">
              <a:rPr lang="en-US" smtClean="0"/>
              <a:t>2/6/17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14D06-DA7D-5647-9F30-444BC0745A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4235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7ED31-0B1B-F743-A73B-255D25F9BAB2}" type="datetime1">
              <a:rPr lang="en-US" smtClean="0"/>
              <a:t>2/6/17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14D06-DA7D-5647-9F30-444BC0745A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5791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A2012-CB28-E541-9E83-64525507BE02}" type="datetime1">
              <a:rPr lang="en-US" smtClean="0"/>
              <a:t>2/6/17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14D06-DA7D-5647-9F30-444BC0745A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4425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D7105-976F-3148-8A0C-4C8125C32BEA}" type="datetime1">
              <a:rPr lang="en-US" smtClean="0"/>
              <a:t>2/6/17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14D06-DA7D-5647-9F30-444BC0745A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5108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5FDDF-7FE7-B54B-85DA-05B15539C419}" type="datetime1">
              <a:rPr lang="en-US" smtClean="0"/>
              <a:t>2/6/17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14D06-DA7D-5647-9F30-444BC0745A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4211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7CD9E6-82B3-2C49-A5E9-ABA36EC19C8C}" type="datetime1">
              <a:rPr lang="en-US" smtClean="0"/>
              <a:t>2/6/17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D14D06-DA7D-5647-9F30-444BC0745A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557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453886"/>
            <a:ext cx="7772400" cy="1470025"/>
          </a:xfrm>
        </p:spPr>
        <p:txBody>
          <a:bodyPr/>
          <a:lstStyle/>
          <a:p>
            <a:r>
              <a:rPr lang="en-US" dirty="0" smtClean="0"/>
              <a:t>SeaQuest AEM updates</a:t>
            </a:r>
            <a:br>
              <a:rPr lang="en-US" dirty="0" smtClean="0"/>
            </a:br>
            <a:r>
              <a:rPr lang="en-US" dirty="0"/>
              <a:t>2</a:t>
            </a:r>
            <a:r>
              <a:rPr lang="en-US" dirty="0" smtClean="0"/>
              <a:t>/</a:t>
            </a:r>
            <a:r>
              <a:rPr lang="en-US" dirty="0"/>
              <a:t>6</a:t>
            </a:r>
            <a:r>
              <a:rPr lang="en-US" dirty="0" smtClean="0"/>
              <a:t>/17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4629" y="3991333"/>
            <a:ext cx="6400800" cy="17526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Arun Tadepalli</a:t>
            </a:r>
          </a:p>
          <a:p>
            <a:r>
              <a:rPr lang="en-US" dirty="0" smtClean="0"/>
              <a:t>Rutgers University</a:t>
            </a:r>
          </a:p>
          <a:p>
            <a:r>
              <a:rPr lang="en-US" dirty="0" smtClean="0"/>
              <a:t>(on behalf of the SeaQuest E906 collaboration)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DA8F1-DDB6-E343-9D57-139F769AF01F}" type="slidenum">
              <a:rPr lang="en-US" smtClean="0"/>
              <a:t>1</a:t>
            </a:fld>
            <a:endParaRPr lang="en-US"/>
          </a:p>
        </p:txBody>
      </p:sp>
      <p:pic>
        <p:nvPicPr>
          <p:cNvPr id="6" name="Picture 5" descr="IMG_050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969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3990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Protons On Target plot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14D06-DA7D-5647-9F30-444BC0745A25}" type="slidenum">
              <a:rPr lang="en-US" smtClean="0"/>
              <a:t>2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143" y="1417638"/>
            <a:ext cx="4011657" cy="4982901"/>
          </a:xfrm>
          <a:prstGeom prst="rect">
            <a:avLst/>
          </a:prstGeom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081377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Beam</a:t>
            </a:r>
          </a:p>
          <a:p>
            <a:pPr lvl="1"/>
            <a:r>
              <a:rPr lang="en-US" dirty="0" smtClean="0"/>
              <a:t>Looking forward to new calibration constants in G2SEM</a:t>
            </a:r>
          </a:p>
          <a:p>
            <a:pPr lvl="1"/>
            <a:r>
              <a:rPr lang="en-US" dirty="0"/>
              <a:t>Taking data at a higher </a:t>
            </a:r>
            <a:r>
              <a:rPr lang="en-US" dirty="0" smtClean="0"/>
              <a:t>intensity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591562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Target and DAQ status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081377" cy="4525963"/>
          </a:xfrm>
        </p:spPr>
        <p:txBody>
          <a:bodyPr>
            <a:normAutofit fontScale="62500" lnSpcReduction="20000"/>
          </a:bodyPr>
          <a:lstStyle/>
          <a:p>
            <a:endParaRPr lang="en-US" dirty="0" smtClean="0"/>
          </a:p>
          <a:p>
            <a:r>
              <a:rPr lang="en-US" dirty="0" smtClean="0"/>
              <a:t>Target </a:t>
            </a:r>
            <a:endParaRPr lang="en-US" dirty="0"/>
          </a:p>
          <a:p>
            <a:pPr lvl="1"/>
            <a:r>
              <a:rPr lang="en-US" dirty="0"/>
              <a:t>Currently taking </a:t>
            </a:r>
            <a:r>
              <a:rPr lang="en-US" dirty="0" smtClean="0"/>
              <a:t>good data </a:t>
            </a:r>
            <a:r>
              <a:rPr lang="en-US" dirty="0"/>
              <a:t>with solid targets</a:t>
            </a:r>
          </a:p>
          <a:p>
            <a:pPr lvl="1"/>
            <a:r>
              <a:rPr lang="en-US" dirty="0" smtClean="0"/>
              <a:t>D</a:t>
            </a:r>
            <a:r>
              <a:rPr lang="en-US" baseline="-25000" dirty="0" smtClean="0"/>
              <a:t>2</a:t>
            </a:r>
            <a:r>
              <a:rPr lang="en-US" dirty="0" smtClean="0"/>
              <a:t> will be </a:t>
            </a:r>
            <a:r>
              <a:rPr lang="en-US" dirty="0"/>
              <a:t>delivered tomorrow or Wednesday</a:t>
            </a:r>
          </a:p>
          <a:p>
            <a:pPr lvl="1"/>
            <a:r>
              <a:rPr lang="en-US" dirty="0" smtClean="0"/>
              <a:t>H</a:t>
            </a:r>
            <a:r>
              <a:rPr lang="en-US" baseline="-25000" dirty="0" smtClean="0"/>
              <a:t>2</a:t>
            </a:r>
            <a:r>
              <a:rPr lang="en-US" dirty="0" smtClean="0"/>
              <a:t> </a:t>
            </a:r>
            <a:r>
              <a:rPr lang="en-US" dirty="0"/>
              <a:t>is at SeaQuest</a:t>
            </a:r>
          </a:p>
          <a:p>
            <a:pPr lvl="1"/>
            <a:r>
              <a:rPr lang="en-US" dirty="0" smtClean="0"/>
              <a:t>Plan </a:t>
            </a:r>
            <a:r>
              <a:rPr lang="en-US" dirty="0"/>
              <a:t>to </a:t>
            </a:r>
            <a:r>
              <a:rPr lang="en-US" dirty="0" smtClean="0"/>
              <a:t>cool down targets starting </a:t>
            </a:r>
            <a:r>
              <a:rPr lang="en-US" dirty="0"/>
              <a:t>Wednesday</a:t>
            </a:r>
          </a:p>
          <a:p>
            <a:pPr lvl="1"/>
            <a:endParaRPr lang="en-US" dirty="0"/>
          </a:p>
          <a:p>
            <a:r>
              <a:rPr lang="en-US" dirty="0"/>
              <a:t>DAQ</a:t>
            </a:r>
          </a:p>
          <a:p>
            <a:pPr lvl="1"/>
            <a:r>
              <a:rPr lang="en-US" dirty="0" err="1"/>
              <a:t>MainDAQ</a:t>
            </a:r>
            <a:r>
              <a:rPr lang="en-US" dirty="0"/>
              <a:t> – </a:t>
            </a:r>
            <a:r>
              <a:rPr lang="en-US" dirty="0" smtClean="0"/>
              <a:t>occasional minor VME ROC problems</a:t>
            </a:r>
          </a:p>
          <a:p>
            <a:pPr lvl="1"/>
            <a:r>
              <a:rPr lang="en-US" dirty="0" err="1" smtClean="0"/>
              <a:t>ScalarDAQ</a:t>
            </a:r>
            <a:r>
              <a:rPr lang="en-US" dirty="0" smtClean="0"/>
              <a:t> </a:t>
            </a:r>
            <a:r>
              <a:rPr lang="en-US" dirty="0"/>
              <a:t>– working</a:t>
            </a:r>
          </a:p>
          <a:p>
            <a:pPr lvl="1"/>
            <a:r>
              <a:rPr lang="en-US" dirty="0" err="1"/>
              <a:t>BeamDAQ</a:t>
            </a:r>
            <a:r>
              <a:rPr lang="en-US" dirty="0"/>
              <a:t> – working </a:t>
            </a:r>
            <a:endParaRPr lang="en-US" dirty="0" smtClean="0"/>
          </a:p>
          <a:p>
            <a:pPr lvl="1"/>
            <a:r>
              <a:rPr lang="en-US" dirty="0" smtClean="0"/>
              <a:t>Verify trigger timing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14D06-DA7D-5647-9F30-444BC0745A25}" type="slidenum">
              <a:rPr lang="en-US" smtClean="0"/>
              <a:t>3</a:t>
            </a:fld>
            <a:endParaRPr lang="en-US"/>
          </a:p>
        </p:txBody>
      </p:sp>
      <p:pic>
        <p:nvPicPr>
          <p:cNvPr id="5" name="Picture 4" descr="spectrometer.png"/>
          <p:cNvPicPr>
            <a:picLocks noChangeAspect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8577" y="2241455"/>
            <a:ext cx="4605423" cy="2046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4662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Spectrometer status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600199"/>
            <a:ext cx="4454155" cy="5121275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Beam vacuum pipe - stable</a:t>
            </a:r>
          </a:p>
          <a:p>
            <a:r>
              <a:rPr lang="en-US" dirty="0" smtClean="0"/>
              <a:t>Cerenkov counter – stable</a:t>
            </a:r>
          </a:p>
          <a:p>
            <a:r>
              <a:rPr lang="en-US" dirty="0" smtClean="0"/>
              <a:t>Hodoscopes – stable </a:t>
            </a:r>
          </a:p>
          <a:p>
            <a:r>
              <a:rPr lang="en-US" dirty="0" smtClean="0"/>
              <a:t>Chambers – stable</a:t>
            </a:r>
          </a:p>
          <a:p>
            <a:r>
              <a:rPr lang="en-US" dirty="0" smtClean="0"/>
              <a:t>Prop tubes – low efficiency channels revived</a:t>
            </a:r>
          </a:p>
          <a:p>
            <a:r>
              <a:rPr lang="en-US" dirty="0" smtClean="0"/>
              <a:t>Online monitoring – stable 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DA8F1-DDB6-E343-9D57-139F769AF01F}" type="slidenum">
              <a:rPr lang="en-US" smtClean="0"/>
              <a:t>4</a:t>
            </a:fld>
            <a:endParaRPr lang="en-US"/>
          </a:p>
        </p:txBody>
      </p:sp>
      <p:pic>
        <p:nvPicPr>
          <p:cNvPr id="5" name="Picture 4" descr="spectrometer.png"/>
          <p:cNvPicPr>
            <a:picLocks noChangeAspect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8577" y="2241455"/>
            <a:ext cx="4605423" cy="2046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2665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Computing status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 jobs on the </a:t>
            </a:r>
            <a:r>
              <a:rPr lang="en-US" dirty="0" smtClean="0"/>
              <a:t>grid currently</a:t>
            </a:r>
            <a:endParaRPr lang="en-US" dirty="0"/>
          </a:p>
          <a:p>
            <a:r>
              <a:rPr lang="en-US" dirty="0"/>
              <a:t>Trying to complete </a:t>
            </a:r>
            <a:r>
              <a:rPr lang="en-US" dirty="0" smtClean="0"/>
              <a:t>R006</a:t>
            </a:r>
          </a:p>
          <a:p>
            <a:pPr lvl="1"/>
            <a:r>
              <a:rPr lang="en-US" dirty="0" smtClean="0"/>
              <a:t>Reprocessing ~230 runs</a:t>
            </a:r>
          </a:p>
          <a:p>
            <a:r>
              <a:rPr lang="en-US" dirty="0" smtClean="0"/>
              <a:t>Preparing for </a:t>
            </a:r>
            <a:r>
              <a:rPr lang="en-US" dirty="0"/>
              <a:t>R007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14D06-DA7D-5647-9F30-444BC0745A2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5438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253</TotalTime>
  <Words>134</Words>
  <Application>Microsoft Macintosh PowerPoint</Application>
  <PresentationFormat>On-screen Show (4:3)</PresentationFormat>
  <Paragraphs>38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Calibri</vt:lpstr>
      <vt:lpstr>Arial</vt:lpstr>
      <vt:lpstr>Office Theme</vt:lpstr>
      <vt:lpstr>SeaQuest AEM updates 2/6/17</vt:lpstr>
      <vt:lpstr>Protons On Target plot</vt:lpstr>
      <vt:lpstr>Target and DAQ status</vt:lpstr>
      <vt:lpstr>Spectrometer status</vt:lpstr>
      <vt:lpstr>Computing status</vt:lpstr>
    </vt:vector>
  </TitlesOfParts>
  <Company>Rutgers University</Company>
  <LinksUpToDate>false</LinksUpToDate>
  <SharedDoc>false</SharedDoc>
  <HyperlinksChanged>false</HyperlinksChanged>
  <AppVersion>15.0030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SeaQuest AEM updates Apr 10th</dc:title>
  <dc:creator>Arun Tadepalli</dc:creator>
  <cp:lastModifiedBy>Arun Tadepalli</cp:lastModifiedBy>
  <cp:revision>37</cp:revision>
  <dcterms:created xsi:type="dcterms:W3CDTF">2016-04-11T03:10:52Z</dcterms:created>
  <dcterms:modified xsi:type="dcterms:W3CDTF">2017-02-06T23:42:43Z</dcterms:modified>
</cp:coreProperties>
</file>