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68" r:id="rId4"/>
    <p:sldId id="266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1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2/8/2017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ertz@fnal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Ask-an-Engineer (AAE)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Dave Pushka (for Dave Mertz)</a:t>
            </a:r>
          </a:p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All Engineer’s Meeting </a:t>
            </a:r>
          </a:p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14 February 2017</a:t>
            </a:r>
          </a:p>
          <a:p>
            <a:pPr eaLnBrk="1" hangingPunct="1"/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dirty="0" smtClean="0">
                <a:latin typeface="Helvetica" panose="020B0604020202020204" pitchFamily="34" charset="0"/>
                <a:ea typeface="Geneva" pitchFamily="121" charset="-128"/>
              </a:rPr>
              <a:t>A Little Background</a:t>
            </a:r>
            <a:r>
              <a:rPr lang="en-US" altLang="en-US" sz="3600" dirty="0" smtClean="0">
                <a:latin typeface="Helvetica" panose="020B0604020202020204" pitchFamily="34" charset="0"/>
                <a:ea typeface="Geneva" pitchFamily="121" charset="-128"/>
              </a:rPr>
              <a:t>…</a:t>
            </a:r>
            <a:endParaRPr lang="en-US" altLang="en-US" sz="3600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865188"/>
            <a:ext cx="8672513" cy="518847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The long running, fabulously successful,  “Ask-A-Scientist”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(AAS) program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is being expanded to 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i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nclude engineering topics.</a:t>
            </a:r>
          </a:p>
          <a:p>
            <a:pPr lvl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1</a:t>
            </a:r>
            <a:r>
              <a:rPr lang="en-US" altLang="en-US" baseline="30000" dirty="0" smtClean="0">
                <a:latin typeface="Helvetica" panose="020B0604020202020204" pitchFamily="34" charset="0"/>
                <a:ea typeface="Geneva" pitchFamily="121" charset="-128"/>
              </a:rPr>
              <a:t>st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 Ask-An-Engineer Talk scheduled for Sunday April 2</a:t>
            </a:r>
            <a:r>
              <a:rPr lang="en-US" altLang="en-US" baseline="30000" dirty="0" smtClean="0"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.</a:t>
            </a:r>
          </a:p>
          <a:p>
            <a:pPr lvl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Other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AAE dates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to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follow &amp; engineer(s) at AAS events too.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Multiple Intents and Goals:</a:t>
            </a:r>
          </a:p>
          <a:p>
            <a:pPr lvl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Community Outreach</a:t>
            </a:r>
          </a:p>
          <a:p>
            <a:pPr lvl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Highlight our laboratory’s engineering successes.</a:t>
            </a:r>
          </a:p>
          <a:p>
            <a:pPr lvl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Encourage young people to get excited about the “E” in STEM</a:t>
            </a:r>
          </a:p>
          <a:p>
            <a:pPr lvl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Use this as a bit as a recruiting tool, to help others see that this is a very special place to work.</a:t>
            </a:r>
          </a:p>
          <a:p>
            <a:pPr marL="400050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Usually 1</a:t>
            </a:r>
            <a:r>
              <a:rPr lang="en-US" altLang="en-US" baseline="30000" dirty="0" smtClean="0">
                <a:latin typeface="Helvetica" panose="020B0604020202020204" pitchFamily="34" charset="0"/>
                <a:ea typeface="Geneva" pitchFamily="121" charset="-128"/>
              </a:rPr>
              <a:t>st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 Sunday of the month, 1 pm to 4 pm.</a:t>
            </a:r>
          </a:p>
          <a:p>
            <a:pPr marL="800100" lvl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(sometimes modified for holidays and other lab wide events)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 smtClean="0">
                <a:solidFill>
                  <a:srgbClr val="004C97"/>
                </a:solidFill>
                <a:latin typeface="Helvetica" panose="020B0604020202020204" pitchFamily="34" charset="0"/>
              </a:rPr>
              <a:t>2/14/2017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 smtClean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Dave Pushka| Ask-An-Engineer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30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dirty="0" smtClean="0">
                <a:latin typeface="Helvetica" panose="020B0604020202020204" pitchFamily="34" charset="0"/>
                <a:ea typeface="Geneva" pitchFamily="121" charset="-128"/>
              </a:rPr>
              <a:t>And A Small Request</a:t>
            </a:r>
            <a:r>
              <a:rPr lang="en-US" altLang="en-US" sz="3600" dirty="0" smtClean="0">
                <a:latin typeface="Helvetica" panose="020B0604020202020204" pitchFamily="34" charset="0"/>
                <a:ea typeface="Geneva" pitchFamily="121" charset="-128"/>
              </a:rPr>
              <a:t>…</a:t>
            </a:r>
            <a:endParaRPr lang="en-US" altLang="en-US" sz="3600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865188"/>
            <a:ext cx="8672513" cy="53070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To be successful, this program needs volunteers to give talks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at an AAE event and attend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the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AAS or AAE events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to answer public questions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. – April 2</a:t>
            </a:r>
            <a:r>
              <a:rPr lang="en-US" altLang="en-US" baseline="30000" dirty="0" smtClean="0"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 is the first opportunity.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Our Engineering is many faceted.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over as many disciplines as we can.</a:t>
            </a:r>
          </a:p>
          <a:p>
            <a:pPr lvl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Should promote </a:t>
            </a:r>
            <a:r>
              <a:rPr lang="en-US" altLang="en-US" u="sng" dirty="0" smtClean="0">
                <a:latin typeface="Helvetica" panose="020B0604020202020204" pitchFamily="34" charset="0"/>
                <a:ea typeface="Geneva" pitchFamily="121" charset="-128"/>
              </a:rPr>
              <a:t>your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 area of expertise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.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  <a:p>
            <a:pPr marL="400050">
              <a:spcBef>
                <a:spcPts val="1200"/>
              </a:spcBef>
              <a:spcAft>
                <a:spcPts val="1200"/>
              </a:spcAft>
            </a:pPr>
            <a:r>
              <a:rPr lang="en-US" altLang="en-US" sz="2800" dirty="0" smtClean="0">
                <a:latin typeface="Helvetica" panose="020B0604020202020204" pitchFamily="34" charset="0"/>
                <a:ea typeface="Geneva" pitchFamily="121" charset="-128"/>
              </a:rPr>
              <a:t>But to do this, we need </a:t>
            </a:r>
            <a:r>
              <a:rPr lang="en-US" altLang="en-US" sz="2800" u="sng" dirty="0" smtClean="0">
                <a:latin typeface="Helvetica" panose="020B0604020202020204" pitchFamily="34" charset="0"/>
                <a:ea typeface="Geneva" pitchFamily="121" charset="-128"/>
              </a:rPr>
              <a:t>YOU</a:t>
            </a:r>
            <a:r>
              <a:rPr lang="en-US" altLang="en-US" sz="2800" dirty="0" smtClean="0">
                <a:latin typeface="Helvetica" panose="020B0604020202020204" pitchFamily="34" charset="0"/>
                <a:ea typeface="Geneva" pitchFamily="121" charset="-128"/>
              </a:rPr>
              <a:t>! </a:t>
            </a:r>
            <a:r>
              <a:rPr lang="en-US" altLang="en-US" sz="2800" dirty="0" smtClean="0"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marL="400050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Please, please volunteer to give a AAE talk, answer question at an AAE or AAS event, and highlight why what you do is cool / fun / essential / etc.</a:t>
            </a:r>
          </a:p>
          <a:p>
            <a:pPr lvl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Dave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Mertz is coordinating this effort (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  <a:hlinkClick r:id="rId2"/>
              </a:rPr>
              <a:t>Mertz@fnal.gov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) 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all him at X-6322.  He will buy you a coffee.</a:t>
            </a:r>
            <a:b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</a:b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 smtClean="0">
                <a:solidFill>
                  <a:srgbClr val="004C97"/>
                </a:solidFill>
                <a:latin typeface="Helvetica" panose="020B0604020202020204" pitchFamily="34" charset="0"/>
              </a:rPr>
              <a:t>2/14/2017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 smtClean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Dave Pushka| Ask-An-Engineer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7493</TotalTime>
  <Words>276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Ask-an-Engineer (AAE)</vt:lpstr>
      <vt:lpstr>A Little Background…</vt:lpstr>
      <vt:lpstr>And A Small Request…</vt:lpstr>
    </vt:vector>
  </TitlesOfParts>
  <Company>Sandbox 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David R. Pushka x8767 10239N</dc:creator>
  <cp:lastModifiedBy>David R. Pushka x8767 10239N</cp:lastModifiedBy>
  <cp:revision>10</cp:revision>
  <cp:lastPrinted>2014-01-20T19:40:21Z</cp:lastPrinted>
  <dcterms:created xsi:type="dcterms:W3CDTF">2017-02-07T18:25:12Z</dcterms:created>
  <dcterms:modified xsi:type="dcterms:W3CDTF">2017-02-13T21:36:16Z</dcterms:modified>
</cp:coreProperties>
</file>