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7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76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Accelerator Status Report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464218" y="5462504"/>
            <a:ext cx="7526338" cy="14890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12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12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1200" dirty="0">
                <a:latin typeface="Helvetica" panose="020B0604020202020204" pitchFamily="34" charset="0"/>
                <a:ea typeface="Geneva" pitchFamily="121" charset="-128"/>
              </a:rPr>
              <a:t>M. Monningh</a:t>
            </a:r>
          </a:p>
          <a:p>
            <a:pPr eaLnBrk="1" hangingPunct="1"/>
            <a:r>
              <a:rPr lang="en-US" altLang="en-US" sz="1200" dirty="0">
                <a:latin typeface="Helvetica" panose="020B0604020202020204" pitchFamily="34" charset="0"/>
                <a:ea typeface="Geneva" pitchFamily="121" charset="-128"/>
              </a:rPr>
              <a:t>2/08/2017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6"/>
          <p:cNvSpPr>
            <a:spLocks noGrp="1"/>
          </p:cNvSpPr>
          <p:nvPr>
            <p:ph type="dt" sz="quarter" idx="14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2/08/2017</a:t>
            </a: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3596" y="6420883"/>
            <a:ext cx="28562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Monday~Wednesday</a:t>
            </a:r>
            <a:r>
              <a:rPr lang="en-US" sz="1200" dirty="0"/>
              <a:t> accelerator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0" y="26736"/>
            <a:ext cx="8675688" cy="5763545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 </a:t>
            </a:r>
          </a:p>
          <a:p>
            <a:pPr marL="0" indent="0">
              <a:buNone/>
            </a:pPr>
            <a:r>
              <a:rPr lang="en-US" sz="1200" dirty="0"/>
              <a:t>Monday </a:t>
            </a:r>
          </a:p>
          <a:p>
            <a:pPr marL="0" indent="0">
              <a:buNone/>
            </a:pPr>
            <a:r>
              <a:rPr lang="en-US" sz="1200" dirty="0"/>
              <a:t>Diagnose </a:t>
            </a:r>
            <a:r>
              <a:rPr lang="en-US" sz="1200" dirty="0" err="1"/>
              <a:t>NuMI</a:t>
            </a:r>
            <a:r>
              <a:rPr lang="en-US" sz="1200" dirty="0"/>
              <a:t> permit/logger interaction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Tuesday</a:t>
            </a:r>
          </a:p>
          <a:p>
            <a:pPr marL="0" indent="0">
              <a:buNone/>
            </a:pPr>
            <a:r>
              <a:rPr lang="en-US" sz="1200"/>
              <a:t>Access/repairs </a:t>
            </a:r>
            <a:r>
              <a:rPr lang="en-US" sz="1200" dirty="0"/>
              <a:t>period</a:t>
            </a:r>
          </a:p>
          <a:p>
            <a:pPr marL="0" indent="0">
              <a:buNone/>
            </a:pP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170341" y="884623"/>
            <a:ext cx="6192359" cy="44231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553</TotalTime>
  <Words>21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Accelerator Status Report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Weekend status report</dc:title>
  <dc:creator>bd-cap-ccdesk</dc:creator>
  <cp:lastModifiedBy>Maxwell Monningh</cp:lastModifiedBy>
  <cp:revision>38</cp:revision>
  <cp:lastPrinted>2014-01-20T19:40:21Z</cp:lastPrinted>
  <dcterms:created xsi:type="dcterms:W3CDTF">2015-11-22T20:18:26Z</dcterms:created>
  <dcterms:modified xsi:type="dcterms:W3CDTF">2017-02-08T14:24:19Z</dcterms:modified>
</cp:coreProperties>
</file>